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8"/>
  </p:notesMasterIdLst>
  <p:sldIdLst>
    <p:sldId id="256" r:id="rId5"/>
    <p:sldId id="259" r:id="rId6"/>
    <p:sldId id="257" r:id="rId7"/>
    <p:sldId id="265" r:id="rId8"/>
    <p:sldId id="266" r:id="rId9"/>
    <p:sldId id="267" r:id="rId10"/>
    <p:sldId id="264" r:id="rId11"/>
    <p:sldId id="261" r:id="rId12"/>
    <p:sldId id="268" r:id="rId13"/>
    <p:sldId id="260" r:id="rId14"/>
    <p:sldId id="269" r:id="rId15"/>
    <p:sldId id="262" r:id="rId16"/>
    <p:sldId id="26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56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6FF55F-AAD1-49CF-ACE3-B260C90C7E9B}" v="24" dt="2026-09-07T18:08:52.1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454" autoAdjust="0"/>
    <p:restoredTop sz="93462" autoAdjust="0"/>
  </p:normalViewPr>
  <p:slideViewPr>
    <p:cSldViewPr snapToGrid="0" snapToObjects="1" showGuides="1">
      <p:cViewPr varScale="1">
        <p:scale>
          <a:sx n="103" d="100"/>
          <a:sy n="103" d="100"/>
        </p:scale>
        <p:origin x="1398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3768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13.svg"/><Relationship Id="rId2" Type="http://schemas.openxmlformats.org/officeDocument/2006/relationships/image" Target="../media/image8.svg"/><Relationship Id="rId1" Type="http://schemas.openxmlformats.org/officeDocument/2006/relationships/image" Target="../media/image7.svg"/><Relationship Id="rId6" Type="http://schemas.openxmlformats.org/officeDocument/2006/relationships/image" Target="../media/image12.svg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13.svg"/><Relationship Id="rId2" Type="http://schemas.openxmlformats.org/officeDocument/2006/relationships/image" Target="../media/image8.svg"/><Relationship Id="rId1" Type="http://schemas.openxmlformats.org/officeDocument/2006/relationships/image" Target="../media/image7.svg"/><Relationship Id="rId6" Type="http://schemas.openxmlformats.org/officeDocument/2006/relationships/image" Target="../media/image12.svg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AB8D946-9CA0-484B-9638-095E6D6B23CC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764FECBE-EDCB-41B0-A5B6-618F398F8FF9}">
      <dgm:prSet/>
      <dgm:spPr/>
      <dgm:t>
        <a:bodyPr/>
        <a:lstStyle/>
        <a:p>
          <a:r>
            <a:rPr lang="en-US"/>
            <a:t>The hospital has four generators and has redundancy built into the system. Two generators are capable of supporting the hospital’s required emergency load.</a:t>
          </a:r>
        </a:p>
      </dgm:t>
    </dgm:pt>
    <dgm:pt modelId="{9DF7B65B-B893-40DA-BF70-A2968C69E6C5}" type="parTrans" cxnId="{2F1787AF-AF74-4790-860A-C1BE9D2403BC}">
      <dgm:prSet/>
      <dgm:spPr/>
      <dgm:t>
        <a:bodyPr/>
        <a:lstStyle/>
        <a:p>
          <a:endParaRPr lang="en-US"/>
        </a:p>
      </dgm:t>
    </dgm:pt>
    <dgm:pt modelId="{89BC34D3-2A08-4CB1-8AD3-377BFF006FE6}" type="sibTrans" cxnId="{2F1787AF-AF74-4790-860A-C1BE9D2403BC}">
      <dgm:prSet/>
      <dgm:spPr/>
      <dgm:t>
        <a:bodyPr/>
        <a:lstStyle/>
        <a:p>
          <a:endParaRPr lang="en-US"/>
        </a:p>
      </dgm:t>
    </dgm:pt>
    <dgm:pt modelId="{81720C39-C994-48E2-8492-3DC10729788D}">
      <dgm:prSet/>
      <dgm:spPr/>
      <dgm:t>
        <a:bodyPr/>
        <a:lstStyle/>
        <a:p>
          <a:r>
            <a:rPr lang="en-US"/>
            <a:t>The hospital can operate on generator power for approximately five days, depending on the number of generators operating and the electrical/fuel load.</a:t>
          </a:r>
        </a:p>
      </dgm:t>
    </dgm:pt>
    <dgm:pt modelId="{2973A33B-4FCC-4B83-998F-E24A2A5CB28F}" type="parTrans" cxnId="{11C5D775-7E7E-497E-B028-144E0BB29750}">
      <dgm:prSet/>
      <dgm:spPr/>
      <dgm:t>
        <a:bodyPr/>
        <a:lstStyle/>
        <a:p>
          <a:endParaRPr lang="en-US"/>
        </a:p>
      </dgm:t>
    </dgm:pt>
    <dgm:pt modelId="{FED08936-5F22-4CC0-B74D-FFAE6325BD69}" type="sibTrans" cxnId="{11C5D775-7E7E-497E-B028-144E0BB29750}">
      <dgm:prSet/>
      <dgm:spPr/>
      <dgm:t>
        <a:bodyPr/>
        <a:lstStyle/>
        <a:p>
          <a:endParaRPr lang="en-US"/>
        </a:p>
      </dgm:t>
    </dgm:pt>
    <dgm:pt modelId="{31459356-2FE3-475C-9483-6946ACB6BF7F}">
      <dgm:prSet/>
      <dgm:spPr/>
      <dgm:t>
        <a:bodyPr/>
        <a:lstStyle/>
        <a:p>
          <a:r>
            <a:rPr lang="en-US"/>
            <a:t>Emergency power is distributed through designated emergency-power circuits/outlets. Some equipment is connected to emergency power and some is not.</a:t>
          </a:r>
        </a:p>
      </dgm:t>
    </dgm:pt>
    <dgm:pt modelId="{AA7B94F0-E6E2-4CD4-9BFF-51904409DE15}" type="parTrans" cxnId="{4B1DE834-8411-42DD-9A12-8DD24D589517}">
      <dgm:prSet/>
      <dgm:spPr/>
      <dgm:t>
        <a:bodyPr/>
        <a:lstStyle/>
        <a:p>
          <a:endParaRPr lang="en-US"/>
        </a:p>
      </dgm:t>
    </dgm:pt>
    <dgm:pt modelId="{0C036524-E51B-469E-89BF-AF399926A431}" type="sibTrans" cxnId="{4B1DE834-8411-42DD-9A12-8DD24D589517}">
      <dgm:prSet/>
      <dgm:spPr/>
      <dgm:t>
        <a:bodyPr/>
        <a:lstStyle/>
        <a:p>
          <a:endParaRPr lang="en-US"/>
        </a:p>
      </dgm:t>
    </dgm:pt>
    <dgm:pt modelId="{B0557CCA-C478-4169-8AD1-D680AFDA141E}">
      <dgm:prSet/>
      <dgm:spPr/>
      <dgm:t>
        <a:bodyPr/>
        <a:lstStyle/>
        <a:p>
          <a:r>
            <a:rPr lang="en-US"/>
            <a:t>The hospital has two 40,000-gallon fuel tanks, for a total capacity of approximately 80,000 gallons.</a:t>
          </a:r>
        </a:p>
      </dgm:t>
    </dgm:pt>
    <dgm:pt modelId="{9ED1B9DD-0877-49E2-9BB3-6D772003B0DA}" type="parTrans" cxnId="{79B7AFB0-366C-4F5D-828D-48E9C00714AC}">
      <dgm:prSet/>
      <dgm:spPr/>
      <dgm:t>
        <a:bodyPr/>
        <a:lstStyle/>
        <a:p>
          <a:endParaRPr lang="en-US"/>
        </a:p>
      </dgm:t>
    </dgm:pt>
    <dgm:pt modelId="{0DF2678D-1579-4D42-B04A-6C9F6A17C95B}" type="sibTrans" cxnId="{79B7AFB0-366C-4F5D-828D-48E9C00714AC}">
      <dgm:prSet/>
      <dgm:spPr/>
      <dgm:t>
        <a:bodyPr/>
        <a:lstStyle/>
        <a:p>
          <a:endParaRPr lang="en-US"/>
        </a:p>
      </dgm:t>
    </dgm:pt>
    <dgm:pt modelId="{ED554E7D-B320-40A5-B7C5-E4C7800A4636}">
      <dgm:prSet/>
      <dgm:spPr/>
      <dgm:t>
        <a:bodyPr/>
        <a:lstStyle/>
        <a:p>
          <a:r>
            <a:rPr lang="en-US"/>
            <a:t>The tanks are not filled to 100% capacity. They are maintained at approximately 60% to 90% because fuel expands with temperature.</a:t>
          </a:r>
        </a:p>
      </dgm:t>
    </dgm:pt>
    <dgm:pt modelId="{D2503AC5-2416-40C4-AA82-1CB30DB630BF}" type="parTrans" cxnId="{67102373-48C1-4800-AFF7-31EE7DAEA485}">
      <dgm:prSet/>
      <dgm:spPr/>
      <dgm:t>
        <a:bodyPr/>
        <a:lstStyle/>
        <a:p>
          <a:endParaRPr lang="en-US"/>
        </a:p>
      </dgm:t>
    </dgm:pt>
    <dgm:pt modelId="{13A6435F-5112-4418-8DE4-0BA946896CCB}" type="sibTrans" cxnId="{67102373-48C1-4800-AFF7-31EE7DAEA485}">
      <dgm:prSet/>
      <dgm:spPr/>
      <dgm:t>
        <a:bodyPr/>
        <a:lstStyle/>
        <a:p>
          <a:endParaRPr lang="en-US"/>
        </a:p>
      </dgm:t>
    </dgm:pt>
    <dgm:pt modelId="{074D49B6-FA58-4748-AF78-7BD5974B172C}">
      <dgm:prSet/>
      <dgm:spPr/>
      <dgm:t>
        <a:bodyPr/>
        <a:lstStyle/>
        <a:p>
          <a:r>
            <a:rPr lang="en-US"/>
            <a:t>At full generator load, the generators could consume approximately 12,000 gallons of fuel in 24 hours.</a:t>
          </a:r>
        </a:p>
      </dgm:t>
    </dgm:pt>
    <dgm:pt modelId="{A70AA98D-8913-4BED-83B0-59626CC3ED96}" type="parTrans" cxnId="{F3382EBE-DDC4-42C0-AED6-D1BE33B1D9B0}">
      <dgm:prSet/>
      <dgm:spPr/>
      <dgm:t>
        <a:bodyPr/>
        <a:lstStyle/>
        <a:p>
          <a:endParaRPr lang="en-US"/>
        </a:p>
      </dgm:t>
    </dgm:pt>
    <dgm:pt modelId="{024832A6-2E61-4490-A8CE-937C9E96E29E}" type="sibTrans" cxnId="{F3382EBE-DDC4-42C0-AED6-D1BE33B1D9B0}">
      <dgm:prSet/>
      <dgm:spPr/>
      <dgm:t>
        <a:bodyPr/>
        <a:lstStyle/>
        <a:p>
          <a:endParaRPr lang="en-US"/>
        </a:p>
      </dgm:t>
    </dgm:pt>
    <dgm:pt modelId="{2269D0F4-FA95-42E5-B999-F237F0C5D824}">
      <dgm:prSet/>
      <dgm:spPr/>
      <dgm:t>
        <a:bodyPr/>
        <a:lstStyle/>
        <a:p>
          <a:r>
            <a:rPr lang="en-US"/>
            <a:t>Operating fewer generators would reduce fuel consumption and potentially extend the duration of available backup power.</a:t>
          </a:r>
        </a:p>
      </dgm:t>
    </dgm:pt>
    <dgm:pt modelId="{6855E410-0920-4D7E-A88F-E9ADB24ED8A6}" type="parTrans" cxnId="{00AE966F-9283-4E12-80BD-E63253767D03}">
      <dgm:prSet/>
      <dgm:spPr/>
      <dgm:t>
        <a:bodyPr/>
        <a:lstStyle/>
        <a:p>
          <a:endParaRPr lang="en-US"/>
        </a:p>
      </dgm:t>
    </dgm:pt>
    <dgm:pt modelId="{5DF970E3-224E-4CA2-BC53-3B5445749D33}" type="sibTrans" cxnId="{00AE966F-9283-4E12-80BD-E63253767D03}">
      <dgm:prSet/>
      <dgm:spPr/>
      <dgm:t>
        <a:bodyPr/>
        <a:lstStyle/>
        <a:p>
          <a:endParaRPr lang="en-US"/>
        </a:p>
      </dgm:t>
    </dgm:pt>
    <dgm:pt modelId="{F25DB7D4-CAD5-453C-867D-4C256BEF90C7}" type="pres">
      <dgm:prSet presAssocID="{1AB8D946-9CA0-484B-9638-095E6D6B23CC}" presName="root" presStyleCnt="0">
        <dgm:presLayoutVars>
          <dgm:dir/>
          <dgm:resizeHandles val="exact"/>
        </dgm:presLayoutVars>
      </dgm:prSet>
      <dgm:spPr/>
    </dgm:pt>
    <dgm:pt modelId="{35F8FB23-4B30-4C4B-9F13-ABEE4A3A823F}" type="pres">
      <dgm:prSet presAssocID="{764FECBE-EDCB-41B0-A5B6-618F398F8FF9}" presName="compNode" presStyleCnt="0"/>
      <dgm:spPr/>
    </dgm:pt>
    <dgm:pt modelId="{78CC8153-407E-4859-B231-41555589DC9C}" type="pres">
      <dgm:prSet presAssocID="{764FECBE-EDCB-41B0-A5B6-618F398F8FF9}" presName="bgRect" presStyleLbl="bgShp" presStyleIdx="0" presStyleCnt="7"/>
      <dgm:spPr/>
    </dgm:pt>
    <dgm:pt modelId="{1A617978-E50D-4F43-AC1C-21F1ED5162C5}" type="pres">
      <dgm:prSet presAssocID="{764FECBE-EDCB-41B0-A5B6-618F398F8FF9}" presName="iconRect" presStyleLbl="node1" presStyleIdx="0" presStyleCnt="7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mbulance"/>
        </a:ext>
      </dgm:extLst>
    </dgm:pt>
    <dgm:pt modelId="{19087AA2-CB95-4240-B816-C2D1C0238831}" type="pres">
      <dgm:prSet presAssocID="{764FECBE-EDCB-41B0-A5B6-618F398F8FF9}" presName="spaceRect" presStyleCnt="0"/>
      <dgm:spPr/>
    </dgm:pt>
    <dgm:pt modelId="{552C73A2-09B2-4082-98DE-C9D157D85356}" type="pres">
      <dgm:prSet presAssocID="{764FECBE-EDCB-41B0-A5B6-618F398F8FF9}" presName="parTx" presStyleLbl="revTx" presStyleIdx="0" presStyleCnt="7">
        <dgm:presLayoutVars>
          <dgm:chMax val="0"/>
          <dgm:chPref val="0"/>
        </dgm:presLayoutVars>
      </dgm:prSet>
      <dgm:spPr/>
    </dgm:pt>
    <dgm:pt modelId="{0643313F-DE17-4251-9B56-AADBF345C128}" type="pres">
      <dgm:prSet presAssocID="{89BC34D3-2A08-4CB1-8AD3-377BFF006FE6}" presName="sibTrans" presStyleCnt="0"/>
      <dgm:spPr/>
    </dgm:pt>
    <dgm:pt modelId="{783DB2B6-EC67-425E-AD54-2EAD3F712CDC}" type="pres">
      <dgm:prSet presAssocID="{81720C39-C994-48E2-8492-3DC10729788D}" presName="compNode" presStyleCnt="0"/>
      <dgm:spPr/>
    </dgm:pt>
    <dgm:pt modelId="{B33133C5-B2FF-4568-ADE1-70CA24E98CD8}" type="pres">
      <dgm:prSet presAssocID="{81720C39-C994-48E2-8492-3DC10729788D}" presName="bgRect" presStyleLbl="bgShp" presStyleIdx="1" presStyleCnt="7"/>
      <dgm:spPr/>
    </dgm:pt>
    <dgm:pt modelId="{ED0E764D-EA0B-4F70-AAE2-320EC088C241}" type="pres">
      <dgm:prSet presAssocID="{81720C39-C994-48E2-8492-3DC10729788D}" presName="iconRect" presStyleLbl="node1" presStyleIdx="1" presStyleCnt="7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lectrician"/>
        </a:ext>
      </dgm:extLst>
    </dgm:pt>
    <dgm:pt modelId="{C919EDCE-95AD-4A03-8C05-F4EBFDCEDDE0}" type="pres">
      <dgm:prSet presAssocID="{81720C39-C994-48E2-8492-3DC10729788D}" presName="spaceRect" presStyleCnt="0"/>
      <dgm:spPr/>
    </dgm:pt>
    <dgm:pt modelId="{1ECA580B-CCED-4CF0-9121-9EEEF1EFCE43}" type="pres">
      <dgm:prSet presAssocID="{81720C39-C994-48E2-8492-3DC10729788D}" presName="parTx" presStyleLbl="revTx" presStyleIdx="1" presStyleCnt="7">
        <dgm:presLayoutVars>
          <dgm:chMax val="0"/>
          <dgm:chPref val="0"/>
        </dgm:presLayoutVars>
      </dgm:prSet>
      <dgm:spPr/>
    </dgm:pt>
    <dgm:pt modelId="{4C5DFAAA-2B66-4F33-9685-6BE594F07A2D}" type="pres">
      <dgm:prSet presAssocID="{FED08936-5F22-4CC0-B74D-FFAE6325BD69}" presName="sibTrans" presStyleCnt="0"/>
      <dgm:spPr/>
    </dgm:pt>
    <dgm:pt modelId="{8D336446-A232-469B-892D-3560393F0C75}" type="pres">
      <dgm:prSet presAssocID="{31459356-2FE3-475C-9483-6946ACB6BF7F}" presName="compNode" presStyleCnt="0"/>
      <dgm:spPr/>
    </dgm:pt>
    <dgm:pt modelId="{37D73204-8FC8-450B-A9C8-2A6B9050FE13}" type="pres">
      <dgm:prSet presAssocID="{31459356-2FE3-475C-9483-6946ACB6BF7F}" presName="bgRect" presStyleLbl="bgShp" presStyleIdx="2" presStyleCnt="7"/>
      <dgm:spPr/>
    </dgm:pt>
    <dgm:pt modelId="{5A833704-1231-4168-A4A9-E727AAAA4F36}" type="pres">
      <dgm:prSet presAssocID="{31459356-2FE3-475C-9483-6946ACB6BF7F}" presName="iconRect" presStyleLbl="node1" presStyleIdx="2" presStyleCnt="7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gh Voltage"/>
        </a:ext>
      </dgm:extLst>
    </dgm:pt>
    <dgm:pt modelId="{49D48A5B-DDE6-49DB-AB1C-E94233DB9BA2}" type="pres">
      <dgm:prSet presAssocID="{31459356-2FE3-475C-9483-6946ACB6BF7F}" presName="spaceRect" presStyleCnt="0"/>
      <dgm:spPr/>
    </dgm:pt>
    <dgm:pt modelId="{AE92DD13-97C8-443C-AF8E-9F22AE343FE5}" type="pres">
      <dgm:prSet presAssocID="{31459356-2FE3-475C-9483-6946ACB6BF7F}" presName="parTx" presStyleLbl="revTx" presStyleIdx="2" presStyleCnt="7">
        <dgm:presLayoutVars>
          <dgm:chMax val="0"/>
          <dgm:chPref val="0"/>
        </dgm:presLayoutVars>
      </dgm:prSet>
      <dgm:spPr/>
    </dgm:pt>
    <dgm:pt modelId="{32AF9A5C-EA26-45B4-A20C-E2BEA8BF75F7}" type="pres">
      <dgm:prSet presAssocID="{0C036524-E51B-469E-89BF-AF399926A431}" presName="sibTrans" presStyleCnt="0"/>
      <dgm:spPr/>
    </dgm:pt>
    <dgm:pt modelId="{5FB0EFB7-0132-4FDE-82EA-07DF2AD7D4BA}" type="pres">
      <dgm:prSet presAssocID="{B0557CCA-C478-4169-8AD1-D680AFDA141E}" presName="compNode" presStyleCnt="0"/>
      <dgm:spPr/>
    </dgm:pt>
    <dgm:pt modelId="{05679ECD-99F8-4A81-B13B-8D5A1120C93D}" type="pres">
      <dgm:prSet presAssocID="{B0557CCA-C478-4169-8AD1-D680AFDA141E}" presName="bgRect" presStyleLbl="bgShp" presStyleIdx="3" presStyleCnt="7"/>
      <dgm:spPr/>
    </dgm:pt>
    <dgm:pt modelId="{38E0EAD2-D10A-41A8-93A4-F690D999EFFE}" type="pres">
      <dgm:prSet presAssocID="{B0557CCA-C478-4169-8AD1-D680AFDA141E}" presName="iconRect" presStyleLbl="node1" presStyleIdx="3" presStyleCnt="7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ater"/>
        </a:ext>
      </dgm:extLst>
    </dgm:pt>
    <dgm:pt modelId="{3A479B85-DD69-4F8B-8A18-886E96FA0D56}" type="pres">
      <dgm:prSet presAssocID="{B0557CCA-C478-4169-8AD1-D680AFDA141E}" presName="spaceRect" presStyleCnt="0"/>
      <dgm:spPr/>
    </dgm:pt>
    <dgm:pt modelId="{AED63641-3167-4FD6-96C2-533240B2EA61}" type="pres">
      <dgm:prSet presAssocID="{B0557CCA-C478-4169-8AD1-D680AFDA141E}" presName="parTx" presStyleLbl="revTx" presStyleIdx="3" presStyleCnt="7">
        <dgm:presLayoutVars>
          <dgm:chMax val="0"/>
          <dgm:chPref val="0"/>
        </dgm:presLayoutVars>
      </dgm:prSet>
      <dgm:spPr/>
    </dgm:pt>
    <dgm:pt modelId="{24CE6703-E8E4-4B97-B454-98DC6FF51C26}" type="pres">
      <dgm:prSet presAssocID="{0DF2678D-1579-4D42-B04A-6C9F6A17C95B}" presName="sibTrans" presStyleCnt="0"/>
      <dgm:spPr/>
    </dgm:pt>
    <dgm:pt modelId="{FBF424B9-31DA-4DD2-BB4B-D6E325CAAD38}" type="pres">
      <dgm:prSet presAssocID="{ED554E7D-B320-40A5-B7C5-E4C7800A4636}" presName="compNode" presStyleCnt="0"/>
      <dgm:spPr/>
    </dgm:pt>
    <dgm:pt modelId="{F9A6A313-4C43-4255-BBED-84669D0108D7}" type="pres">
      <dgm:prSet presAssocID="{ED554E7D-B320-40A5-B7C5-E4C7800A4636}" presName="bgRect" presStyleLbl="bgShp" presStyleIdx="4" presStyleCnt="7"/>
      <dgm:spPr/>
    </dgm:pt>
    <dgm:pt modelId="{532E562E-66F8-48FC-B619-F92B05937289}" type="pres">
      <dgm:prSet presAssocID="{ED554E7D-B320-40A5-B7C5-E4C7800A4636}" presName="iconRect" presStyleLbl="node1" presStyleIdx="4" presStyleCnt="7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eaker"/>
        </a:ext>
      </dgm:extLst>
    </dgm:pt>
    <dgm:pt modelId="{1FA0DF65-3DEB-46B2-A6C7-6BD81F0B07AA}" type="pres">
      <dgm:prSet presAssocID="{ED554E7D-B320-40A5-B7C5-E4C7800A4636}" presName="spaceRect" presStyleCnt="0"/>
      <dgm:spPr/>
    </dgm:pt>
    <dgm:pt modelId="{77F30958-2862-4F93-87A4-F5D0D6B5CBAE}" type="pres">
      <dgm:prSet presAssocID="{ED554E7D-B320-40A5-B7C5-E4C7800A4636}" presName="parTx" presStyleLbl="revTx" presStyleIdx="4" presStyleCnt="7">
        <dgm:presLayoutVars>
          <dgm:chMax val="0"/>
          <dgm:chPref val="0"/>
        </dgm:presLayoutVars>
      </dgm:prSet>
      <dgm:spPr/>
    </dgm:pt>
    <dgm:pt modelId="{6BABFD1F-FDA7-4EE3-AF63-9390B4DE4ADF}" type="pres">
      <dgm:prSet presAssocID="{13A6435F-5112-4418-8DE4-0BA946896CCB}" presName="sibTrans" presStyleCnt="0"/>
      <dgm:spPr/>
    </dgm:pt>
    <dgm:pt modelId="{01BEBD36-60F0-4158-9FA2-9C74B9ADAEB4}" type="pres">
      <dgm:prSet presAssocID="{074D49B6-FA58-4748-AF78-7BD5974B172C}" presName="compNode" presStyleCnt="0"/>
      <dgm:spPr/>
    </dgm:pt>
    <dgm:pt modelId="{4BC1C306-DBAD-482B-A6BB-9D1695404FA2}" type="pres">
      <dgm:prSet presAssocID="{074D49B6-FA58-4748-AF78-7BD5974B172C}" presName="bgRect" presStyleLbl="bgShp" presStyleIdx="5" presStyleCnt="7"/>
      <dgm:spPr/>
    </dgm:pt>
    <dgm:pt modelId="{788AB2D3-FDD5-4F54-B828-4618E329122C}" type="pres">
      <dgm:prSet presAssocID="{074D49B6-FA58-4748-AF78-7BD5974B172C}" presName="iconRect" presStyleLbl="node1" presStyleIdx="5" presStyleCnt="7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idge scene"/>
        </a:ext>
      </dgm:extLst>
    </dgm:pt>
    <dgm:pt modelId="{F8E1568E-5225-46C7-BAB4-120C5F79DA20}" type="pres">
      <dgm:prSet presAssocID="{074D49B6-FA58-4748-AF78-7BD5974B172C}" presName="spaceRect" presStyleCnt="0"/>
      <dgm:spPr/>
    </dgm:pt>
    <dgm:pt modelId="{6B7B8289-D451-4706-B859-4C03ED5BB99E}" type="pres">
      <dgm:prSet presAssocID="{074D49B6-FA58-4748-AF78-7BD5974B172C}" presName="parTx" presStyleLbl="revTx" presStyleIdx="5" presStyleCnt="7">
        <dgm:presLayoutVars>
          <dgm:chMax val="0"/>
          <dgm:chPref val="0"/>
        </dgm:presLayoutVars>
      </dgm:prSet>
      <dgm:spPr/>
    </dgm:pt>
    <dgm:pt modelId="{0E9C8691-3440-43C9-A6AD-D11D57F65002}" type="pres">
      <dgm:prSet presAssocID="{024832A6-2E61-4490-A8CE-937C9E96E29E}" presName="sibTrans" presStyleCnt="0"/>
      <dgm:spPr/>
    </dgm:pt>
    <dgm:pt modelId="{F882C1A3-0195-491E-B855-77BB87C3FC28}" type="pres">
      <dgm:prSet presAssocID="{2269D0F4-FA95-42E5-B999-F237F0C5D824}" presName="compNode" presStyleCnt="0"/>
      <dgm:spPr/>
    </dgm:pt>
    <dgm:pt modelId="{EC5D94F5-057E-4418-8977-1512EE491C8E}" type="pres">
      <dgm:prSet presAssocID="{2269D0F4-FA95-42E5-B999-F237F0C5D824}" presName="bgRect" presStyleLbl="bgShp" presStyleIdx="6" presStyleCnt="7"/>
      <dgm:spPr/>
    </dgm:pt>
    <dgm:pt modelId="{DA609A55-7D44-4876-BD42-6CF0A0BEE367}" type="pres">
      <dgm:prSet presAssocID="{2269D0F4-FA95-42E5-B999-F237F0C5D824}" presName="iconRect" presStyleLbl="node1" presStyleIdx="6" presStyleCnt="7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auge"/>
        </a:ext>
      </dgm:extLst>
    </dgm:pt>
    <dgm:pt modelId="{8244A9EA-474C-44A1-AF46-996F904D0947}" type="pres">
      <dgm:prSet presAssocID="{2269D0F4-FA95-42E5-B999-F237F0C5D824}" presName="spaceRect" presStyleCnt="0"/>
      <dgm:spPr/>
    </dgm:pt>
    <dgm:pt modelId="{A23BA5F4-2E60-4650-9125-D26975496C06}" type="pres">
      <dgm:prSet presAssocID="{2269D0F4-FA95-42E5-B999-F237F0C5D824}" presName="parTx" presStyleLbl="revTx" presStyleIdx="6" presStyleCnt="7">
        <dgm:presLayoutVars>
          <dgm:chMax val="0"/>
          <dgm:chPref val="0"/>
        </dgm:presLayoutVars>
      </dgm:prSet>
      <dgm:spPr/>
    </dgm:pt>
  </dgm:ptLst>
  <dgm:cxnLst>
    <dgm:cxn modelId="{EAA20D2F-A0C1-4B66-B5E5-C2ED74FF2227}" type="presOf" srcId="{074D49B6-FA58-4748-AF78-7BD5974B172C}" destId="{6B7B8289-D451-4706-B859-4C03ED5BB99E}" srcOrd="0" destOrd="0" presId="urn:microsoft.com/office/officeart/2018/2/layout/IconVerticalSolidList"/>
    <dgm:cxn modelId="{4B1DE834-8411-42DD-9A12-8DD24D589517}" srcId="{1AB8D946-9CA0-484B-9638-095E6D6B23CC}" destId="{31459356-2FE3-475C-9483-6946ACB6BF7F}" srcOrd="2" destOrd="0" parTransId="{AA7B94F0-E6E2-4CD4-9BFF-51904409DE15}" sibTransId="{0C036524-E51B-469E-89BF-AF399926A431}"/>
    <dgm:cxn modelId="{BDDF3C6D-02E9-4693-AAA2-C5888336A426}" type="presOf" srcId="{1AB8D946-9CA0-484B-9638-095E6D6B23CC}" destId="{F25DB7D4-CAD5-453C-867D-4C256BEF90C7}" srcOrd="0" destOrd="0" presId="urn:microsoft.com/office/officeart/2018/2/layout/IconVerticalSolidList"/>
    <dgm:cxn modelId="{00AE966F-9283-4E12-80BD-E63253767D03}" srcId="{1AB8D946-9CA0-484B-9638-095E6D6B23CC}" destId="{2269D0F4-FA95-42E5-B999-F237F0C5D824}" srcOrd="6" destOrd="0" parTransId="{6855E410-0920-4D7E-A88F-E9ADB24ED8A6}" sibTransId="{5DF970E3-224E-4CA2-BC53-3B5445749D33}"/>
    <dgm:cxn modelId="{67102373-48C1-4800-AFF7-31EE7DAEA485}" srcId="{1AB8D946-9CA0-484B-9638-095E6D6B23CC}" destId="{ED554E7D-B320-40A5-B7C5-E4C7800A4636}" srcOrd="4" destOrd="0" parTransId="{D2503AC5-2416-40C4-AA82-1CB30DB630BF}" sibTransId="{13A6435F-5112-4418-8DE4-0BA946896CCB}"/>
    <dgm:cxn modelId="{11C5D775-7E7E-497E-B028-144E0BB29750}" srcId="{1AB8D946-9CA0-484B-9638-095E6D6B23CC}" destId="{81720C39-C994-48E2-8492-3DC10729788D}" srcOrd="1" destOrd="0" parTransId="{2973A33B-4FCC-4B83-998F-E24A2A5CB28F}" sibTransId="{FED08936-5F22-4CC0-B74D-FFAE6325BD69}"/>
    <dgm:cxn modelId="{BB667D7B-8917-438A-9458-B1F31F69B2F7}" type="presOf" srcId="{ED554E7D-B320-40A5-B7C5-E4C7800A4636}" destId="{77F30958-2862-4F93-87A4-F5D0D6B5CBAE}" srcOrd="0" destOrd="0" presId="urn:microsoft.com/office/officeart/2018/2/layout/IconVerticalSolidList"/>
    <dgm:cxn modelId="{A005B3AB-9CE2-4C55-ADCE-B07BFE4AF9A4}" type="presOf" srcId="{81720C39-C994-48E2-8492-3DC10729788D}" destId="{1ECA580B-CCED-4CF0-9121-9EEEF1EFCE43}" srcOrd="0" destOrd="0" presId="urn:microsoft.com/office/officeart/2018/2/layout/IconVerticalSolidList"/>
    <dgm:cxn modelId="{2F1787AF-AF74-4790-860A-C1BE9D2403BC}" srcId="{1AB8D946-9CA0-484B-9638-095E6D6B23CC}" destId="{764FECBE-EDCB-41B0-A5B6-618F398F8FF9}" srcOrd="0" destOrd="0" parTransId="{9DF7B65B-B893-40DA-BF70-A2968C69E6C5}" sibTransId="{89BC34D3-2A08-4CB1-8AD3-377BFF006FE6}"/>
    <dgm:cxn modelId="{79B7AFB0-366C-4F5D-828D-48E9C00714AC}" srcId="{1AB8D946-9CA0-484B-9638-095E6D6B23CC}" destId="{B0557CCA-C478-4169-8AD1-D680AFDA141E}" srcOrd="3" destOrd="0" parTransId="{9ED1B9DD-0877-49E2-9BB3-6D772003B0DA}" sibTransId="{0DF2678D-1579-4D42-B04A-6C9F6A17C95B}"/>
    <dgm:cxn modelId="{857D4FB1-9835-400A-8FF4-1B59135E14CC}" type="presOf" srcId="{B0557CCA-C478-4169-8AD1-D680AFDA141E}" destId="{AED63641-3167-4FD6-96C2-533240B2EA61}" srcOrd="0" destOrd="0" presId="urn:microsoft.com/office/officeart/2018/2/layout/IconVerticalSolidList"/>
    <dgm:cxn modelId="{F3382EBE-DDC4-42C0-AED6-D1BE33B1D9B0}" srcId="{1AB8D946-9CA0-484B-9638-095E6D6B23CC}" destId="{074D49B6-FA58-4748-AF78-7BD5974B172C}" srcOrd="5" destOrd="0" parTransId="{A70AA98D-8913-4BED-83B0-59626CC3ED96}" sibTransId="{024832A6-2E61-4490-A8CE-937C9E96E29E}"/>
    <dgm:cxn modelId="{6D850DBF-ACE8-48FB-8D29-32AC6D21E683}" type="presOf" srcId="{764FECBE-EDCB-41B0-A5B6-618F398F8FF9}" destId="{552C73A2-09B2-4082-98DE-C9D157D85356}" srcOrd="0" destOrd="0" presId="urn:microsoft.com/office/officeart/2018/2/layout/IconVerticalSolidList"/>
    <dgm:cxn modelId="{86ED16E6-3A0B-4FC9-93CF-2872907E0BD9}" type="presOf" srcId="{2269D0F4-FA95-42E5-B999-F237F0C5D824}" destId="{A23BA5F4-2E60-4650-9125-D26975496C06}" srcOrd="0" destOrd="0" presId="urn:microsoft.com/office/officeart/2018/2/layout/IconVerticalSolidList"/>
    <dgm:cxn modelId="{9EB206F6-5C3E-486C-8A9C-AA9A55950F3C}" type="presOf" srcId="{31459356-2FE3-475C-9483-6946ACB6BF7F}" destId="{AE92DD13-97C8-443C-AF8E-9F22AE343FE5}" srcOrd="0" destOrd="0" presId="urn:microsoft.com/office/officeart/2018/2/layout/IconVerticalSolidList"/>
    <dgm:cxn modelId="{BE0FD31B-B244-4270-A583-91C4EA9FA402}" type="presParOf" srcId="{F25DB7D4-CAD5-453C-867D-4C256BEF90C7}" destId="{35F8FB23-4B30-4C4B-9F13-ABEE4A3A823F}" srcOrd="0" destOrd="0" presId="urn:microsoft.com/office/officeart/2018/2/layout/IconVerticalSolidList"/>
    <dgm:cxn modelId="{DDE6EFC1-46B9-4E57-8545-343445818BA4}" type="presParOf" srcId="{35F8FB23-4B30-4C4B-9F13-ABEE4A3A823F}" destId="{78CC8153-407E-4859-B231-41555589DC9C}" srcOrd="0" destOrd="0" presId="urn:microsoft.com/office/officeart/2018/2/layout/IconVerticalSolidList"/>
    <dgm:cxn modelId="{2B0A853F-7EA8-45D7-A961-42F72F280D74}" type="presParOf" srcId="{35F8FB23-4B30-4C4B-9F13-ABEE4A3A823F}" destId="{1A617978-E50D-4F43-AC1C-21F1ED5162C5}" srcOrd="1" destOrd="0" presId="urn:microsoft.com/office/officeart/2018/2/layout/IconVerticalSolidList"/>
    <dgm:cxn modelId="{4C50BEB4-65B0-4E5E-8479-523BB7BDBFF8}" type="presParOf" srcId="{35F8FB23-4B30-4C4B-9F13-ABEE4A3A823F}" destId="{19087AA2-CB95-4240-B816-C2D1C0238831}" srcOrd="2" destOrd="0" presId="urn:microsoft.com/office/officeart/2018/2/layout/IconVerticalSolidList"/>
    <dgm:cxn modelId="{159BE286-3348-4C24-B198-B37CD9CF56E9}" type="presParOf" srcId="{35F8FB23-4B30-4C4B-9F13-ABEE4A3A823F}" destId="{552C73A2-09B2-4082-98DE-C9D157D85356}" srcOrd="3" destOrd="0" presId="urn:microsoft.com/office/officeart/2018/2/layout/IconVerticalSolidList"/>
    <dgm:cxn modelId="{C56A5994-E513-412C-B685-037CFFA6C5F1}" type="presParOf" srcId="{F25DB7D4-CAD5-453C-867D-4C256BEF90C7}" destId="{0643313F-DE17-4251-9B56-AADBF345C128}" srcOrd="1" destOrd="0" presId="urn:microsoft.com/office/officeart/2018/2/layout/IconVerticalSolidList"/>
    <dgm:cxn modelId="{7E0812B8-A969-4B2E-9BCF-E4A9970A0F24}" type="presParOf" srcId="{F25DB7D4-CAD5-453C-867D-4C256BEF90C7}" destId="{783DB2B6-EC67-425E-AD54-2EAD3F712CDC}" srcOrd="2" destOrd="0" presId="urn:microsoft.com/office/officeart/2018/2/layout/IconVerticalSolidList"/>
    <dgm:cxn modelId="{C4ACA05B-ED8C-44C2-84D2-2ABA53620B67}" type="presParOf" srcId="{783DB2B6-EC67-425E-AD54-2EAD3F712CDC}" destId="{B33133C5-B2FF-4568-ADE1-70CA24E98CD8}" srcOrd="0" destOrd="0" presId="urn:microsoft.com/office/officeart/2018/2/layout/IconVerticalSolidList"/>
    <dgm:cxn modelId="{3C3B8856-F657-4EB6-AC96-A17C35E80023}" type="presParOf" srcId="{783DB2B6-EC67-425E-AD54-2EAD3F712CDC}" destId="{ED0E764D-EA0B-4F70-AAE2-320EC088C241}" srcOrd="1" destOrd="0" presId="urn:microsoft.com/office/officeart/2018/2/layout/IconVerticalSolidList"/>
    <dgm:cxn modelId="{311F6824-018E-4F6F-A880-D2CD2811120A}" type="presParOf" srcId="{783DB2B6-EC67-425E-AD54-2EAD3F712CDC}" destId="{C919EDCE-95AD-4A03-8C05-F4EBFDCEDDE0}" srcOrd="2" destOrd="0" presId="urn:microsoft.com/office/officeart/2018/2/layout/IconVerticalSolidList"/>
    <dgm:cxn modelId="{2211A0E3-D1EB-41FC-898D-1DA03AB01112}" type="presParOf" srcId="{783DB2B6-EC67-425E-AD54-2EAD3F712CDC}" destId="{1ECA580B-CCED-4CF0-9121-9EEEF1EFCE43}" srcOrd="3" destOrd="0" presId="urn:microsoft.com/office/officeart/2018/2/layout/IconVerticalSolidList"/>
    <dgm:cxn modelId="{DB457331-D793-463A-9CF3-725AE6F567E2}" type="presParOf" srcId="{F25DB7D4-CAD5-453C-867D-4C256BEF90C7}" destId="{4C5DFAAA-2B66-4F33-9685-6BE594F07A2D}" srcOrd="3" destOrd="0" presId="urn:microsoft.com/office/officeart/2018/2/layout/IconVerticalSolidList"/>
    <dgm:cxn modelId="{9D35FFF6-CE34-42A4-A61D-863CAC30D89D}" type="presParOf" srcId="{F25DB7D4-CAD5-453C-867D-4C256BEF90C7}" destId="{8D336446-A232-469B-892D-3560393F0C75}" srcOrd="4" destOrd="0" presId="urn:microsoft.com/office/officeart/2018/2/layout/IconVerticalSolidList"/>
    <dgm:cxn modelId="{6B95B528-B7E3-46AD-8FBF-BCA156A69C67}" type="presParOf" srcId="{8D336446-A232-469B-892D-3560393F0C75}" destId="{37D73204-8FC8-450B-A9C8-2A6B9050FE13}" srcOrd="0" destOrd="0" presId="urn:microsoft.com/office/officeart/2018/2/layout/IconVerticalSolidList"/>
    <dgm:cxn modelId="{AFF53817-0C0D-402D-B0FC-F1C6961226B5}" type="presParOf" srcId="{8D336446-A232-469B-892D-3560393F0C75}" destId="{5A833704-1231-4168-A4A9-E727AAAA4F36}" srcOrd="1" destOrd="0" presId="urn:microsoft.com/office/officeart/2018/2/layout/IconVerticalSolidList"/>
    <dgm:cxn modelId="{4F8C2EA8-9485-4F55-9215-12CD00C3ED2A}" type="presParOf" srcId="{8D336446-A232-469B-892D-3560393F0C75}" destId="{49D48A5B-DDE6-49DB-AB1C-E94233DB9BA2}" srcOrd="2" destOrd="0" presId="urn:microsoft.com/office/officeart/2018/2/layout/IconVerticalSolidList"/>
    <dgm:cxn modelId="{12431EA2-1101-42DF-8DCF-823833E63016}" type="presParOf" srcId="{8D336446-A232-469B-892D-3560393F0C75}" destId="{AE92DD13-97C8-443C-AF8E-9F22AE343FE5}" srcOrd="3" destOrd="0" presId="urn:microsoft.com/office/officeart/2018/2/layout/IconVerticalSolidList"/>
    <dgm:cxn modelId="{42E482C5-5C89-4B77-96FD-41DCBE008951}" type="presParOf" srcId="{F25DB7D4-CAD5-453C-867D-4C256BEF90C7}" destId="{32AF9A5C-EA26-45B4-A20C-E2BEA8BF75F7}" srcOrd="5" destOrd="0" presId="urn:microsoft.com/office/officeart/2018/2/layout/IconVerticalSolidList"/>
    <dgm:cxn modelId="{FBF4CCEE-45DF-40CA-AFCD-45A19379AB4B}" type="presParOf" srcId="{F25DB7D4-CAD5-453C-867D-4C256BEF90C7}" destId="{5FB0EFB7-0132-4FDE-82EA-07DF2AD7D4BA}" srcOrd="6" destOrd="0" presId="urn:microsoft.com/office/officeart/2018/2/layout/IconVerticalSolidList"/>
    <dgm:cxn modelId="{8D7558D8-7F49-4F33-BC4E-94C728A5514A}" type="presParOf" srcId="{5FB0EFB7-0132-4FDE-82EA-07DF2AD7D4BA}" destId="{05679ECD-99F8-4A81-B13B-8D5A1120C93D}" srcOrd="0" destOrd="0" presId="urn:microsoft.com/office/officeart/2018/2/layout/IconVerticalSolidList"/>
    <dgm:cxn modelId="{EA871E1B-DB31-4C51-8C1F-2243AE4F0DD0}" type="presParOf" srcId="{5FB0EFB7-0132-4FDE-82EA-07DF2AD7D4BA}" destId="{38E0EAD2-D10A-41A8-93A4-F690D999EFFE}" srcOrd="1" destOrd="0" presId="urn:microsoft.com/office/officeart/2018/2/layout/IconVerticalSolidList"/>
    <dgm:cxn modelId="{991C732B-1433-49E4-845B-E48950D590E9}" type="presParOf" srcId="{5FB0EFB7-0132-4FDE-82EA-07DF2AD7D4BA}" destId="{3A479B85-DD69-4F8B-8A18-886E96FA0D56}" srcOrd="2" destOrd="0" presId="urn:microsoft.com/office/officeart/2018/2/layout/IconVerticalSolidList"/>
    <dgm:cxn modelId="{75ADD8BE-4CC7-4E41-A3B5-A7ADD421925C}" type="presParOf" srcId="{5FB0EFB7-0132-4FDE-82EA-07DF2AD7D4BA}" destId="{AED63641-3167-4FD6-96C2-533240B2EA61}" srcOrd="3" destOrd="0" presId="urn:microsoft.com/office/officeart/2018/2/layout/IconVerticalSolidList"/>
    <dgm:cxn modelId="{F16D1128-583D-44F7-8F26-56975CDC7E39}" type="presParOf" srcId="{F25DB7D4-CAD5-453C-867D-4C256BEF90C7}" destId="{24CE6703-E8E4-4B97-B454-98DC6FF51C26}" srcOrd="7" destOrd="0" presId="urn:microsoft.com/office/officeart/2018/2/layout/IconVerticalSolidList"/>
    <dgm:cxn modelId="{72727AE1-6BAA-436E-B132-6AB5DFC42756}" type="presParOf" srcId="{F25DB7D4-CAD5-453C-867D-4C256BEF90C7}" destId="{FBF424B9-31DA-4DD2-BB4B-D6E325CAAD38}" srcOrd="8" destOrd="0" presId="urn:microsoft.com/office/officeart/2018/2/layout/IconVerticalSolidList"/>
    <dgm:cxn modelId="{72D6DA8F-8BC5-4B86-8626-A57773518AB2}" type="presParOf" srcId="{FBF424B9-31DA-4DD2-BB4B-D6E325CAAD38}" destId="{F9A6A313-4C43-4255-BBED-84669D0108D7}" srcOrd="0" destOrd="0" presId="urn:microsoft.com/office/officeart/2018/2/layout/IconVerticalSolidList"/>
    <dgm:cxn modelId="{07FFC779-F235-4362-8D68-F1A8FA3310B2}" type="presParOf" srcId="{FBF424B9-31DA-4DD2-BB4B-D6E325CAAD38}" destId="{532E562E-66F8-48FC-B619-F92B05937289}" srcOrd="1" destOrd="0" presId="urn:microsoft.com/office/officeart/2018/2/layout/IconVerticalSolidList"/>
    <dgm:cxn modelId="{7D7E333C-5B32-493E-8995-C28E5D214691}" type="presParOf" srcId="{FBF424B9-31DA-4DD2-BB4B-D6E325CAAD38}" destId="{1FA0DF65-3DEB-46B2-A6C7-6BD81F0B07AA}" srcOrd="2" destOrd="0" presId="urn:microsoft.com/office/officeart/2018/2/layout/IconVerticalSolidList"/>
    <dgm:cxn modelId="{A428C6E9-05F6-4BB7-B6C5-27D527578D9E}" type="presParOf" srcId="{FBF424B9-31DA-4DD2-BB4B-D6E325CAAD38}" destId="{77F30958-2862-4F93-87A4-F5D0D6B5CBAE}" srcOrd="3" destOrd="0" presId="urn:microsoft.com/office/officeart/2018/2/layout/IconVerticalSolidList"/>
    <dgm:cxn modelId="{3E96196D-71C1-4AF6-B265-FECC788E7214}" type="presParOf" srcId="{F25DB7D4-CAD5-453C-867D-4C256BEF90C7}" destId="{6BABFD1F-FDA7-4EE3-AF63-9390B4DE4ADF}" srcOrd="9" destOrd="0" presId="urn:microsoft.com/office/officeart/2018/2/layout/IconVerticalSolidList"/>
    <dgm:cxn modelId="{FCD65BC7-11DA-47B4-95A7-827C1DCA659A}" type="presParOf" srcId="{F25DB7D4-CAD5-453C-867D-4C256BEF90C7}" destId="{01BEBD36-60F0-4158-9FA2-9C74B9ADAEB4}" srcOrd="10" destOrd="0" presId="urn:microsoft.com/office/officeart/2018/2/layout/IconVerticalSolidList"/>
    <dgm:cxn modelId="{E6D6E50D-3C25-4CE9-B122-D98C71368133}" type="presParOf" srcId="{01BEBD36-60F0-4158-9FA2-9C74B9ADAEB4}" destId="{4BC1C306-DBAD-482B-A6BB-9D1695404FA2}" srcOrd="0" destOrd="0" presId="urn:microsoft.com/office/officeart/2018/2/layout/IconVerticalSolidList"/>
    <dgm:cxn modelId="{4A379BFB-B262-499F-A5DC-D8D123233D99}" type="presParOf" srcId="{01BEBD36-60F0-4158-9FA2-9C74B9ADAEB4}" destId="{788AB2D3-FDD5-4F54-B828-4618E329122C}" srcOrd="1" destOrd="0" presId="urn:microsoft.com/office/officeart/2018/2/layout/IconVerticalSolidList"/>
    <dgm:cxn modelId="{A4D6B121-E26C-45C2-8118-89A74E6C7B34}" type="presParOf" srcId="{01BEBD36-60F0-4158-9FA2-9C74B9ADAEB4}" destId="{F8E1568E-5225-46C7-BAB4-120C5F79DA20}" srcOrd="2" destOrd="0" presId="urn:microsoft.com/office/officeart/2018/2/layout/IconVerticalSolidList"/>
    <dgm:cxn modelId="{376460FB-DD76-48BA-B504-087366808C35}" type="presParOf" srcId="{01BEBD36-60F0-4158-9FA2-9C74B9ADAEB4}" destId="{6B7B8289-D451-4706-B859-4C03ED5BB99E}" srcOrd="3" destOrd="0" presId="urn:microsoft.com/office/officeart/2018/2/layout/IconVerticalSolidList"/>
    <dgm:cxn modelId="{633110B7-0341-471F-BBD6-8D1327D71A6F}" type="presParOf" srcId="{F25DB7D4-CAD5-453C-867D-4C256BEF90C7}" destId="{0E9C8691-3440-43C9-A6AD-D11D57F65002}" srcOrd="11" destOrd="0" presId="urn:microsoft.com/office/officeart/2018/2/layout/IconVerticalSolidList"/>
    <dgm:cxn modelId="{37252A61-9C02-4FB9-A0C2-7A6A7F0337E8}" type="presParOf" srcId="{F25DB7D4-CAD5-453C-867D-4C256BEF90C7}" destId="{F882C1A3-0195-491E-B855-77BB87C3FC28}" srcOrd="12" destOrd="0" presId="urn:microsoft.com/office/officeart/2018/2/layout/IconVerticalSolidList"/>
    <dgm:cxn modelId="{1C52CA20-1A64-4D3B-867E-4C297FA837DC}" type="presParOf" srcId="{F882C1A3-0195-491E-B855-77BB87C3FC28}" destId="{EC5D94F5-057E-4418-8977-1512EE491C8E}" srcOrd="0" destOrd="0" presId="urn:microsoft.com/office/officeart/2018/2/layout/IconVerticalSolidList"/>
    <dgm:cxn modelId="{FD18FB56-FE67-48A5-8DBD-EEB36FDA1F33}" type="presParOf" srcId="{F882C1A3-0195-491E-B855-77BB87C3FC28}" destId="{DA609A55-7D44-4876-BD42-6CF0A0BEE367}" srcOrd="1" destOrd="0" presId="urn:microsoft.com/office/officeart/2018/2/layout/IconVerticalSolidList"/>
    <dgm:cxn modelId="{D25F9AA3-CB80-410D-AD4B-BEEB4BCAA5BD}" type="presParOf" srcId="{F882C1A3-0195-491E-B855-77BB87C3FC28}" destId="{8244A9EA-474C-44A1-AF46-996F904D0947}" srcOrd="2" destOrd="0" presId="urn:microsoft.com/office/officeart/2018/2/layout/IconVerticalSolidList"/>
    <dgm:cxn modelId="{455E3450-2094-464C-A264-1E2FF11851A0}" type="presParOf" srcId="{F882C1A3-0195-491E-B855-77BB87C3FC28}" destId="{A23BA5F4-2E60-4650-9125-D26975496C0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A107441-A9CC-474F-B0F0-1169ED9A6BD9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F22A70D1-9F66-476A-945F-C35AE6710482}">
      <dgm:prSet/>
      <dgm:spPr/>
      <dgm:t>
        <a:bodyPr/>
        <a:lstStyle/>
        <a:p>
          <a:r>
            <a:rPr lang="en-US"/>
            <a:t>Utility power is lost.</a:t>
          </a:r>
        </a:p>
      </dgm:t>
    </dgm:pt>
    <dgm:pt modelId="{0DB4992E-89F0-4EE2-A5E2-7195DA0BF841}" type="parTrans" cxnId="{5E7DCD79-E8BC-4D75-88DB-D5D407910A73}">
      <dgm:prSet/>
      <dgm:spPr/>
      <dgm:t>
        <a:bodyPr/>
        <a:lstStyle/>
        <a:p>
          <a:endParaRPr lang="en-US"/>
        </a:p>
      </dgm:t>
    </dgm:pt>
    <dgm:pt modelId="{B5114CD7-14DB-4443-BE8D-686DB0DA23B0}" type="sibTrans" cxnId="{5E7DCD79-E8BC-4D75-88DB-D5D407910A73}">
      <dgm:prSet/>
      <dgm:spPr/>
      <dgm:t>
        <a:bodyPr/>
        <a:lstStyle/>
        <a:p>
          <a:endParaRPr lang="en-US"/>
        </a:p>
      </dgm:t>
    </dgm:pt>
    <dgm:pt modelId="{405D7CF4-C115-46E1-A5E9-196BA23E2F80}">
      <dgm:prSet/>
      <dgm:spPr/>
      <dgm:t>
        <a:bodyPr/>
        <a:lstStyle/>
        <a:p>
          <a:r>
            <a:rPr lang="en-US"/>
            <a:t>Generators automatically start.</a:t>
          </a:r>
        </a:p>
      </dgm:t>
    </dgm:pt>
    <dgm:pt modelId="{5666F0E2-0CEC-4499-A1BC-DCBB5404A809}" type="parTrans" cxnId="{82AC97B7-E441-4ACA-B90F-5DE96D12CBC1}">
      <dgm:prSet/>
      <dgm:spPr/>
      <dgm:t>
        <a:bodyPr/>
        <a:lstStyle/>
        <a:p>
          <a:endParaRPr lang="en-US"/>
        </a:p>
      </dgm:t>
    </dgm:pt>
    <dgm:pt modelId="{F4607638-DC19-4281-B1BE-F7FA1A32288A}" type="sibTrans" cxnId="{82AC97B7-E441-4ACA-B90F-5DE96D12CBC1}">
      <dgm:prSet/>
      <dgm:spPr/>
      <dgm:t>
        <a:bodyPr/>
        <a:lstStyle/>
        <a:p>
          <a:endParaRPr lang="en-US"/>
        </a:p>
      </dgm:t>
    </dgm:pt>
    <dgm:pt modelId="{3379BCF8-1BDA-485C-A7BD-709BCC2A24F6}">
      <dgm:prSet/>
      <dgm:spPr/>
      <dgm:t>
        <a:bodyPr/>
        <a:lstStyle/>
        <a:p>
          <a:r>
            <a:rPr lang="en-US"/>
            <a:t>Automatic Transfer Switches transfer appropriate electrical loads to emergency power.</a:t>
          </a:r>
        </a:p>
      </dgm:t>
    </dgm:pt>
    <dgm:pt modelId="{74469C7C-D842-49B5-B07C-2F044AAD96D9}" type="parTrans" cxnId="{7515F670-04ED-4E3F-8924-7E06757080C8}">
      <dgm:prSet/>
      <dgm:spPr/>
      <dgm:t>
        <a:bodyPr/>
        <a:lstStyle/>
        <a:p>
          <a:endParaRPr lang="en-US"/>
        </a:p>
      </dgm:t>
    </dgm:pt>
    <dgm:pt modelId="{C9733DDB-1C5A-410D-A71D-8DA61E172DF6}" type="sibTrans" cxnId="{7515F670-04ED-4E3F-8924-7E06757080C8}">
      <dgm:prSet/>
      <dgm:spPr/>
      <dgm:t>
        <a:bodyPr/>
        <a:lstStyle/>
        <a:p>
          <a:endParaRPr lang="en-US"/>
        </a:p>
      </dgm:t>
    </dgm:pt>
    <dgm:pt modelId="{5AC0F5EE-CEB1-443C-B21B-30B2648583F3}">
      <dgm:prSet/>
      <dgm:spPr/>
      <dgm:t>
        <a:bodyPr/>
        <a:lstStyle/>
        <a:p>
          <a:r>
            <a:rPr lang="en-US"/>
            <a:t>Facilities responds and verifies the electrical system.</a:t>
          </a:r>
        </a:p>
      </dgm:t>
    </dgm:pt>
    <dgm:pt modelId="{A5364B69-A44B-4C3B-AF45-7168765A4BEA}" type="parTrans" cxnId="{F6EC36C2-68B8-4310-B050-722BC0D06C95}">
      <dgm:prSet/>
      <dgm:spPr/>
      <dgm:t>
        <a:bodyPr/>
        <a:lstStyle/>
        <a:p>
          <a:endParaRPr lang="en-US"/>
        </a:p>
      </dgm:t>
    </dgm:pt>
    <dgm:pt modelId="{4D737236-22C6-47DE-8229-18513AC47696}" type="sibTrans" cxnId="{F6EC36C2-68B8-4310-B050-722BC0D06C95}">
      <dgm:prSet/>
      <dgm:spPr/>
      <dgm:t>
        <a:bodyPr/>
        <a:lstStyle/>
        <a:p>
          <a:endParaRPr lang="en-US"/>
        </a:p>
      </dgm:t>
    </dgm:pt>
    <dgm:pt modelId="{9B171842-29A3-4711-AEE6-75470FFEA4DC}">
      <dgm:prSet/>
      <dgm:spPr/>
      <dgm:t>
        <a:bodyPr/>
        <a:lstStyle/>
        <a:p>
          <a:r>
            <a:rPr lang="en-US"/>
            <a:t>Departments verify that equipment requiring emergency power is functioning.</a:t>
          </a:r>
        </a:p>
      </dgm:t>
    </dgm:pt>
    <dgm:pt modelId="{B78074F6-2CCF-4E74-90D0-103B42CA0C45}" type="parTrans" cxnId="{D7FD2438-C732-4087-B305-7C038C8CF65C}">
      <dgm:prSet/>
      <dgm:spPr/>
      <dgm:t>
        <a:bodyPr/>
        <a:lstStyle/>
        <a:p>
          <a:endParaRPr lang="en-US"/>
        </a:p>
      </dgm:t>
    </dgm:pt>
    <dgm:pt modelId="{117FAEF5-FB41-45B6-9001-92A833AEF211}" type="sibTrans" cxnId="{D7FD2438-C732-4087-B305-7C038C8CF65C}">
      <dgm:prSet/>
      <dgm:spPr/>
      <dgm:t>
        <a:bodyPr/>
        <a:lstStyle/>
        <a:p>
          <a:endParaRPr lang="en-US"/>
        </a:p>
      </dgm:t>
    </dgm:pt>
    <dgm:pt modelId="{24B4C6D0-8D9C-4A17-8785-9FEAC95B6DC0}">
      <dgm:prSet/>
      <dgm:spPr/>
      <dgm:t>
        <a:bodyPr/>
        <a:lstStyle/>
        <a:p>
          <a:r>
            <a:rPr lang="en-US"/>
            <a:t>Facilities continues monitoring generators, fuel systems, ATSs, and related infrastructure.</a:t>
          </a:r>
        </a:p>
      </dgm:t>
    </dgm:pt>
    <dgm:pt modelId="{37C9426F-B65C-4D18-A0C9-A8545D81DDD4}" type="parTrans" cxnId="{F7141597-13E4-478D-9013-F67B96539283}">
      <dgm:prSet/>
      <dgm:spPr/>
      <dgm:t>
        <a:bodyPr/>
        <a:lstStyle/>
        <a:p>
          <a:endParaRPr lang="en-US"/>
        </a:p>
      </dgm:t>
    </dgm:pt>
    <dgm:pt modelId="{80AA66E5-EF0C-40EB-898B-394D89B7BDA1}" type="sibTrans" cxnId="{F7141597-13E4-478D-9013-F67B96539283}">
      <dgm:prSet/>
      <dgm:spPr/>
      <dgm:t>
        <a:bodyPr/>
        <a:lstStyle/>
        <a:p>
          <a:endParaRPr lang="en-US"/>
        </a:p>
      </dgm:t>
    </dgm:pt>
    <dgm:pt modelId="{E9203692-65C1-4EFF-8E13-95922A6FA482}">
      <dgm:prSet/>
      <dgm:spPr/>
      <dgm:t>
        <a:bodyPr/>
        <a:lstStyle/>
        <a:p>
          <a:r>
            <a:rPr lang="en-US"/>
            <a:t>Hospital leadership and operational teams continue managing the event based on the emergency/power-outage plan.</a:t>
          </a:r>
        </a:p>
      </dgm:t>
    </dgm:pt>
    <dgm:pt modelId="{332788FF-CD29-4E72-A214-603D36813EE5}" type="parTrans" cxnId="{35AEBE86-564E-4731-84B2-E033EFB66AD6}">
      <dgm:prSet/>
      <dgm:spPr/>
      <dgm:t>
        <a:bodyPr/>
        <a:lstStyle/>
        <a:p>
          <a:endParaRPr lang="en-US"/>
        </a:p>
      </dgm:t>
    </dgm:pt>
    <dgm:pt modelId="{21F754F0-B948-4860-A64D-43090320EC85}" type="sibTrans" cxnId="{35AEBE86-564E-4731-84B2-E033EFB66AD6}">
      <dgm:prSet/>
      <dgm:spPr/>
      <dgm:t>
        <a:bodyPr/>
        <a:lstStyle/>
        <a:p>
          <a:endParaRPr lang="en-US"/>
        </a:p>
      </dgm:t>
    </dgm:pt>
    <dgm:pt modelId="{653AD973-6186-48BB-AE65-9FD56AA29AE5}" type="pres">
      <dgm:prSet presAssocID="{AA107441-A9CC-474F-B0F0-1169ED9A6BD9}" presName="linear" presStyleCnt="0">
        <dgm:presLayoutVars>
          <dgm:animLvl val="lvl"/>
          <dgm:resizeHandles val="exact"/>
        </dgm:presLayoutVars>
      </dgm:prSet>
      <dgm:spPr/>
    </dgm:pt>
    <dgm:pt modelId="{CBE8908F-6158-4D4B-85E2-29A726EF651B}" type="pres">
      <dgm:prSet presAssocID="{F22A70D1-9F66-476A-945F-C35AE6710482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337E6D11-35FE-48EE-8045-E7961831EFE7}" type="pres">
      <dgm:prSet presAssocID="{B5114CD7-14DB-4443-BE8D-686DB0DA23B0}" presName="spacer" presStyleCnt="0"/>
      <dgm:spPr/>
    </dgm:pt>
    <dgm:pt modelId="{7D9BCBBA-786E-41F1-8A67-D09070F4D739}" type="pres">
      <dgm:prSet presAssocID="{405D7CF4-C115-46E1-A5E9-196BA23E2F80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06FB2C1C-4EA0-408E-9B5F-83075071103D}" type="pres">
      <dgm:prSet presAssocID="{F4607638-DC19-4281-B1BE-F7FA1A32288A}" presName="spacer" presStyleCnt="0"/>
      <dgm:spPr/>
    </dgm:pt>
    <dgm:pt modelId="{1395174A-EF2C-46FA-AEFC-3DD9DFD940A9}" type="pres">
      <dgm:prSet presAssocID="{3379BCF8-1BDA-485C-A7BD-709BCC2A24F6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31DEE828-2798-4AF8-94AE-1F9E87171438}" type="pres">
      <dgm:prSet presAssocID="{C9733DDB-1C5A-410D-A71D-8DA61E172DF6}" presName="spacer" presStyleCnt="0"/>
      <dgm:spPr/>
    </dgm:pt>
    <dgm:pt modelId="{AF110C38-6B86-4298-B224-C0142FE822C3}" type="pres">
      <dgm:prSet presAssocID="{5AC0F5EE-CEB1-443C-B21B-30B2648583F3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A8669E66-BF7E-4F69-B2F5-978685A626D6}" type="pres">
      <dgm:prSet presAssocID="{4D737236-22C6-47DE-8229-18513AC47696}" presName="spacer" presStyleCnt="0"/>
      <dgm:spPr/>
    </dgm:pt>
    <dgm:pt modelId="{F92948E1-7A2F-47BC-B816-6AD226C5A51C}" type="pres">
      <dgm:prSet presAssocID="{9B171842-29A3-4711-AEE6-75470FFEA4DC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0F493A8C-FE3D-49A7-BA25-F768851F917A}" type="pres">
      <dgm:prSet presAssocID="{117FAEF5-FB41-45B6-9001-92A833AEF211}" presName="spacer" presStyleCnt="0"/>
      <dgm:spPr/>
    </dgm:pt>
    <dgm:pt modelId="{41E85AEA-0441-4284-ADA5-AB646D0427FB}" type="pres">
      <dgm:prSet presAssocID="{24B4C6D0-8D9C-4A17-8785-9FEAC95B6DC0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4FEFD180-3795-4BAD-B78A-1FA83B9D0C7A}" type="pres">
      <dgm:prSet presAssocID="{80AA66E5-EF0C-40EB-898B-394D89B7BDA1}" presName="spacer" presStyleCnt="0"/>
      <dgm:spPr/>
    </dgm:pt>
    <dgm:pt modelId="{80E3095B-2B15-4887-920F-CF34DA323C36}" type="pres">
      <dgm:prSet presAssocID="{E9203692-65C1-4EFF-8E13-95922A6FA482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A597311E-14F5-4763-B8C1-17350313B62B}" type="presOf" srcId="{3379BCF8-1BDA-485C-A7BD-709BCC2A24F6}" destId="{1395174A-EF2C-46FA-AEFC-3DD9DFD940A9}" srcOrd="0" destOrd="0" presId="urn:microsoft.com/office/officeart/2005/8/layout/vList2"/>
    <dgm:cxn modelId="{D7FD2438-C732-4087-B305-7C038C8CF65C}" srcId="{AA107441-A9CC-474F-B0F0-1169ED9A6BD9}" destId="{9B171842-29A3-4711-AEE6-75470FFEA4DC}" srcOrd="4" destOrd="0" parTransId="{B78074F6-2CCF-4E74-90D0-103B42CA0C45}" sibTransId="{117FAEF5-FB41-45B6-9001-92A833AEF211}"/>
    <dgm:cxn modelId="{8B416B3E-AA35-4EB5-B049-B2DD4D0C27CF}" type="presOf" srcId="{9B171842-29A3-4711-AEE6-75470FFEA4DC}" destId="{F92948E1-7A2F-47BC-B816-6AD226C5A51C}" srcOrd="0" destOrd="0" presId="urn:microsoft.com/office/officeart/2005/8/layout/vList2"/>
    <dgm:cxn modelId="{7515F670-04ED-4E3F-8924-7E06757080C8}" srcId="{AA107441-A9CC-474F-B0F0-1169ED9A6BD9}" destId="{3379BCF8-1BDA-485C-A7BD-709BCC2A24F6}" srcOrd="2" destOrd="0" parTransId="{74469C7C-D842-49B5-B07C-2F044AAD96D9}" sibTransId="{C9733DDB-1C5A-410D-A71D-8DA61E172DF6}"/>
    <dgm:cxn modelId="{5E7DCD79-E8BC-4D75-88DB-D5D407910A73}" srcId="{AA107441-A9CC-474F-B0F0-1169ED9A6BD9}" destId="{F22A70D1-9F66-476A-945F-C35AE6710482}" srcOrd="0" destOrd="0" parTransId="{0DB4992E-89F0-4EE2-A5E2-7195DA0BF841}" sibTransId="{B5114CD7-14DB-4443-BE8D-686DB0DA23B0}"/>
    <dgm:cxn modelId="{E000E385-7356-4413-B7CC-4964DC351FC7}" type="presOf" srcId="{24B4C6D0-8D9C-4A17-8785-9FEAC95B6DC0}" destId="{41E85AEA-0441-4284-ADA5-AB646D0427FB}" srcOrd="0" destOrd="0" presId="urn:microsoft.com/office/officeart/2005/8/layout/vList2"/>
    <dgm:cxn modelId="{35AEBE86-564E-4731-84B2-E033EFB66AD6}" srcId="{AA107441-A9CC-474F-B0F0-1169ED9A6BD9}" destId="{E9203692-65C1-4EFF-8E13-95922A6FA482}" srcOrd="6" destOrd="0" parTransId="{332788FF-CD29-4E72-A214-603D36813EE5}" sibTransId="{21F754F0-B948-4860-A64D-43090320EC85}"/>
    <dgm:cxn modelId="{F7141597-13E4-478D-9013-F67B96539283}" srcId="{AA107441-A9CC-474F-B0F0-1169ED9A6BD9}" destId="{24B4C6D0-8D9C-4A17-8785-9FEAC95B6DC0}" srcOrd="5" destOrd="0" parTransId="{37C9426F-B65C-4D18-A0C9-A8545D81DDD4}" sibTransId="{80AA66E5-EF0C-40EB-898B-394D89B7BDA1}"/>
    <dgm:cxn modelId="{76B855A3-0D66-4772-9203-68D81C5633C3}" type="presOf" srcId="{F22A70D1-9F66-476A-945F-C35AE6710482}" destId="{CBE8908F-6158-4D4B-85E2-29A726EF651B}" srcOrd="0" destOrd="0" presId="urn:microsoft.com/office/officeart/2005/8/layout/vList2"/>
    <dgm:cxn modelId="{4A7392B5-8B84-480D-B9B0-BDC7F54CDAE5}" type="presOf" srcId="{405D7CF4-C115-46E1-A5E9-196BA23E2F80}" destId="{7D9BCBBA-786E-41F1-8A67-D09070F4D739}" srcOrd="0" destOrd="0" presId="urn:microsoft.com/office/officeart/2005/8/layout/vList2"/>
    <dgm:cxn modelId="{82AC97B7-E441-4ACA-B90F-5DE96D12CBC1}" srcId="{AA107441-A9CC-474F-B0F0-1169ED9A6BD9}" destId="{405D7CF4-C115-46E1-A5E9-196BA23E2F80}" srcOrd="1" destOrd="0" parTransId="{5666F0E2-0CEC-4499-A1BC-DCBB5404A809}" sibTransId="{F4607638-DC19-4281-B1BE-F7FA1A32288A}"/>
    <dgm:cxn modelId="{F6EC36C2-68B8-4310-B050-722BC0D06C95}" srcId="{AA107441-A9CC-474F-B0F0-1169ED9A6BD9}" destId="{5AC0F5EE-CEB1-443C-B21B-30B2648583F3}" srcOrd="3" destOrd="0" parTransId="{A5364B69-A44B-4C3B-AF45-7168765A4BEA}" sibTransId="{4D737236-22C6-47DE-8229-18513AC47696}"/>
    <dgm:cxn modelId="{15EAFCC7-59E2-4886-B9DE-438CB91B75D2}" type="presOf" srcId="{AA107441-A9CC-474F-B0F0-1169ED9A6BD9}" destId="{653AD973-6186-48BB-AE65-9FD56AA29AE5}" srcOrd="0" destOrd="0" presId="urn:microsoft.com/office/officeart/2005/8/layout/vList2"/>
    <dgm:cxn modelId="{F9DF3AD8-D1F4-4C7B-BA93-45B35B514A83}" type="presOf" srcId="{E9203692-65C1-4EFF-8E13-95922A6FA482}" destId="{80E3095B-2B15-4887-920F-CF34DA323C36}" srcOrd="0" destOrd="0" presId="urn:microsoft.com/office/officeart/2005/8/layout/vList2"/>
    <dgm:cxn modelId="{C7C811FA-FA7A-4BF2-931F-898AAFD31771}" type="presOf" srcId="{5AC0F5EE-CEB1-443C-B21B-30B2648583F3}" destId="{AF110C38-6B86-4298-B224-C0142FE822C3}" srcOrd="0" destOrd="0" presId="urn:microsoft.com/office/officeart/2005/8/layout/vList2"/>
    <dgm:cxn modelId="{0818D19D-0E30-431A-99BA-6036A408ACF7}" type="presParOf" srcId="{653AD973-6186-48BB-AE65-9FD56AA29AE5}" destId="{CBE8908F-6158-4D4B-85E2-29A726EF651B}" srcOrd="0" destOrd="0" presId="urn:microsoft.com/office/officeart/2005/8/layout/vList2"/>
    <dgm:cxn modelId="{8C3974DF-25D0-4FA7-8899-BC2CEA431F44}" type="presParOf" srcId="{653AD973-6186-48BB-AE65-9FD56AA29AE5}" destId="{337E6D11-35FE-48EE-8045-E7961831EFE7}" srcOrd="1" destOrd="0" presId="urn:microsoft.com/office/officeart/2005/8/layout/vList2"/>
    <dgm:cxn modelId="{15E3AA1B-D853-4B3C-9B37-7D911A17BD7B}" type="presParOf" srcId="{653AD973-6186-48BB-AE65-9FD56AA29AE5}" destId="{7D9BCBBA-786E-41F1-8A67-D09070F4D739}" srcOrd="2" destOrd="0" presId="urn:microsoft.com/office/officeart/2005/8/layout/vList2"/>
    <dgm:cxn modelId="{D3A34F9B-3C02-4E8D-8D23-2E6ED1D9E8AC}" type="presParOf" srcId="{653AD973-6186-48BB-AE65-9FD56AA29AE5}" destId="{06FB2C1C-4EA0-408E-9B5F-83075071103D}" srcOrd="3" destOrd="0" presId="urn:microsoft.com/office/officeart/2005/8/layout/vList2"/>
    <dgm:cxn modelId="{20713519-6EF7-48CC-AFCA-73B04E008CC9}" type="presParOf" srcId="{653AD973-6186-48BB-AE65-9FD56AA29AE5}" destId="{1395174A-EF2C-46FA-AEFC-3DD9DFD940A9}" srcOrd="4" destOrd="0" presId="urn:microsoft.com/office/officeart/2005/8/layout/vList2"/>
    <dgm:cxn modelId="{2AE200B1-49A7-4187-974D-0CE2175828B1}" type="presParOf" srcId="{653AD973-6186-48BB-AE65-9FD56AA29AE5}" destId="{31DEE828-2798-4AF8-94AE-1F9E87171438}" srcOrd="5" destOrd="0" presId="urn:microsoft.com/office/officeart/2005/8/layout/vList2"/>
    <dgm:cxn modelId="{78E73446-3737-4532-8C6D-5AB04A4676F7}" type="presParOf" srcId="{653AD973-6186-48BB-AE65-9FD56AA29AE5}" destId="{AF110C38-6B86-4298-B224-C0142FE822C3}" srcOrd="6" destOrd="0" presId="urn:microsoft.com/office/officeart/2005/8/layout/vList2"/>
    <dgm:cxn modelId="{6520333B-564F-4CFB-B1ED-F9A7BD5990FF}" type="presParOf" srcId="{653AD973-6186-48BB-AE65-9FD56AA29AE5}" destId="{A8669E66-BF7E-4F69-B2F5-978685A626D6}" srcOrd="7" destOrd="0" presId="urn:microsoft.com/office/officeart/2005/8/layout/vList2"/>
    <dgm:cxn modelId="{28F8DCE3-A039-4C21-8D5E-AA55C917B05E}" type="presParOf" srcId="{653AD973-6186-48BB-AE65-9FD56AA29AE5}" destId="{F92948E1-7A2F-47BC-B816-6AD226C5A51C}" srcOrd="8" destOrd="0" presId="urn:microsoft.com/office/officeart/2005/8/layout/vList2"/>
    <dgm:cxn modelId="{6B6BC9E7-93BE-4E5E-BE5B-DF58FD8CCA10}" type="presParOf" srcId="{653AD973-6186-48BB-AE65-9FD56AA29AE5}" destId="{0F493A8C-FE3D-49A7-BA25-F768851F917A}" srcOrd="9" destOrd="0" presId="urn:microsoft.com/office/officeart/2005/8/layout/vList2"/>
    <dgm:cxn modelId="{3832C455-E72F-4D3D-B7D8-83608B0DC6CD}" type="presParOf" srcId="{653AD973-6186-48BB-AE65-9FD56AA29AE5}" destId="{41E85AEA-0441-4284-ADA5-AB646D0427FB}" srcOrd="10" destOrd="0" presId="urn:microsoft.com/office/officeart/2005/8/layout/vList2"/>
    <dgm:cxn modelId="{82FF7A59-02FE-49DB-B457-9ED62C13A87D}" type="presParOf" srcId="{653AD973-6186-48BB-AE65-9FD56AA29AE5}" destId="{4FEFD180-3795-4BAD-B78A-1FA83B9D0C7A}" srcOrd="11" destOrd="0" presId="urn:microsoft.com/office/officeart/2005/8/layout/vList2"/>
    <dgm:cxn modelId="{A55BF67F-EEA1-4208-B92B-FF863D13D87A}" type="presParOf" srcId="{653AD973-6186-48BB-AE65-9FD56AA29AE5}" destId="{80E3095B-2B15-4887-920F-CF34DA323C36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5DFD996-4A03-40AA-B171-A5816144F52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CE99B55-BF26-4BA7-9791-64C5073C1E02}">
      <dgm:prSet/>
      <dgm:spPr/>
      <dgm:t>
        <a:bodyPr/>
        <a:lstStyle/>
        <a:p>
          <a:r>
            <a:rPr lang="en-US"/>
            <a:t>Annual Downtime Exercise</a:t>
          </a:r>
        </a:p>
      </dgm:t>
    </dgm:pt>
    <dgm:pt modelId="{77B42168-4AFC-40C1-822E-2CB856B6750E}" type="parTrans" cxnId="{82963E1B-94DC-4B29-A659-2E9FAE091EAF}">
      <dgm:prSet/>
      <dgm:spPr/>
      <dgm:t>
        <a:bodyPr/>
        <a:lstStyle/>
        <a:p>
          <a:endParaRPr lang="en-US"/>
        </a:p>
      </dgm:t>
    </dgm:pt>
    <dgm:pt modelId="{A7ADDF60-D02E-485A-92EF-0086BFF0D9D6}" type="sibTrans" cxnId="{82963E1B-94DC-4B29-A659-2E9FAE091EAF}">
      <dgm:prSet/>
      <dgm:spPr/>
      <dgm:t>
        <a:bodyPr/>
        <a:lstStyle/>
        <a:p>
          <a:endParaRPr lang="en-US"/>
        </a:p>
      </dgm:t>
    </dgm:pt>
    <dgm:pt modelId="{5CD758C5-284B-4B81-BCFC-88DCBBCCE2F3}">
      <dgm:prSet/>
      <dgm:spPr/>
      <dgm:t>
        <a:bodyPr/>
        <a:lstStyle/>
        <a:p>
          <a:r>
            <a:rPr lang="en-US"/>
            <a:t>Quarterly Leadership Lead Downtime Drills</a:t>
          </a:r>
        </a:p>
      </dgm:t>
    </dgm:pt>
    <dgm:pt modelId="{539B6431-582D-45E8-B86F-B92C2632FCA3}" type="parTrans" cxnId="{EC5DA23E-9AE7-4B78-8950-666F53C39EBC}">
      <dgm:prSet/>
      <dgm:spPr/>
      <dgm:t>
        <a:bodyPr/>
        <a:lstStyle/>
        <a:p>
          <a:endParaRPr lang="en-US"/>
        </a:p>
      </dgm:t>
    </dgm:pt>
    <dgm:pt modelId="{5C5A19B6-5570-46FC-A187-646AED79FF5E}" type="sibTrans" cxnId="{EC5DA23E-9AE7-4B78-8950-666F53C39EBC}">
      <dgm:prSet/>
      <dgm:spPr/>
      <dgm:t>
        <a:bodyPr/>
        <a:lstStyle/>
        <a:p>
          <a:endParaRPr lang="en-US"/>
        </a:p>
      </dgm:t>
    </dgm:pt>
    <dgm:pt modelId="{6D296A96-2BD6-416F-B8A3-3EAF354A2E0E}">
      <dgm:prSet/>
      <dgm:spPr/>
      <dgm:t>
        <a:bodyPr/>
        <a:lstStyle/>
        <a:p>
          <a:r>
            <a:rPr lang="en-US"/>
            <a:t>Department Specific Downtime Forms</a:t>
          </a:r>
        </a:p>
      </dgm:t>
    </dgm:pt>
    <dgm:pt modelId="{B110FCC1-E7F1-41F4-B884-8DD2B1A07CFC}" type="parTrans" cxnId="{BA047EC6-03FA-4996-8656-58F4774C5D92}">
      <dgm:prSet/>
      <dgm:spPr/>
      <dgm:t>
        <a:bodyPr/>
        <a:lstStyle/>
        <a:p>
          <a:endParaRPr lang="en-US"/>
        </a:p>
      </dgm:t>
    </dgm:pt>
    <dgm:pt modelId="{A4ABE6A1-BA8F-4A96-92C6-8F3CBBDBEA8F}" type="sibTrans" cxnId="{BA047EC6-03FA-4996-8656-58F4774C5D92}">
      <dgm:prSet/>
      <dgm:spPr/>
      <dgm:t>
        <a:bodyPr/>
        <a:lstStyle/>
        <a:p>
          <a:endParaRPr lang="en-US"/>
        </a:p>
      </dgm:t>
    </dgm:pt>
    <dgm:pt modelId="{BE7B2307-A7C3-4913-A4E4-236C3543ABA4}">
      <dgm:prSet/>
      <dgm:spPr/>
      <dgm:t>
        <a:bodyPr/>
        <a:lstStyle/>
        <a:p>
          <a:r>
            <a:rPr lang="en-US"/>
            <a:t>Department Downtime Boxes</a:t>
          </a:r>
        </a:p>
      </dgm:t>
    </dgm:pt>
    <dgm:pt modelId="{8F7A02A7-0C37-4CB5-8FB4-EF45BDF2AE54}" type="parTrans" cxnId="{65688416-8307-4ADC-9485-FDCAD90DAD3A}">
      <dgm:prSet/>
      <dgm:spPr/>
      <dgm:t>
        <a:bodyPr/>
        <a:lstStyle/>
        <a:p>
          <a:endParaRPr lang="en-US"/>
        </a:p>
      </dgm:t>
    </dgm:pt>
    <dgm:pt modelId="{15E48CC2-AD77-4459-BB3A-F00E9FC426E3}" type="sibTrans" cxnId="{65688416-8307-4ADC-9485-FDCAD90DAD3A}">
      <dgm:prSet/>
      <dgm:spPr/>
      <dgm:t>
        <a:bodyPr/>
        <a:lstStyle/>
        <a:p>
          <a:endParaRPr lang="en-US"/>
        </a:p>
      </dgm:t>
    </dgm:pt>
    <dgm:pt modelId="{7AEEEB0F-BA95-467E-9832-1060C33CF407}" type="pres">
      <dgm:prSet presAssocID="{35DFD996-4A03-40AA-B171-A5816144F52C}" presName="linear" presStyleCnt="0">
        <dgm:presLayoutVars>
          <dgm:dir/>
          <dgm:animLvl val="lvl"/>
          <dgm:resizeHandles val="exact"/>
        </dgm:presLayoutVars>
      </dgm:prSet>
      <dgm:spPr/>
    </dgm:pt>
    <dgm:pt modelId="{A193EFEE-B536-4469-AEB9-0F7996280650}" type="pres">
      <dgm:prSet presAssocID="{1CE99B55-BF26-4BA7-9791-64C5073C1E02}" presName="parentLin" presStyleCnt="0"/>
      <dgm:spPr/>
    </dgm:pt>
    <dgm:pt modelId="{98476A55-22E9-4207-B362-FFDCE9CCAFE6}" type="pres">
      <dgm:prSet presAssocID="{1CE99B55-BF26-4BA7-9791-64C5073C1E02}" presName="parentLeftMargin" presStyleLbl="node1" presStyleIdx="0" presStyleCnt="4"/>
      <dgm:spPr/>
    </dgm:pt>
    <dgm:pt modelId="{FBA0B8AB-1F47-4E28-988D-4B584F220EDC}" type="pres">
      <dgm:prSet presAssocID="{1CE99B55-BF26-4BA7-9791-64C5073C1E02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AD1E2FC9-1E1B-4A14-A5F9-EE1F9A6C37D6}" type="pres">
      <dgm:prSet presAssocID="{1CE99B55-BF26-4BA7-9791-64C5073C1E02}" presName="negativeSpace" presStyleCnt="0"/>
      <dgm:spPr/>
    </dgm:pt>
    <dgm:pt modelId="{3194760E-67A0-4B53-BA23-2C82E5AC245E}" type="pres">
      <dgm:prSet presAssocID="{1CE99B55-BF26-4BA7-9791-64C5073C1E02}" presName="childText" presStyleLbl="conFgAcc1" presStyleIdx="0" presStyleCnt="4">
        <dgm:presLayoutVars>
          <dgm:bulletEnabled val="1"/>
        </dgm:presLayoutVars>
      </dgm:prSet>
      <dgm:spPr/>
    </dgm:pt>
    <dgm:pt modelId="{D80F9EBB-3EB0-4C62-A74D-15F9721F9A27}" type="pres">
      <dgm:prSet presAssocID="{A7ADDF60-D02E-485A-92EF-0086BFF0D9D6}" presName="spaceBetweenRectangles" presStyleCnt="0"/>
      <dgm:spPr/>
    </dgm:pt>
    <dgm:pt modelId="{B87D27E3-32C4-4593-BCD2-135EC9810E38}" type="pres">
      <dgm:prSet presAssocID="{5CD758C5-284B-4B81-BCFC-88DCBBCCE2F3}" presName="parentLin" presStyleCnt="0"/>
      <dgm:spPr/>
    </dgm:pt>
    <dgm:pt modelId="{257C641A-C94F-44A5-9CDD-C9F6AD7A83F0}" type="pres">
      <dgm:prSet presAssocID="{5CD758C5-284B-4B81-BCFC-88DCBBCCE2F3}" presName="parentLeftMargin" presStyleLbl="node1" presStyleIdx="0" presStyleCnt="4"/>
      <dgm:spPr/>
    </dgm:pt>
    <dgm:pt modelId="{3C1B3424-B7C7-41B1-BAA5-1B5C0BE71A9F}" type="pres">
      <dgm:prSet presAssocID="{5CD758C5-284B-4B81-BCFC-88DCBBCCE2F3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E299B6DD-7C03-41E2-857D-55704C0F030E}" type="pres">
      <dgm:prSet presAssocID="{5CD758C5-284B-4B81-BCFC-88DCBBCCE2F3}" presName="negativeSpace" presStyleCnt="0"/>
      <dgm:spPr/>
    </dgm:pt>
    <dgm:pt modelId="{9E86B752-8097-4DE3-B69C-0B90C9C0F85C}" type="pres">
      <dgm:prSet presAssocID="{5CD758C5-284B-4B81-BCFC-88DCBBCCE2F3}" presName="childText" presStyleLbl="conFgAcc1" presStyleIdx="1" presStyleCnt="4">
        <dgm:presLayoutVars>
          <dgm:bulletEnabled val="1"/>
        </dgm:presLayoutVars>
      </dgm:prSet>
      <dgm:spPr/>
    </dgm:pt>
    <dgm:pt modelId="{854DF659-20D7-411F-BA0A-CE491F02A1F5}" type="pres">
      <dgm:prSet presAssocID="{5C5A19B6-5570-46FC-A187-646AED79FF5E}" presName="spaceBetweenRectangles" presStyleCnt="0"/>
      <dgm:spPr/>
    </dgm:pt>
    <dgm:pt modelId="{2F7714CD-DFC6-45FA-BEA4-3C95399235EB}" type="pres">
      <dgm:prSet presAssocID="{6D296A96-2BD6-416F-B8A3-3EAF354A2E0E}" presName="parentLin" presStyleCnt="0"/>
      <dgm:spPr/>
    </dgm:pt>
    <dgm:pt modelId="{4FE760DB-BC50-4972-BB62-CD050902EB8D}" type="pres">
      <dgm:prSet presAssocID="{6D296A96-2BD6-416F-B8A3-3EAF354A2E0E}" presName="parentLeftMargin" presStyleLbl="node1" presStyleIdx="1" presStyleCnt="4"/>
      <dgm:spPr/>
    </dgm:pt>
    <dgm:pt modelId="{9EC49EEA-20D4-4A5D-95FE-943BB0DA98FA}" type="pres">
      <dgm:prSet presAssocID="{6D296A96-2BD6-416F-B8A3-3EAF354A2E0E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26957998-94C7-4098-BF76-AB3A0B71D498}" type="pres">
      <dgm:prSet presAssocID="{6D296A96-2BD6-416F-B8A3-3EAF354A2E0E}" presName="negativeSpace" presStyleCnt="0"/>
      <dgm:spPr/>
    </dgm:pt>
    <dgm:pt modelId="{EF9FD741-268C-4702-99F7-FD3850AB61FC}" type="pres">
      <dgm:prSet presAssocID="{6D296A96-2BD6-416F-B8A3-3EAF354A2E0E}" presName="childText" presStyleLbl="conFgAcc1" presStyleIdx="2" presStyleCnt="4">
        <dgm:presLayoutVars>
          <dgm:bulletEnabled val="1"/>
        </dgm:presLayoutVars>
      </dgm:prSet>
      <dgm:spPr/>
    </dgm:pt>
    <dgm:pt modelId="{22510C97-DCCC-46C9-BF2A-3151DF66B846}" type="pres">
      <dgm:prSet presAssocID="{A4ABE6A1-BA8F-4A96-92C6-8F3CBBDBEA8F}" presName="spaceBetweenRectangles" presStyleCnt="0"/>
      <dgm:spPr/>
    </dgm:pt>
    <dgm:pt modelId="{E76EE061-EA63-4324-8C55-A6BF824A0925}" type="pres">
      <dgm:prSet presAssocID="{BE7B2307-A7C3-4913-A4E4-236C3543ABA4}" presName="parentLin" presStyleCnt="0"/>
      <dgm:spPr/>
    </dgm:pt>
    <dgm:pt modelId="{F5BB776D-0DE0-42BC-8372-3436EC47B6D8}" type="pres">
      <dgm:prSet presAssocID="{BE7B2307-A7C3-4913-A4E4-236C3543ABA4}" presName="parentLeftMargin" presStyleLbl="node1" presStyleIdx="2" presStyleCnt="4"/>
      <dgm:spPr/>
    </dgm:pt>
    <dgm:pt modelId="{1CDF6D45-CF8B-409F-87DF-FA956E1D790A}" type="pres">
      <dgm:prSet presAssocID="{BE7B2307-A7C3-4913-A4E4-236C3543ABA4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9FDA1C9E-D093-438F-83CD-6638357494E5}" type="pres">
      <dgm:prSet presAssocID="{BE7B2307-A7C3-4913-A4E4-236C3543ABA4}" presName="negativeSpace" presStyleCnt="0"/>
      <dgm:spPr/>
    </dgm:pt>
    <dgm:pt modelId="{554F58A0-14A9-4DE1-A80A-EE950B0907CA}" type="pres">
      <dgm:prSet presAssocID="{BE7B2307-A7C3-4913-A4E4-236C3543ABA4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65688416-8307-4ADC-9485-FDCAD90DAD3A}" srcId="{35DFD996-4A03-40AA-B171-A5816144F52C}" destId="{BE7B2307-A7C3-4913-A4E4-236C3543ABA4}" srcOrd="3" destOrd="0" parTransId="{8F7A02A7-0C37-4CB5-8FB4-EF45BDF2AE54}" sibTransId="{15E48CC2-AD77-4459-BB3A-F00E9FC426E3}"/>
    <dgm:cxn modelId="{5781DB1A-6779-4F38-B038-68736515439A}" type="presOf" srcId="{6D296A96-2BD6-416F-B8A3-3EAF354A2E0E}" destId="{9EC49EEA-20D4-4A5D-95FE-943BB0DA98FA}" srcOrd="1" destOrd="0" presId="urn:microsoft.com/office/officeart/2005/8/layout/list1"/>
    <dgm:cxn modelId="{82963E1B-94DC-4B29-A659-2E9FAE091EAF}" srcId="{35DFD996-4A03-40AA-B171-A5816144F52C}" destId="{1CE99B55-BF26-4BA7-9791-64C5073C1E02}" srcOrd="0" destOrd="0" parTransId="{77B42168-4AFC-40C1-822E-2CB856B6750E}" sibTransId="{A7ADDF60-D02E-485A-92EF-0086BFF0D9D6}"/>
    <dgm:cxn modelId="{61EBB521-4EA4-4CD0-89BE-58815BF14663}" type="presOf" srcId="{1CE99B55-BF26-4BA7-9791-64C5073C1E02}" destId="{FBA0B8AB-1F47-4E28-988D-4B584F220EDC}" srcOrd="1" destOrd="0" presId="urn:microsoft.com/office/officeart/2005/8/layout/list1"/>
    <dgm:cxn modelId="{EC5DA23E-9AE7-4B78-8950-666F53C39EBC}" srcId="{35DFD996-4A03-40AA-B171-A5816144F52C}" destId="{5CD758C5-284B-4B81-BCFC-88DCBBCCE2F3}" srcOrd="1" destOrd="0" parTransId="{539B6431-582D-45E8-B86F-B92C2632FCA3}" sibTransId="{5C5A19B6-5570-46FC-A187-646AED79FF5E}"/>
    <dgm:cxn modelId="{81E3A242-EDA9-499A-8B93-CB6BB1286C19}" type="presOf" srcId="{35DFD996-4A03-40AA-B171-A5816144F52C}" destId="{7AEEEB0F-BA95-467E-9832-1060C33CF407}" srcOrd="0" destOrd="0" presId="urn:microsoft.com/office/officeart/2005/8/layout/list1"/>
    <dgm:cxn modelId="{51D2366F-B5AF-409A-BEE2-8189E125501C}" type="presOf" srcId="{5CD758C5-284B-4B81-BCFC-88DCBBCCE2F3}" destId="{3C1B3424-B7C7-41B1-BAA5-1B5C0BE71A9F}" srcOrd="1" destOrd="0" presId="urn:microsoft.com/office/officeart/2005/8/layout/list1"/>
    <dgm:cxn modelId="{F76D5F51-55AF-4CB5-B6E3-A6C3AEC93054}" type="presOf" srcId="{1CE99B55-BF26-4BA7-9791-64C5073C1E02}" destId="{98476A55-22E9-4207-B362-FFDCE9CCAFE6}" srcOrd="0" destOrd="0" presId="urn:microsoft.com/office/officeart/2005/8/layout/list1"/>
    <dgm:cxn modelId="{3B13A17A-F150-42C4-BC86-38AB6FA9631B}" type="presOf" srcId="{BE7B2307-A7C3-4913-A4E4-236C3543ABA4}" destId="{F5BB776D-0DE0-42BC-8372-3436EC47B6D8}" srcOrd="0" destOrd="0" presId="urn:microsoft.com/office/officeart/2005/8/layout/list1"/>
    <dgm:cxn modelId="{60F56AB2-CFBF-423D-A053-F520B6CF69B9}" type="presOf" srcId="{6D296A96-2BD6-416F-B8A3-3EAF354A2E0E}" destId="{4FE760DB-BC50-4972-BB62-CD050902EB8D}" srcOrd="0" destOrd="0" presId="urn:microsoft.com/office/officeart/2005/8/layout/list1"/>
    <dgm:cxn modelId="{E42717BA-2EBE-4287-B6D4-78FF211B6F3B}" type="presOf" srcId="{BE7B2307-A7C3-4913-A4E4-236C3543ABA4}" destId="{1CDF6D45-CF8B-409F-87DF-FA956E1D790A}" srcOrd="1" destOrd="0" presId="urn:microsoft.com/office/officeart/2005/8/layout/list1"/>
    <dgm:cxn modelId="{BA047EC6-03FA-4996-8656-58F4774C5D92}" srcId="{35DFD996-4A03-40AA-B171-A5816144F52C}" destId="{6D296A96-2BD6-416F-B8A3-3EAF354A2E0E}" srcOrd="2" destOrd="0" parTransId="{B110FCC1-E7F1-41F4-B884-8DD2B1A07CFC}" sibTransId="{A4ABE6A1-BA8F-4A96-92C6-8F3CBBDBEA8F}"/>
    <dgm:cxn modelId="{45AEB1FC-7A17-43C9-BA9A-877186AFDE2D}" type="presOf" srcId="{5CD758C5-284B-4B81-BCFC-88DCBBCCE2F3}" destId="{257C641A-C94F-44A5-9CDD-C9F6AD7A83F0}" srcOrd="0" destOrd="0" presId="urn:microsoft.com/office/officeart/2005/8/layout/list1"/>
    <dgm:cxn modelId="{6F2C2235-0B3B-47AC-BB4C-A20F2F2A727E}" type="presParOf" srcId="{7AEEEB0F-BA95-467E-9832-1060C33CF407}" destId="{A193EFEE-B536-4469-AEB9-0F7996280650}" srcOrd="0" destOrd="0" presId="urn:microsoft.com/office/officeart/2005/8/layout/list1"/>
    <dgm:cxn modelId="{74D01F23-1FED-45F0-92CC-90B5C55BC7C4}" type="presParOf" srcId="{A193EFEE-B536-4469-AEB9-0F7996280650}" destId="{98476A55-22E9-4207-B362-FFDCE9CCAFE6}" srcOrd="0" destOrd="0" presId="urn:microsoft.com/office/officeart/2005/8/layout/list1"/>
    <dgm:cxn modelId="{AC329EB3-4A64-4281-8D54-6BBDFDC99717}" type="presParOf" srcId="{A193EFEE-B536-4469-AEB9-0F7996280650}" destId="{FBA0B8AB-1F47-4E28-988D-4B584F220EDC}" srcOrd="1" destOrd="0" presId="urn:microsoft.com/office/officeart/2005/8/layout/list1"/>
    <dgm:cxn modelId="{D97FCBF5-9DED-431F-A84B-3F695571A7C7}" type="presParOf" srcId="{7AEEEB0F-BA95-467E-9832-1060C33CF407}" destId="{AD1E2FC9-1E1B-4A14-A5F9-EE1F9A6C37D6}" srcOrd="1" destOrd="0" presId="urn:microsoft.com/office/officeart/2005/8/layout/list1"/>
    <dgm:cxn modelId="{5B7BBA99-7FB4-446D-8C0F-3A7B1FC55EDA}" type="presParOf" srcId="{7AEEEB0F-BA95-467E-9832-1060C33CF407}" destId="{3194760E-67A0-4B53-BA23-2C82E5AC245E}" srcOrd="2" destOrd="0" presId="urn:microsoft.com/office/officeart/2005/8/layout/list1"/>
    <dgm:cxn modelId="{CBD6455A-C705-4670-93A5-3C54AB0D0A2B}" type="presParOf" srcId="{7AEEEB0F-BA95-467E-9832-1060C33CF407}" destId="{D80F9EBB-3EB0-4C62-A74D-15F9721F9A27}" srcOrd="3" destOrd="0" presId="urn:microsoft.com/office/officeart/2005/8/layout/list1"/>
    <dgm:cxn modelId="{7BEA5E94-C44E-465B-A6E6-CD2913E82F81}" type="presParOf" srcId="{7AEEEB0F-BA95-467E-9832-1060C33CF407}" destId="{B87D27E3-32C4-4593-BCD2-135EC9810E38}" srcOrd="4" destOrd="0" presId="urn:microsoft.com/office/officeart/2005/8/layout/list1"/>
    <dgm:cxn modelId="{55CDDC81-8A55-420C-A890-19A8BFCC417E}" type="presParOf" srcId="{B87D27E3-32C4-4593-BCD2-135EC9810E38}" destId="{257C641A-C94F-44A5-9CDD-C9F6AD7A83F0}" srcOrd="0" destOrd="0" presId="urn:microsoft.com/office/officeart/2005/8/layout/list1"/>
    <dgm:cxn modelId="{C68C8B88-7C07-4C22-B9B4-919E1D2F35D2}" type="presParOf" srcId="{B87D27E3-32C4-4593-BCD2-135EC9810E38}" destId="{3C1B3424-B7C7-41B1-BAA5-1B5C0BE71A9F}" srcOrd="1" destOrd="0" presId="urn:microsoft.com/office/officeart/2005/8/layout/list1"/>
    <dgm:cxn modelId="{232230CC-BCC5-46E6-BB95-3FDD9BD175E0}" type="presParOf" srcId="{7AEEEB0F-BA95-467E-9832-1060C33CF407}" destId="{E299B6DD-7C03-41E2-857D-55704C0F030E}" srcOrd="5" destOrd="0" presId="urn:microsoft.com/office/officeart/2005/8/layout/list1"/>
    <dgm:cxn modelId="{8D253BE2-C573-44CF-8385-F8793B5340F1}" type="presParOf" srcId="{7AEEEB0F-BA95-467E-9832-1060C33CF407}" destId="{9E86B752-8097-4DE3-B69C-0B90C9C0F85C}" srcOrd="6" destOrd="0" presId="urn:microsoft.com/office/officeart/2005/8/layout/list1"/>
    <dgm:cxn modelId="{429046A3-AD62-4088-8CAA-3E74C23B136C}" type="presParOf" srcId="{7AEEEB0F-BA95-467E-9832-1060C33CF407}" destId="{854DF659-20D7-411F-BA0A-CE491F02A1F5}" srcOrd="7" destOrd="0" presId="urn:microsoft.com/office/officeart/2005/8/layout/list1"/>
    <dgm:cxn modelId="{325FA6C0-37B9-4914-8BF0-152CF073DD87}" type="presParOf" srcId="{7AEEEB0F-BA95-467E-9832-1060C33CF407}" destId="{2F7714CD-DFC6-45FA-BEA4-3C95399235EB}" srcOrd="8" destOrd="0" presId="urn:microsoft.com/office/officeart/2005/8/layout/list1"/>
    <dgm:cxn modelId="{62739544-25FD-441F-84DE-20FE9A575D50}" type="presParOf" srcId="{2F7714CD-DFC6-45FA-BEA4-3C95399235EB}" destId="{4FE760DB-BC50-4972-BB62-CD050902EB8D}" srcOrd="0" destOrd="0" presId="urn:microsoft.com/office/officeart/2005/8/layout/list1"/>
    <dgm:cxn modelId="{C73564F7-B739-4357-BF38-E3FD21B59C39}" type="presParOf" srcId="{2F7714CD-DFC6-45FA-BEA4-3C95399235EB}" destId="{9EC49EEA-20D4-4A5D-95FE-943BB0DA98FA}" srcOrd="1" destOrd="0" presId="urn:microsoft.com/office/officeart/2005/8/layout/list1"/>
    <dgm:cxn modelId="{405184D0-B5B9-4415-93CE-8727871E7012}" type="presParOf" srcId="{7AEEEB0F-BA95-467E-9832-1060C33CF407}" destId="{26957998-94C7-4098-BF76-AB3A0B71D498}" srcOrd="9" destOrd="0" presId="urn:microsoft.com/office/officeart/2005/8/layout/list1"/>
    <dgm:cxn modelId="{524BEE64-AE15-470D-8387-6D5D03476A11}" type="presParOf" srcId="{7AEEEB0F-BA95-467E-9832-1060C33CF407}" destId="{EF9FD741-268C-4702-99F7-FD3850AB61FC}" srcOrd="10" destOrd="0" presId="urn:microsoft.com/office/officeart/2005/8/layout/list1"/>
    <dgm:cxn modelId="{E3E9FE73-6716-4DC7-AB68-E3C15E144FC6}" type="presParOf" srcId="{7AEEEB0F-BA95-467E-9832-1060C33CF407}" destId="{22510C97-DCCC-46C9-BF2A-3151DF66B846}" srcOrd="11" destOrd="0" presId="urn:microsoft.com/office/officeart/2005/8/layout/list1"/>
    <dgm:cxn modelId="{12E794BC-ED79-43A6-9A71-1649A0779466}" type="presParOf" srcId="{7AEEEB0F-BA95-467E-9832-1060C33CF407}" destId="{E76EE061-EA63-4324-8C55-A6BF824A0925}" srcOrd="12" destOrd="0" presId="urn:microsoft.com/office/officeart/2005/8/layout/list1"/>
    <dgm:cxn modelId="{FD9E373D-EF98-44EB-8C79-607F80EDD3D9}" type="presParOf" srcId="{E76EE061-EA63-4324-8C55-A6BF824A0925}" destId="{F5BB776D-0DE0-42BC-8372-3436EC47B6D8}" srcOrd="0" destOrd="0" presId="urn:microsoft.com/office/officeart/2005/8/layout/list1"/>
    <dgm:cxn modelId="{D2F0C7D5-0F0D-43A4-8D3F-9ACEFBF84328}" type="presParOf" srcId="{E76EE061-EA63-4324-8C55-A6BF824A0925}" destId="{1CDF6D45-CF8B-409F-87DF-FA956E1D790A}" srcOrd="1" destOrd="0" presId="urn:microsoft.com/office/officeart/2005/8/layout/list1"/>
    <dgm:cxn modelId="{B9CF67F1-0153-43BC-A2DF-5798E1A7EAC8}" type="presParOf" srcId="{7AEEEB0F-BA95-467E-9832-1060C33CF407}" destId="{9FDA1C9E-D093-438F-83CD-6638357494E5}" srcOrd="13" destOrd="0" presId="urn:microsoft.com/office/officeart/2005/8/layout/list1"/>
    <dgm:cxn modelId="{0902139E-01B3-406F-8BD5-F177D35F2B51}" type="presParOf" srcId="{7AEEEB0F-BA95-467E-9832-1060C33CF407}" destId="{554F58A0-14A9-4DE1-A80A-EE950B0907CA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CC8153-407E-4859-B231-41555589DC9C}">
      <dsp:nvSpPr>
        <dsp:cNvPr id="0" name=""/>
        <dsp:cNvSpPr/>
      </dsp:nvSpPr>
      <dsp:spPr>
        <a:xfrm>
          <a:off x="0" y="408"/>
          <a:ext cx="10515600" cy="56256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617978-E50D-4F43-AC1C-21F1ED5162C5}">
      <dsp:nvSpPr>
        <dsp:cNvPr id="0" name=""/>
        <dsp:cNvSpPr/>
      </dsp:nvSpPr>
      <dsp:spPr>
        <a:xfrm>
          <a:off x="170176" y="126986"/>
          <a:ext cx="309411" cy="30941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2C73A2-09B2-4082-98DE-C9D157D85356}">
      <dsp:nvSpPr>
        <dsp:cNvPr id="0" name=""/>
        <dsp:cNvSpPr/>
      </dsp:nvSpPr>
      <dsp:spPr>
        <a:xfrm>
          <a:off x="649765" y="408"/>
          <a:ext cx="9865834" cy="5625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538" tIns="59538" rIns="59538" bIns="59538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The hospital has four generators and has redundancy built into the system. Two generators are capable of supporting the hospital’s required emergency load.</a:t>
          </a:r>
        </a:p>
      </dsp:txBody>
      <dsp:txXfrm>
        <a:off x="649765" y="408"/>
        <a:ext cx="9865834" cy="562567"/>
      </dsp:txXfrm>
    </dsp:sp>
    <dsp:sp modelId="{B33133C5-B2FF-4568-ADE1-70CA24E98CD8}">
      <dsp:nvSpPr>
        <dsp:cNvPr id="0" name=""/>
        <dsp:cNvSpPr/>
      </dsp:nvSpPr>
      <dsp:spPr>
        <a:xfrm>
          <a:off x="0" y="703617"/>
          <a:ext cx="10515600" cy="56256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0E764D-EA0B-4F70-AAE2-320EC088C241}">
      <dsp:nvSpPr>
        <dsp:cNvPr id="0" name=""/>
        <dsp:cNvSpPr/>
      </dsp:nvSpPr>
      <dsp:spPr>
        <a:xfrm>
          <a:off x="170176" y="830195"/>
          <a:ext cx="309411" cy="30941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CA580B-CCED-4CF0-9121-9EEEF1EFCE43}">
      <dsp:nvSpPr>
        <dsp:cNvPr id="0" name=""/>
        <dsp:cNvSpPr/>
      </dsp:nvSpPr>
      <dsp:spPr>
        <a:xfrm>
          <a:off x="649765" y="703617"/>
          <a:ext cx="9865834" cy="5625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538" tIns="59538" rIns="59538" bIns="59538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The hospital can operate on generator power for approximately five days, depending on the number of generators operating and the electrical/fuel load.</a:t>
          </a:r>
        </a:p>
      </dsp:txBody>
      <dsp:txXfrm>
        <a:off x="649765" y="703617"/>
        <a:ext cx="9865834" cy="562567"/>
      </dsp:txXfrm>
    </dsp:sp>
    <dsp:sp modelId="{37D73204-8FC8-450B-A9C8-2A6B9050FE13}">
      <dsp:nvSpPr>
        <dsp:cNvPr id="0" name=""/>
        <dsp:cNvSpPr/>
      </dsp:nvSpPr>
      <dsp:spPr>
        <a:xfrm>
          <a:off x="0" y="1406826"/>
          <a:ext cx="10515600" cy="56256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833704-1231-4168-A4A9-E727AAAA4F36}">
      <dsp:nvSpPr>
        <dsp:cNvPr id="0" name=""/>
        <dsp:cNvSpPr/>
      </dsp:nvSpPr>
      <dsp:spPr>
        <a:xfrm>
          <a:off x="170176" y="1533404"/>
          <a:ext cx="309411" cy="30941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92DD13-97C8-443C-AF8E-9F22AE343FE5}">
      <dsp:nvSpPr>
        <dsp:cNvPr id="0" name=""/>
        <dsp:cNvSpPr/>
      </dsp:nvSpPr>
      <dsp:spPr>
        <a:xfrm>
          <a:off x="649765" y="1406826"/>
          <a:ext cx="9865834" cy="5625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538" tIns="59538" rIns="59538" bIns="59538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Emergency power is distributed through designated emergency-power circuits/outlets. Some equipment is connected to emergency power and some is not.</a:t>
          </a:r>
        </a:p>
      </dsp:txBody>
      <dsp:txXfrm>
        <a:off x="649765" y="1406826"/>
        <a:ext cx="9865834" cy="562567"/>
      </dsp:txXfrm>
    </dsp:sp>
    <dsp:sp modelId="{05679ECD-99F8-4A81-B13B-8D5A1120C93D}">
      <dsp:nvSpPr>
        <dsp:cNvPr id="0" name=""/>
        <dsp:cNvSpPr/>
      </dsp:nvSpPr>
      <dsp:spPr>
        <a:xfrm>
          <a:off x="0" y="2110035"/>
          <a:ext cx="10515600" cy="56256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E0EAD2-D10A-41A8-93A4-F690D999EFFE}">
      <dsp:nvSpPr>
        <dsp:cNvPr id="0" name=""/>
        <dsp:cNvSpPr/>
      </dsp:nvSpPr>
      <dsp:spPr>
        <a:xfrm>
          <a:off x="170176" y="2236613"/>
          <a:ext cx="309411" cy="30941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D63641-3167-4FD6-96C2-533240B2EA61}">
      <dsp:nvSpPr>
        <dsp:cNvPr id="0" name=""/>
        <dsp:cNvSpPr/>
      </dsp:nvSpPr>
      <dsp:spPr>
        <a:xfrm>
          <a:off x="649765" y="2110035"/>
          <a:ext cx="9865834" cy="5625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538" tIns="59538" rIns="59538" bIns="59538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The hospital has two 40,000-gallon fuel tanks, for a total capacity of approximately 80,000 gallons.</a:t>
          </a:r>
        </a:p>
      </dsp:txBody>
      <dsp:txXfrm>
        <a:off x="649765" y="2110035"/>
        <a:ext cx="9865834" cy="562567"/>
      </dsp:txXfrm>
    </dsp:sp>
    <dsp:sp modelId="{F9A6A313-4C43-4255-BBED-84669D0108D7}">
      <dsp:nvSpPr>
        <dsp:cNvPr id="0" name=""/>
        <dsp:cNvSpPr/>
      </dsp:nvSpPr>
      <dsp:spPr>
        <a:xfrm>
          <a:off x="0" y="2813244"/>
          <a:ext cx="10515600" cy="56256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2E562E-66F8-48FC-B619-F92B05937289}">
      <dsp:nvSpPr>
        <dsp:cNvPr id="0" name=""/>
        <dsp:cNvSpPr/>
      </dsp:nvSpPr>
      <dsp:spPr>
        <a:xfrm>
          <a:off x="170176" y="2939822"/>
          <a:ext cx="309411" cy="30941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F30958-2862-4F93-87A4-F5D0D6B5CBAE}">
      <dsp:nvSpPr>
        <dsp:cNvPr id="0" name=""/>
        <dsp:cNvSpPr/>
      </dsp:nvSpPr>
      <dsp:spPr>
        <a:xfrm>
          <a:off x="649765" y="2813244"/>
          <a:ext cx="9865834" cy="5625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538" tIns="59538" rIns="59538" bIns="59538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The tanks are not filled to 100% capacity. They are maintained at approximately 60% to 90% because fuel expands with temperature.</a:t>
          </a:r>
        </a:p>
      </dsp:txBody>
      <dsp:txXfrm>
        <a:off x="649765" y="2813244"/>
        <a:ext cx="9865834" cy="562567"/>
      </dsp:txXfrm>
    </dsp:sp>
    <dsp:sp modelId="{4BC1C306-DBAD-482B-A6BB-9D1695404FA2}">
      <dsp:nvSpPr>
        <dsp:cNvPr id="0" name=""/>
        <dsp:cNvSpPr/>
      </dsp:nvSpPr>
      <dsp:spPr>
        <a:xfrm>
          <a:off x="0" y="3516454"/>
          <a:ext cx="10515600" cy="56256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8AB2D3-FDD5-4F54-B828-4618E329122C}">
      <dsp:nvSpPr>
        <dsp:cNvPr id="0" name=""/>
        <dsp:cNvSpPr/>
      </dsp:nvSpPr>
      <dsp:spPr>
        <a:xfrm>
          <a:off x="170176" y="3643031"/>
          <a:ext cx="309411" cy="30941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7B8289-D451-4706-B859-4C03ED5BB99E}">
      <dsp:nvSpPr>
        <dsp:cNvPr id="0" name=""/>
        <dsp:cNvSpPr/>
      </dsp:nvSpPr>
      <dsp:spPr>
        <a:xfrm>
          <a:off x="649765" y="3516454"/>
          <a:ext cx="9865834" cy="5625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538" tIns="59538" rIns="59538" bIns="59538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At full generator load, the generators could consume approximately 12,000 gallons of fuel in 24 hours.</a:t>
          </a:r>
        </a:p>
      </dsp:txBody>
      <dsp:txXfrm>
        <a:off x="649765" y="3516454"/>
        <a:ext cx="9865834" cy="562567"/>
      </dsp:txXfrm>
    </dsp:sp>
    <dsp:sp modelId="{EC5D94F5-057E-4418-8977-1512EE491C8E}">
      <dsp:nvSpPr>
        <dsp:cNvPr id="0" name=""/>
        <dsp:cNvSpPr/>
      </dsp:nvSpPr>
      <dsp:spPr>
        <a:xfrm>
          <a:off x="0" y="4219663"/>
          <a:ext cx="10515600" cy="56256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609A55-7D44-4876-BD42-6CF0A0BEE367}">
      <dsp:nvSpPr>
        <dsp:cNvPr id="0" name=""/>
        <dsp:cNvSpPr/>
      </dsp:nvSpPr>
      <dsp:spPr>
        <a:xfrm>
          <a:off x="170176" y="4346240"/>
          <a:ext cx="309411" cy="30941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3BA5F4-2E60-4650-9125-D26975496C06}">
      <dsp:nvSpPr>
        <dsp:cNvPr id="0" name=""/>
        <dsp:cNvSpPr/>
      </dsp:nvSpPr>
      <dsp:spPr>
        <a:xfrm>
          <a:off x="649765" y="4219663"/>
          <a:ext cx="9865834" cy="5625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538" tIns="59538" rIns="59538" bIns="59538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Operating fewer generators would reduce fuel consumption and potentially extend the duration of available backup power.</a:t>
          </a:r>
        </a:p>
      </dsp:txBody>
      <dsp:txXfrm>
        <a:off x="649765" y="4219663"/>
        <a:ext cx="9865834" cy="5625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E8908F-6158-4D4B-85E2-29A726EF651B}">
      <dsp:nvSpPr>
        <dsp:cNvPr id="0" name=""/>
        <dsp:cNvSpPr/>
      </dsp:nvSpPr>
      <dsp:spPr>
        <a:xfrm>
          <a:off x="0" y="24501"/>
          <a:ext cx="6172199" cy="63560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Utility power is lost.</a:t>
          </a:r>
        </a:p>
      </dsp:txBody>
      <dsp:txXfrm>
        <a:off x="31028" y="55529"/>
        <a:ext cx="6110143" cy="573546"/>
      </dsp:txXfrm>
    </dsp:sp>
    <dsp:sp modelId="{7D9BCBBA-786E-41F1-8A67-D09070F4D739}">
      <dsp:nvSpPr>
        <dsp:cNvPr id="0" name=""/>
        <dsp:cNvSpPr/>
      </dsp:nvSpPr>
      <dsp:spPr>
        <a:xfrm>
          <a:off x="0" y="706184"/>
          <a:ext cx="6172199" cy="635602"/>
        </a:xfrm>
        <a:prstGeom prst="roundRect">
          <a:avLst/>
        </a:prstGeom>
        <a:solidFill>
          <a:schemeClr val="accent5">
            <a:hueOff val="-3196939"/>
            <a:satOff val="1698"/>
            <a:lumOff val="-101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Generators automatically start.</a:t>
          </a:r>
        </a:p>
      </dsp:txBody>
      <dsp:txXfrm>
        <a:off x="31028" y="737212"/>
        <a:ext cx="6110143" cy="573546"/>
      </dsp:txXfrm>
    </dsp:sp>
    <dsp:sp modelId="{1395174A-EF2C-46FA-AEFC-3DD9DFD940A9}">
      <dsp:nvSpPr>
        <dsp:cNvPr id="0" name=""/>
        <dsp:cNvSpPr/>
      </dsp:nvSpPr>
      <dsp:spPr>
        <a:xfrm>
          <a:off x="0" y="1387866"/>
          <a:ext cx="6172199" cy="635602"/>
        </a:xfrm>
        <a:prstGeom prst="roundRect">
          <a:avLst/>
        </a:prstGeom>
        <a:solidFill>
          <a:schemeClr val="accent5">
            <a:hueOff val="-6393877"/>
            <a:satOff val="3396"/>
            <a:lumOff val="-202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Automatic Transfer Switches transfer appropriate electrical loads to emergency power.</a:t>
          </a:r>
        </a:p>
      </dsp:txBody>
      <dsp:txXfrm>
        <a:off x="31028" y="1418894"/>
        <a:ext cx="6110143" cy="573546"/>
      </dsp:txXfrm>
    </dsp:sp>
    <dsp:sp modelId="{AF110C38-6B86-4298-B224-C0142FE822C3}">
      <dsp:nvSpPr>
        <dsp:cNvPr id="0" name=""/>
        <dsp:cNvSpPr/>
      </dsp:nvSpPr>
      <dsp:spPr>
        <a:xfrm>
          <a:off x="0" y="2069549"/>
          <a:ext cx="6172199" cy="635602"/>
        </a:xfrm>
        <a:prstGeom prst="roundRect">
          <a:avLst/>
        </a:prstGeom>
        <a:solidFill>
          <a:schemeClr val="accent5">
            <a:hueOff val="-9590815"/>
            <a:satOff val="5094"/>
            <a:lumOff val="-304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Facilities responds and verifies the electrical system.</a:t>
          </a:r>
        </a:p>
      </dsp:txBody>
      <dsp:txXfrm>
        <a:off x="31028" y="2100577"/>
        <a:ext cx="6110143" cy="573546"/>
      </dsp:txXfrm>
    </dsp:sp>
    <dsp:sp modelId="{F92948E1-7A2F-47BC-B816-6AD226C5A51C}">
      <dsp:nvSpPr>
        <dsp:cNvPr id="0" name=""/>
        <dsp:cNvSpPr/>
      </dsp:nvSpPr>
      <dsp:spPr>
        <a:xfrm>
          <a:off x="0" y="2751231"/>
          <a:ext cx="6172199" cy="635602"/>
        </a:xfrm>
        <a:prstGeom prst="roundRect">
          <a:avLst/>
        </a:prstGeom>
        <a:solidFill>
          <a:schemeClr val="accent5">
            <a:hueOff val="-12787755"/>
            <a:satOff val="6791"/>
            <a:lumOff val="-40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Departments verify that equipment requiring emergency power is functioning.</a:t>
          </a:r>
        </a:p>
      </dsp:txBody>
      <dsp:txXfrm>
        <a:off x="31028" y="2782259"/>
        <a:ext cx="6110143" cy="573546"/>
      </dsp:txXfrm>
    </dsp:sp>
    <dsp:sp modelId="{41E85AEA-0441-4284-ADA5-AB646D0427FB}">
      <dsp:nvSpPr>
        <dsp:cNvPr id="0" name=""/>
        <dsp:cNvSpPr/>
      </dsp:nvSpPr>
      <dsp:spPr>
        <a:xfrm>
          <a:off x="0" y="3432914"/>
          <a:ext cx="6172199" cy="635602"/>
        </a:xfrm>
        <a:prstGeom prst="roundRect">
          <a:avLst/>
        </a:prstGeom>
        <a:solidFill>
          <a:schemeClr val="accent5">
            <a:hueOff val="-15984692"/>
            <a:satOff val="8489"/>
            <a:lumOff val="-506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Facilities continues monitoring generators, fuel systems, ATSs, and related infrastructure.</a:t>
          </a:r>
        </a:p>
      </dsp:txBody>
      <dsp:txXfrm>
        <a:off x="31028" y="3463942"/>
        <a:ext cx="6110143" cy="573546"/>
      </dsp:txXfrm>
    </dsp:sp>
    <dsp:sp modelId="{80E3095B-2B15-4887-920F-CF34DA323C36}">
      <dsp:nvSpPr>
        <dsp:cNvPr id="0" name=""/>
        <dsp:cNvSpPr/>
      </dsp:nvSpPr>
      <dsp:spPr>
        <a:xfrm>
          <a:off x="0" y="4114596"/>
          <a:ext cx="6172199" cy="635602"/>
        </a:xfrm>
        <a:prstGeom prst="roundRect">
          <a:avLst/>
        </a:prstGeom>
        <a:solidFill>
          <a:schemeClr val="accent5">
            <a:hueOff val="-19181631"/>
            <a:satOff val="10187"/>
            <a:lumOff val="-607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Hospital leadership and operational teams continue managing the event based on the emergency/power-outage plan.</a:t>
          </a:r>
        </a:p>
      </dsp:txBody>
      <dsp:txXfrm>
        <a:off x="31028" y="4145624"/>
        <a:ext cx="6110143" cy="57354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94760E-67A0-4B53-BA23-2C82E5AC245E}">
      <dsp:nvSpPr>
        <dsp:cNvPr id="0" name=""/>
        <dsp:cNvSpPr/>
      </dsp:nvSpPr>
      <dsp:spPr>
        <a:xfrm>
          <a:off x="0" y="1141930"/>
          <a:ext cx="6172199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A0B8AB-1F47-4E28-988D-4B584F220EDC}">
      <dsp:nvSpPr>
        <dsp:cNvPr id="0" name=""/>
        <dsp:cNvSpPr/>
      </dsp:nvSpPr>
      <dsp:spPr>
        <a:xfrm>
          <a:off x="308610" y="891010"/>
          <a:ext cx="4320540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306" tIns="0" rIns="163306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Annual Downtime Exercise</a:t>
          </a:r>
        </a:p>
      </dsp:txBody>
      <dsp:txXfrm>
        <a:off x="333108" y="915508"/>
        <a:ext cx="4271544" cy="452844"/>
      </dsp:txXfrm>
    </dsp:sp>
    <dsp:sp modelId="{9E86B752-8097-4DE3-B69C-0B90C9C0F85C}">
      <dsp:nvSpPr>
        <dsp:cNvPr id="0" name=""/>
        <dsp:cNvSpPr/>
      </dsp:nvSpPr>
      <dsp:spPr>
        <a:xfrm>
          <a:off x="0" y="1913050"/>
          <a:ext cx="6172199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1B3424-B7C7-41B1-BAA5-1B5C0BE71A9F}">
      <dsp:nvSpPr>
        <dsp:cNvPr id="0" name=""/>
        <dsp:cNvSpPr/>
      </dsp:nvSpPr>
      <dsp:spPr>
        <a:xfrm>
          <a:off x="308610" y="1662130"/>
          <a:ext cx="4320540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306" tIns="0" rIns="163306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Quarterly Leadership Lead Downtime Drills</a:t>
          </a:r>
        </a:p>
      </dsp:txBody>
      <dsp:txXfrm>
        <a:off x="333108" y="1686628"/>
        <a:ext cx="4271544" cy="452844"/>
      </dsp:txXfrm>
    </dsp:sp>
    <dsp:sp modelId="{EF9FD741-268C-4702-99F7-FD3850AB61FC}">
      <dsp:nvSpPr>
        <dsp:cNvPr id="0" name=""/>
        <dsp:cNvSpPr/>
      </dsp:nvSpPr>
      <dsp:spPr>
        <a:xfrm>
          <a:off x="0" y="2684170"/>
          <a:ext cx="6172199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C49EEA-20D4-4A5D-95FE-943BB0DA98FA}">
      <dsp:nvSpPr>
        <dsp:cNvPr id="0" name=""/>
        <dsp:cNvSpPr/>
      </dsp:nvSpPr>
      <dsp:spPr>
        <a:xfrm>
          <a:off x="308610" y="2433250"/>
          <a:ext cx="4320540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306" tIns="0" rIns="163306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Department Specific Downtime Forms</a:t>
          </a:r>
        </a:p>
      </dsp:txBody>
      <dsp:txXfrm>
        <a:off x="333108" y="2457748"/>
        <a:ext cx="4271544" cy="452844"/>
      </dsp:txXfrm>
    </dsp:sp>
    <dsp:sp modelId="{554F58A0-14A9-4DE1-A80A-EE950B0907CA}">
      <dsp:nvSpPr>
        <dsp:cNvPr id="0" name=""/>
        <dsp:cNvSpPr/>
      </dsp:nvSpPr>
      <dsp:spPr>
        <a:xfrm>
          <a:off x="0" y="3455290"/>
          <a:ext cx="6172199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DF6D45-CF8B-409F-87DF-FA956E1D790A}">
      <dsp:nvSpPr>
        <dsp:cNvPr id="0" name=""/>
        <dsp:cNvSpPr/>
      </dsp:nvSpPr>
      <dsp:spPr>
        <a:xfrm>
          <a:off x="308610" y="3204370"/>
          <a:ext cx="4320540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306" tIns="0" rIns="163306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Department Downtime Boxes</a:t>
          </a:r>
        </a:p>
      </dsp:txBody>
      <dsp:txXfrm>
        <a:off x="333108" y="3228868"/>
        <a:ext cx="4271544" cy="4528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0A4B44-B42F-4149-9A5C-8FD04D85F27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882642-0CCC-8842-8161-7270C4C4A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5649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Rose Bowl location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882642-0CCC-8842-8161-7270C4C4AA1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4131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589EF6-BF63-3DAE-02A8-462A9AE19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ABD7E9-C1A9-F1C3-0E24-5270CB8FC3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AE2B1E-54FF-B8F7-834A-D949AAC25F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1A179B-1842-3D3F-C784-BFBE23CE56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882642-0CCC-8842-8161-7270C4C4AA1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8210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EAB191-1ECD-7F60-EF27-A5C8481AD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6785CD-A559-DE1D-60F2-B583F6375B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9BE070-E195-FA72-C3C7-C692F0BB81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Rose Bowl </a:t>
            </a:r>
            <a:r>
              <a:rPr lang="en-US" dirty="0"/>
              <a:t>location 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8C04B9-2BE7-AA41-B20B-540D26143F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882642-0CCC-8842-8161-7270C4C4AA1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550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DE3E7-2533-DF96-E2CE-A0F0118A9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ACB465-8227-2224-548D-47A8CD87EB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50A7E7-260F-F79E-0255-62CCE86861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Weekly visual inspections are performed using a checklist, similar to an aircraft pre-flight checklist. Technicians document the inspections.</a:t>
            </a:r>
          </a:p>
          <a:p>
            <a:endParaRPr lang="en-US" dirty="0"/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Bacterial growth in diesel fuel can create sludge and cause problems with the fuel system. If contamination occurs, the fuel may need to be polished/filtered, which is a significant process.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Generator Reliability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 have been instances of mechanical issues with generators during testing. When problems have occurred, they have been repaired within approximately 48 hours.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overall system is designed with redundancy so that the hospital can continue to support its emergency electrical load if a generator is unavailable.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AF28A2-736E-462F-5BEC-D9A34E708F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882642-0CCC-8842-8161-7270C4C4AA1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5965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Hardwired Landline system (phone and fax) were removed.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882642-0CCC-8842-8161-7270C4C4AA1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9466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882642-0CCC-8842-8161-7270C4C4AA1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3229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D8AC384-53E5-FF95-6035-4DE3121C2A2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9347847-AF61-1F45-9206-02DC78EB080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4701209"/>
            <a:ext cx="9144000" cy="1375782"/>
          </a:xfr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goes here.</a:t>
            </a:r>
          </a:p>
        </p:txBody>
      </p:sp>
    </p:spTree>
    <p:extLst>
      <p:ext uri="{BB962C8B-B14F-4D97-AF65-F5344CB8AC3E}">
        <p14:creationId xmlns:p14="http://schemas.microsoft.com/office/powerpoint/2010/main" val="4183229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035F3C9-6169-3257-5692-0B184C1E246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0BB259A-2F05-F646-B60E-66451F3AA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EF293D-F990-6948-B655-B605AA507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65987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with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61EFA77-3337-F82A-404E-1F4B4704EBD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CF000AB-1759-D442-9679-014D0BA66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5918"/>
            <a:ext cx="7434532" cy="608909"/>
          </a:xfrm>
        </p:spPr>
        <p:txBody>
          <a:bodyPr anchor="t">
            <a:noAutofit/>
          </a:bodyPr>
          <a:lstStyle>
            <a:lvl1pPr>
              <a:defRPr sz="4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250E6B-8A71-A948-91E8-1692269FD8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62671"/>
            <a:ext cx="10515600" cy="3814291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1C72F5B-D8B4-BDEA-718B-6BC5578A7EEA}"/>
              </a:ext>
            </a:extLst>
          </p:cNvPr>
          <p:cNvSpPr txBox="1">
            <a:spLocks/>
          </p:cNvSpPr>
          <p:nvPr/>
        </p:nvSpPr>
        <p:spPr>
          <a:xfrm>
            <a:off x="925005" y="6434410"/>
            <a:ext cx="421217" cy="197909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CB6F85-4CA1-1442-861E-8EE09FFB6C81}" type="slidenum">
              <a:rPr kumimoji="0" lang="en-US" u="none" strike="noStrike" kern="1200" cap="none" spc="0" normalizeH="0" baseline="0" noProof="0" smtClean="0">
                <a:ln>
                  <a:noFill/>
                </a:ln>
                <a:solidFill>
                  <a:srgbClr val="56565B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u="none" strike="noStrike" kern="1200" cap="none" spc="0" normalizeH="0" baseline="0" noProof="0" dirty="0">
              <a:ln>
                <a:noFill/>
              </a:ln>
              <a:solidFill>
                <a:srgbClr val="56565B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98F3E16E-56C4-E0A5-BA08-DD173CB58A45}"/>
              </a:ext>
            </a:extLst>
          </p:cNvPr>
          <p:cNvSpPr txBox="1">
            <a:spLocks/>
          </p:cNvSpPr>
          <p:nvPr/>
        </p:nvSpPr>
        <p:spPr>
          <a:xfrm>
            <a:off x="1346222" y="6434410"/>
            <a:ext cx="1962153" cy="197909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872BA7-6DE0-894D-B098-FBABBF34415A}" type="datetime1">
              <a:rPr kumimoji="0" lang="en-US" u="none" strike="noStrike" kern="1200" cap="none" spc="0" normalizeH="0" baseline="0" noProof="0" smtClean="0">
                <a:ln>
                  <a:noFill/>
                </a:ln>
                <a:solidFill>
                  <a:srgbClr val="56565B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pPr marL="0" marR="0" lvl="0" indent="0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10/1/2026</a:t>
            </a:fld>
            <a:endParaRPr kumimoji="0" lang="en-US" u="none" strike="noStrike" kern="1200" cap="none" spc="0" normalizeH="0" baseline="0" noProof="0" dirty="0">
              <a:ln>
                <a:noFill/>
              </a:ln>
              <a:solidFill>
                <a:srgbClr val="56565B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47191CD7-6B30-E216-057C-B0F5D6C1F1A5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9788" y="1415237"/>
            <a:ext cx="10512424" cy="947434"/>
          </a:xfrm>
        </p:spPr>
        <p:txBody>
          <a:bodyPr anchor="t">
            <a:noAutofit/>
          </a:bodyPr>
          <a:lstStyle>
            <a:lvl1pPr marL="0" indent="0">
              <a:buNone/>
              <a:defRPr sz="32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460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61EFA77-3337-F82A-404E-1F4B4704EBD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CF000AB-1759-D442-9679-014D0BA66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5918"/>
            <a:ext cx="7434532" cy="608909"/>
          </a:xfrm>
        </p:spPr>
        <p:txBody>
          <a:bodyPr anchor="t">
            <a:noAutofit/>
          </a:bodyPr>
          <a:lstStyle>
            <a:lvl1pPr>
              <a:defRPr sz="4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250E6B-8A71-A948-91E8-1692269FD8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4323"/>
            <a:ext cx="10515600" cy="4782639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1C72F5B-D8B4-BDEA-718B-6BC5578A7EEA}"/>
              </a:ext>
            </a:extLst>
          </p:cNvPr>
          <p:cNvSpPr txBox="1">
            <a:spLocks/>
          </p:cNvSpPr>
          <p:nvPr/>
        </p:nvSpPr>
        <p:spPr>
          <a:xfrm>
            <a:off x="925005" y="6434410"/>
            <a:ext cx="421217" cy="197909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CB6F85-4CA1-1442-861E-8EE09FFB6C81}" type="slidenum">
              <a:rPr kumimoji="0" lang="en-US" u="none" strike="noStrike" kern="1200" cap="none" spc="0" normalizeH="0" baseline="0" noProof="0" smtClean="0">
                <a:ln>
                  <a:noFill/>
                </a:ln>
                <a:solidFill>
                  <a:srgbClr val="56565B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u="none" strike="noStrike" kern="1200" cap="none" spc="0" normalizeH="0" baseline="0" noProof="0" dirty="0">
              <a:ln>
                <a:noFill/>
              </a:ln>
              <a:solidFill>
                <a:srgbClr val="56565B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98F3E16E-56C4-E0A5-BA08-DD173CB58A45}"/>
              </a:ext>
            </a:extLst>
          </p:cNvPr>
          <p:cNvSpPr txBox="1">
            <a:spLocks/>
          </p:cNvSpPr>
          <p:nvPr/>
        </p:nvSpPr>
        <p:spPr>
          <a:xfrm>
            <a:off x="1346222" y="6434410"/>
            <a:ext cx="1962153" cy="197909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872BA7-6DE0-894D-B098-FBABBF34415A}" type="datetime1">
              <a:rPr kumimoji="0" lang="en-US" u="none" strike="noStrike" kern="1200" cap="none" spc="0" normalizeH="0" baseline="0" noProof="0" smtClean="0">
                <a:ln>
                  <a:noFill/>
                </a:ln>
                <a:solidFill>
                  <a:srgbClr val="56565B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pPr marL="0" marR="0" lvl="0" indent="0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10/1/2026</a:t>
            </a:fld>
            <a:endParaRPr kumimoji="0" lang="en-US" u="none" strike="noStrike" kern="1200" cap="none" spc="0" normalizeH="0" baseline="0" noProof="0" dirty="0">
              <a:ln>
                <a:noFill/>
              </a:ln>
              <a:solidFill>
                <a:srgbClr val="56565B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2097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wo Columns with Subhea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DC34F18-DF43-9B7E-6C4F-24887CA9490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8F77E27-A5C3-7F44-A687-473B3486C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35620"/>
            <a:ext cx="7432944" cy="619148"/>
          </a:xfrm>
        </p:spPr>
        <p:txBody>
          <a:bodyPr anchor="t">
            <a:noAutofit/>
          </a:bodyPr>
          <a:lstStyle>
            <a:lvl1pPr>
              <a:defRPr sz="4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4AB9EC-37BB-E64B-B792-6828B6FC5E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416625"/>
            <a:ext cx="5157787" cy="947434"/>
          </a:xfrm>
        </p:spPr>
        <p:txBody>
          <a:bodyPr anchor="t">
            <a:noAutofit/>
          </a:bodyPr>
          <a:lstStyle>
            <a:lvl1pPr marL="0" indent="0">
              <a:buNone/>
              <a:defRPr sz="32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7E1E3A-9D0D-BF43-B601-8814B75E6F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364059"/>
            <a:ext cx="5157787" cy="3812904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537CF9-FB51-EC47-BDFF-3B11D68C46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416625"/>
            <a:ext cx="5183188" cy="947434"/>
          </a:xfrm>
        </p:spPr>
        <p:txBody>
          <a:bodyPr anchor="t">
            <a:noAutofit/>
          </a:bodyPr>
          <a:lstStyle>
            <a:lvl1pPr marL="0" indent="0">
              <a:buNone/>
              <a:defRPr sz="32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E0FD40-B180-DD4B-A3F6-08E01B328B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364059"/>
            <a:ext cx="5183188" cy="3812904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D805D6-2E1C-4811-E1F2-AFAEE30862E5}"/>
              </a:ext>
            </a:extLst>
          </p:cNvPr>
          <p:cNvSpPr txBox="1">
            <a:spLocks/>
          </p:cNvSpPr>
          <p:nvPr/>
        </p:nvSpPr>
        <p:spPr>
          <a:xfrm>
            <a:off x="925005" y="6434410"/>
            <a:ext cx="421217" cy="197909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CB6F85-4CA1-1442-861E-8EE09FFB6C81}" type="slidenum">
              <a:rPr kumimoji="0" lang="en-US" u="none" strike="noStrike" kern="1200" cap="none" spc="0" normalizeH="0" baseline="0" noProof="0" smtClean="0">
                <a:ln>
                  <a:noFill/>
                </a:ln>
                <a:solidFill>
                  <a:srgbClr val="56565B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u="none" strike="noStrike" kern="1200" cap="none" spc="0" normalizeH="0" baseline="0" noProof="0" dirty="0">
              <a:ln>
                <a:noFill/>
              </a:ln>
              <a:solidFill>
                <a:srgbClr val="56565B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85567B3C-5303-AD1A-8140-AA40978105E4}"/>
              </a:ext>
            </a:extLst>
          </p:cNvPr>
          <p:cNvSpPr txBox="1">
            <a:spLocks/>
          </p:cNvSpPr>
          <p:nvPr/>
        </p:nvSpPr>
        <p:spPr>
          <a:xfrm>
            <a:off x="1346222" y="6434410"/>
            <a:ext cx="1962153" cy="197909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872BA7-6DE0-894D-B098-FBABBF34415A}" type="datetime1">
              <a:rPr kumimoji="0" lang="en-US" u="none" strike="noStrike" kern="1200" cap="none" spc="0" normalizeH="0" baseline="0" noProof="0" smtClean="0">
                <a:ln>
                  <a:noFill/>
                </a:ln>
                <a:solidFill>
                  <a:srgbClr val="56565B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pPr marL="0" marR="0" lvl="0" indent="0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10/1/2026</a:t>
            </a:fld>
            <a:endParaRPr kumimoji="0" lang="en-US" u="none" strike="noStrike" kern="1200" cap="none" spc="0" normalizeH="0" baseline="0" noProof="0" dirty="0">
              <a:ln>
                <a:noFill/>
              </a:ln>
              <a:solidFill>
                <a:srgbClr val="56565B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0767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D37BC8E-2947-5EA6-E939-8951AF26D4B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B5DCA6A-7883-CE4E-AD4B-36C7C728C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5620"/>
            <a:ext cx="7434532" cy="619147"/>
          </a:xfrm>
        </p:spPr>
        <p:txBody>
          <a:bodyPr anchor="t">
            <a:noAutofit/>
          </a:bodyPr>
          <a:lstStyle>
            <a:lvl1pPr>
              <a:defRPr sz="4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80B391-8476-A040-9D8A-CE32D82E83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94323"/>
            <a:ext cx="5181600" cy="4782640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472B0A-54A3-3446-963B-6089E8852D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394323"/>
            <a:ext cx="5181600" cy="4782640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EE67260-AE7A-ED33-B6EC-0C8193BCC4D1}"/>
              </a:ext>
            </a:extLst>
          </p:cNvPr>
          <p:cNvSpPr txBox="1">
            <a:spLocks/>
          </p:cNvSpPr>
          <p:nvPr/>
        </p:nvSpPr>
        <p:spPr>
          <a:xfrm>
            <a:off x="925005" y="6434410"/>
            <a:ext cx="421217" cy="197909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CB6F85-4CA1-1442-861E-8EE09FFB6C81}" type="slidenum">
              <a:rPr kumimoji="0" lang="en-US" u="none" strike="noStrike" kern="1200" cap="none" spc="0" normalizeH="0" baseline="0" noProof="0" smtClean="0">
                <a:ln>
                  <a:noFill/>
                </a:ln>
                <a:solidFill>
                  <a:srgbClr val="56565B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u="none" strike="noStrike" kern="1200" cap="none" spc="0" normalizeH="0" baseline="0" noProof="0" dirty="0">
              <a:ln>
                <a:noFill/>
              </a:ln>
              <a:solidFill>
                <a:srgbClr val="56565B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28EED745-EB32-7208-FCFC-C1479A3A0E4A}"/>
              </a:ext>
            </a:extLst>
          </p:cNvPr>
          <p:cNvSpPr txBox="1">
            <a:spLocks/>
          </p:cNvSpPr>
          <p:nvPr/>
        </p:nvSpPr>
        <p:spPr>
          <a:xfrm>
            <a:off x="1346222" y="6434410"/>
            <a:ext cx="1962153" cy="197909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872BA7-6DE0-894D-B098-FBABBF34415A}" type="datetime1">
              <a:rPr kumimoji="0" lang="en-US" u="none" strike="noStrike" kern="1200" cap="none" spc="0" normalizeH="0" baseline="0" noProof="0" smtClean="0">
                <a:ln>
                  <a:noFill/>
                </a:ln>
                <a:solidFill>
                  <a:srgbClr val="56565B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pPr marL="0" marR="0" lvl="0" indent="0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10/1/2026</a:t>
            </a:fld>
            <a:endParaRPr kumimoji="0" lang="en-US" u="none" strike="noStrike" kern="1200" cap="none" spc="0" normalizeH="0" baseline="0" noProof="0" dirty="0">
              <a:ln>
                <a:noFill/>
              </a:ln>
              <a:solidFill>
                <a:srgbClr val="56565B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1534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D8E67EA-B965-3487-063C-92EE3C1867C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ADE18CE-4EAB-DF4A-A31A-42F5AD5F6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34466"/>
            <a:ext cx="7432944" cy="619147"/>
          </a:xfrm>
        </p:spPr>
        <p:txBody>
          <a:bodyPr anchor="t">
            <a:normAutofit/>
          </a:bodyPr>
          <a:lstStyle>
            <a:lvl1pPr>
              <a:defRPr sz="4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7936A4-00A5-8F48-864B-3C803354AA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394323"/>
            <a:ext cx="6172200" cy="4774701"/>
          </a:xfrm>
        </p:spPr>
        <p:txBody>
          <a:bodyPr/>
          <a:lstStyle>
            <a:lvl1pPr>
              <a:buClr>
                <a:schemeClr val="accent1"/>
              </a:buClr>
              <a:defRPr sz="3200"/>
            </a:lvl1pPr>
            <a:lvl2pPr>
              <a:buClr>
                <a:schemeClr val="accent1"/>
              </a:buClr>
              <a:defRPr sz="2800"/>
            </a:lvl2pPr>
            <a:lvl3pPr>
              <a:buClr>
                <a:schemeClr val="accent1"/>
              </a:buClr>
              <a:defRPr sz="2400"/>
            </a:lvl3pPr>
            <a:lvl4pPr>
              <a:buClr>
                <a:schemeClr val="accent1"/>
              </a:buClr>
              <a:defRPr sz="2000"/>
            </a:lvl4pPr>
            <a:lvl5pPr>
              <a:buClr>
                <a:schemeClr val="accent1"/>
              </a:buCl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9224E7-5792-9446-B1F1-673EBDB2DA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402261"/>
            <a:ext cx="3932237" cy="4774701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B8C434A-E4D6-BF71-7383-EDCA944096FE}"/>
              </a:ext>
            </a:extLst>
          </p:cNvPr>
          <p:cNvSpPr txBox="1">
            <a:spLocks/>
          </p:cNvSpPr>
          <p:nvPr/>
        </p:nvSpPr>
        <p:spPr>
          <a:xfrm>
            <a:off x="925005" y="6434410"/>
            <a:ext cx="421217" cy="197909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CB6F85-4CA1-1442-861E-8EE09FFB6C81}" type="slidenum">
              <a:rPr kumimoji="0" lang="en-US" u="none" strike="noStrike" kern="1200" cap="none" spc="0" normalizeH="0" baseline="0" noProof="0" smtClean="0">
                <a:ln>
                  <a:noFill/>
                </a:ln>
                <a:solidFill>
                  <a:srgbClr val="56565B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u="none" strike="noStrike" kern="1200" cap="none" spc="0" normalizeH="0" baseline="0" noProof="0" dirty="0">
              <a:ln>
                <a:noFill/>
              </a:ln>
              <a:solidFill>
                <a:srgbClr val="56565B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BDD83F51-772B-9D48-46BB-93D23A4953B3}"/>
              </a:ext>
            </a:extLst>
          </p:cNvPr>
          <p:cNvSpPr txBox="1">
            <a:spLocks/>
          </p:cNvSpPr>
          <p:nvPr/>
        </p:nvSpPr>
        <p:spPr>
          <a:xfrm>
            <a:off x="1346222" y="6434410"/>
            <a:ext cx="1962153" cy="197909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872BA7-6DE0-894D-B098-FBABBF34415A}" type="datetime1">
              <a:rPr kumimoji="0" lang="en-US" u="none" strike="noStrike" kern="1200" cap="none" spc="0" normalizeH="0" baseline="0" noProof="0" smtClean="0">
                <a:ln>
                  <a:noFill/>
                </a:ln>
                <a:solidFill>
                  <a:srgbClr val="56565B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pPr marL="0" marR="0" lvl="0" indent="0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10/1/2026</a:t>
            </a:fld>
            <a:endParaRPr kumimoji="0" lang="en-US" u="none" strike="noStrike" kern="1200" cap="none" spc="0" normalizeH="0" baseline="0" noProof="0" dirty="0">
              <a:ln>
                <a:noFill/>
              </a:ln>
              <a:solidFill>
                <a:srgbClr val="56565B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7818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D1910CE-CF05-873D-AF6E-4966C4142A1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26D280-8408-7F4B-8A49-565549F37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5620"/>
            <a:ext cx="7432944" cy="619149"/>
          </a:xfrm>
        </p:spPr>
        <p:txBody>
          <a:bodyPr anchor="t">
            <a:noAutofit/>
          </a:bodyPr>
          <a:lstStyle>
            <a:lvl1pPr>
              <a:defRPr sz="4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077D55C-B6E8-1E57-6DC5-A52D9E0F29C4}"/>
              </a:ext>
            </a:extLst>
          </p:cNvPr>
          <p:cNvSpPr txBox="1">
            <a:spLocks/>
          </p:cNvSpPr>
          <p:nvPr/>
        </p:nvSpPr>
        <p:spPr>
          <a:xfrm>
            <a:off x="925005" y="6434410"/>
            <a:ext cx="421217" cy="197909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CB6F85-4CA1-1442-861E-8EE09FFB6C81}" type="slidenum">
              <a:rPr kumimoji="0" lang="en-US" u="none" strike="noStrike" kern="1200" cap="none" spc="0" normalizeH="0" baseline="0" noProof="0" smtClean="0">
                <a:ln>
                  <a:noFill/>
                </a:ln>
                <a:solidFill>
                  <a:srgbClr val="56565B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u="none" strike="noStrike" kern="1200" cap="none" spc="0" normalizeH="0" baseline="0" noProof="0" dirty="0">
              <a:ln>
                <a:noFill/>
              </a:ln>
              <a:solidFill>
                <a:srgbClr val="56565B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856FDA6F-61FE-29E5-032B-FE5D9BB0C7F9}"/>
              </a:ext>
            </a:extLst>
          </p:cNvPr>
          <p:cNvSpPr txBox="1">
            <a:spLocks/>
          </p:cNvSpPr>
          <p:nvPr/>
        </p:nvSpPr>
        <p:spPr>
          <a:xfrm>
            <a:off x="1346222" y="6434410"/>
            <a:ext cx="1962153" cy="197909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872BA7-6DE0-894D-B098-FBABBF34415A}" type="datetime1">
              <a:rPr kumimoji="0" lang="en-US" u="none" strike="noStrike" kern="1200" cap="none" spc="0" normalizeH="0" baseline="0" noProof="0" smtClean="0">
                <a:ln>
                  <a:noFill/>
                </a:ln>
                <a:solidFill>
                  <a:srgbClr val="56565B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pPr marL="0" marR="0" lvl="0" indent="0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10/1/2026</a:t>
            </a:fld>
            <a:endParaRPr kumimoji="0" lang="en-US" u="none" strike="noStrike" kern="1200" cap="none" spc="0" normalizeH="0" baseline="0" noProof="0" dirty="0">
              <a:ln>
                <a:noFill/>
              </a:ln>
              <a:solidFill>
                <a:srgbClr val="56565B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5088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1A2FDFF-2B32-104F-6417-04AA8B54AAB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D12BB8-F9BF-67AE-E85C-BF089D309040}"/>
              </a:ext>
            </a:extLst>
          </p:cNvPr>
          <p:cNvSpPr txBox="1">
            <a:spLocks/>
          </p:cNvSpPr>
          <p:nvPr/>
        </p:nvSpPr>
        <p:spPr>
          <a:xfrm>
            <a:off x="925005" y="6434410"/>
            <a:ext cx="421217" cy="197909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CB6F85-4CA1-1442-861E-8EE09FFB6C81}" type="slidenum">
              <a:rPr kumimoji="0" lang="en-US" u="none" strike="noStrike" kern="1200" cap="none" spc="0" normalizeH="0" baseline="0" noProof="0" smtClean="0">
                <a:ln>
                  <a:noFill/>
                </a:ln>
                <a:solidFill>
                  <a:srgbClr val="56565B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u="none" strike="noStrike" kern="1200" cap="none" spc="0" normalizeH="0" baseline="0" noProof="0" dirty="0">
              <a:ln>
                <a:noFill/>
              </a:ln>
              <a:solidFill>
                <a:srgbClr val="56565B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B87AB1A-FD7E-E52C-6A32-F550ABAF3670}"/>
              </a:ext>
            </a:extLst>
          </p:cNvPr>
          <p:cNvSpPr txBox="1">
            <a:spLocks/>
          </p:cNvSpPr>
          <p:nvPr/>
        </p:nvSpPr>
        <p:spPr>
          <a:xfrm>
            <a:off x="1346222" y="6434410"/>
            <a:ext cx="1962153" cy="197909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872BA7-6DE0-894D-B098-FBABBF34415A}" type="datetime1">
              <a:rPr kumimoji="0" lang="en-US" u="none" strike="noStrike" kern="1200" cap="none" spc="0" normalizeH="0" baseline="0" noProof="0" smtClean="0">
                <a:ln>
                  <a:noFill/>
                </a:ln>
                <a:solidFill>
                  <a:srgbClr val="56565B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pPr marL="0" marR="0" lvl="0" indent="0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10/1/2026</a:t>
            </a:fld>
            <a:endParaRPr kumimoji="0" lang="en-US" u="none" strike="noStrike" kern="1200" cap="none" spc="0" normalizeH="0" baseline="0" noProof="0" dirty="0">
              <a:ln>
                <a:noFill/>
              </a:ln>
              <a:solidFill>
                <a:srgbClr val="56565B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220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ubheading and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32CCC1A-3CB6-30D2-B77F-2ACB195387E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C48575F-7B61-3548-A0F8-F546E11D6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38542"/>
            <a:ext cx="6999519" cy="624020"/>
          </a:xfrm>
        </p:spPr>
        <p:txBody>
          <a:bodyPr anchor="t">
            <a:noAutofit/>
          </a:bodyPr>
          <a:lstStyle>
            <a:lvl1pPr>
              <a:defRPr sz="4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8718E8-8386-8D4D-82D1-4EBC694F55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2356981"/>
            <a:ext cx="6172200" cy="381998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4E39EE-52B6-3041-821B-A72D7707A6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68362"/>
            <a:ext cx="3932237" cy="380860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D5587F5-9190-9E20-B82F-9B41C9EF7A0E}"/>
              </a:ext>
            </a:extLst>
          </p:cNvPr>
          <p:cNvSpPr txBox="1">
            <a:spLocks/>
          </p:cNvSpPr>
          <p:nvPr/>
        </p:nvSpPr>
        <p:spPr>
          <a:xfrm>
            <a:off x="925005" y="6434410"/>
            <a:ext cx="421217" cy="197909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CB6F85-4CA1-1442-861E-8EE09FFB6C81}" type="slidenum">
              <a:rPr kumimoji="0" lang="en-US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577BCF2A-2F36-7138-14EA-8F959ECF245A}"/>
              </a:ext>
            </a:extLst>
          </p:cNvPr>
          <p:cNvSpPr txBox="1">
            <a:spLocks/>
          </p:cNvSpPr>
          <p:nvPr/>
        </p:nvSpPr>
        <p:spPr>
          <a:xfrm>
            <a:off x="1346222" y="6434410"/>
            <a:ext cx="1962153" cy="197909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872BA7-6DE0-894D-B098-FBABBF34415A}" type="datetime1">
              <a:rPr kumimoji="0" lang="en-US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pPr marL="0" marR="0" lvl="0" indent="0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10/1/2026</a:t>
            </a:fld>
            <a:endParaRPr kumimoji="0" lang="en-US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D927F06E-2BB2-57AC-CC54-22B7D5796907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9788" y="1409547"/>
            <a:ext cx="10515600" cy="947434"/>
          </a:xfrm>
        </p:spPr>
        <p:txBody>
          <a:bodyPr anchor="t">
            <a:noAutofit/>
          </a:bodyPr>
          <a:lstStyle>
            <a:lvl1pPr marL="0" indent="0">
              <a:buNone/>
              <a:defRPr sz="32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33845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a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32CCC1A-3CB6-30D2-B77F-2ACB195387E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C48575F-7B61-3548-A0F8-F546E11D6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38542"/>
            <a:ext cx="6999519" cy="624020"/>
          </a:xfrm>
        </p:spPr>
        <p:txBody>
          <a:bodyPr anchor="t">
            <a:noAutofit/>
          </a:bodyPr>
          <a:lstStyle>
            <a:lvl1pPr>
              <a:defRPr sz="4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8718E8-8386-8D4D-82D1-4EBC694F55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394323"/>
            <a:ext cx="6172200" cy="47826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D5587F5-9190-9E20-B82F-9B41C9EF7A0E}"/>
              </a:ext>
            </a:extLst>
          </p:cNvPr>
          <p:cNvSpPr txBox="1">
            <a:spLocks/>
          </p:cNvSpPr>
          <p:nvPr/>
        </p:nvSpPr>
        <p:spPr>
          <a:xfrm>
            <a:off x="925005" y="6434410"/>
            <a:ext cx="421217" cy="197909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CB6F85-4CA1-1442-861E-8EE09FFB6C81}" type="slidenum">
              <a:rPr kumimoji="0" lang="en-US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577BCF2A-2F36-7138-14EA-8F959ECF245A}"/>
              </a:ext>
            </a:extLst>
          </p:cNvPr>
          <p:cNvSpPr txBox="1">
            <a:spLocks/>
          </p:cNvSpPr>
          <p:nvPr/>
        </p:nvSpPr>
        <p:spPr>
          <a:xfrm>
            <a:off x="1346222" y="6434410"/>
            <a:ext cx="1962153" cy="197909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872BA7-6DE0-894D-B098-FBABBF34415A}" type="datetime1">
              <a:rPr kumimoji="0" lang="en-US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pPr marL="0" marR="0" lvl="0" indent="0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10/1/2026</a:t>
            </a:fld>
            <a:endParaRPr kumimoji="0" lang="en-US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E7F8C9C-C000-34E6-D533-303824BD337A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38200" y="1394323"/>
            <a:ext cx="3932237" cy="4782640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65297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ubheading and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E2A3E3C-9A2D-B7F9-2E95-A525E613460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C48575F-7B61-3548-A0F8-F546E11D6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38542"/>
            <a:ext cx="6999519" cy="624020"/>
          </a:xfrm>
        </p:spPr>
        <p:txBody>
          <a:bodyPr anchor="t">
            <a:noAutofit/>
          </a:bodyPr>
          <a:lstStyle>
            <a:lvl1pPr>
              <a:defRPr sz="4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8718E8-8386-8D4D-82D1-4EBC694F55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2368361"/>
            <a:ext cx="6172200" cy="3808601"/>
          </a:xfrm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4E39EE-52B6-3041-821B-A72D7707A6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68362"/>
            <a:ext cx="3932237" cy="380860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D5587F5-9190-9E20-B82F-9B41C9EF7A0E}"/>
              </a:ext>
            </a:extLst>
          </p:cNvPr>
          <p:cNvSpPr txBox="1">
            <a:spLocks/>
          </p:cNvSpPr>
          <p:nvPr/>
        </p:nvSpPr>
        <p:spPr>
          <a:xfrm>
            <a:off x="925005" y="6434410"/>
            <a:ext cx="421217" cy="197909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CB6F85-4CA1-1442-861E-8EE09FFB6C81}" type="slidenum">
              <a:rPr kumimoji="0" lang="en-US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577BCF2A-2F36-7138-14EA-8F959ECF245A}"/>
              </a:ext>
            </a:extLst>
          </p:cNvPr>
          <p:cNvSpPr txBox="1">
            <a:spLocks/>
          </p:cNvSpPr>
          <p:nvPr/>
        </p:nvSpPr>
        <p:spPr>
          <a:xfrm>
            <a:off x="1346222" y="6434410"/>
            <a:ext cx="1962153" cy="197909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872BA7-6DE0-894D-B098-FBABBF34415A}" type="datetime1">
              <a:rPr kumimoji="0" lang="en-US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pPr marL="0" marR="0" lvl="0" indent="0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10/1/2026</a:t>
            </a:fld>
            <a:endParaRPr kumimoji="0" lang="en-US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D927F06E-2BB2-57AC-CC54-22B7D5796907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9788" y="1409547"/>
            <a:ext cx="10515600" cy="947434"/>
          </a:xfrm>
        </p:spPr>
        <p:txBody>
          <a:bodyPr anchor="t">
            <a:noAutofit/>
          </a:bodyPr>
          <a:lstStyle>
            <a:lvl1pPr marL="0" indent="0">
              <a:buNone/>
              <a:defRPr sz="32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32657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a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67F326B-8C51-2389-3978-C095AB50C2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C48575F-7B61-3548-A0F8-F546E11D6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38542"/>
            <a:ext cx="6999519" cy="624020"/>
          </a:xfrm>
        </p:spPr>
        <p:txBody>
          <a:bodyPr anchor="t">
            <a:noAutofit/>
          </a:bodyPr>
          <a:lstStyle>
            <a:lvl1pPr>
              <a:defRPr sz="4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8718E8-8386-8D4D-82D1-4EBC694F55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394323"/>
            <a:ext cx="6172200" cy="4782640"/>
          </a:xfrm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D5587F5-9190-9E20-B82F-9B41C9EF7A0E}"/>
              </a:ext>
            </a:extLst>
          </p:cNvPr>
          <p:cNvSpPr txBox="1">
            <a:spLocks/>
          </p:cNvSpPr>
          <p:nvPr/>
        </p:nvSpPr>
        <p:spPr>
          <a:xfrm>
            <a:off x="925005" y="6434410"/>
            <a:ext cx="421217" cy="197909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CB6F85-4CA1-1442-861E-8EE09FFB6C81}" type="slidenum">
              <a:rPr kumimoji="0" lang="en-US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577BCF2A-2F36-7138-14EA-8F959ECF245A}"/>
              </a:ext>
            </a:extLst>
          </p:cNvPr>
          <p:cNvSpPr txBox="1">
            <a:spLocks/>
          </p:cNvSpPr>
          <p:nvPr/>
        </p:nvSpPr>
        <p:spPr>
          <a:xfrm>
            <a:off x="1346222" y="6434410"/>
            <a:ext cx="1962153" cy="197909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872BA7-6DE0-894D-B098-FBABBF34415A}" type="datetime1">
              <a:rPr kumimoji="0" lang="en-US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pPr marL="0" marR="0" lvl="0" indent="0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10/1/2026</a:t>
            </a:fld>
            <a:endParaRPr kumimoji="0" lang="en-US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E7F8C9C-C000-34E6-D533-303824BD337A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38200" y="1394323"/>
            <a:ext cx="3932237" cy="478264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8791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Subheading and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B9B2B21-EDA5-B57D-86BB-1D2227D84B3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C48575F-7B61-3548-A0F8-F546E11D6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38542"/>
            <a:ext cx="6999519" cy="624020"/>
          </a:xfrm>
        </p:spPr>
        <p:txBody>
          <a:bodyPr anchor="t">
            <a:noAutofit/>
          </a:bodyPr>
          <a:lstStyle>
            <a:lvl1pPr>
              <a:defRPr sz="42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8718E8-8386-8D4D-82D1-4EBC694F55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2368361"/>
            <a:ext cx="6172200" cy="3808601"/>
          </a:xfrm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4E39EE-52B6-3041-821B-A72D7707A6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68362"/>
            <a:ext cx="3932237" cy="380860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D5587F5-9190-9E20-B82F-9B41C9EF7A0E}"/>
              </a:ext>
            </a:extLst>
          </p:cNvPr>
          <p:cNvSpPr txBox="1">
            <a:spLocks/>
          </p:cNvSpPr>
          <p:nvPr/>
        </p:nvSpPr>
        <p:spPr>
          <a:xfrm>
            <a:off x="925005" y="6434410"/>
            <a:ext cx="421217" cy="197909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CB6F85-4CA1-1442-861E-8EE09FFB6C81}" type="slidenum">
              <a:rPr kumimoji="0" lang="en-US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577BCF2A-2F36-7138-14EA-8F959ECF245A}"/>
              </a:ext>
            </a:extLst>
          </p:cNvPr>
          <p:cNvSpPr txBox="1">
            <a:spLocks/>
          </p:cNvSpPr>
          <p:nvPr/>
        </p:nvSpPr>
        <p:spPr>
          <a:xfrm>
            <a:off x="1346222" y="6434410"/>
            <a:ext cx="1962153" cy="197909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872BA7-6DE0-894D-B098-FBABBF34415A}" type="datetime1">
              <a:rPr kumimoji="0" lang="en-US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pPr marL="0" marR="0" lvl="0" indent="0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10/1/2026</a:t>
            </a:fld>
            <a:endParaRPr kumimoji="0" lang="en-US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D927F06E-2BB2-57AC-CC54-22B7D5796907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9788" y="1409547"/>
            <a:ext cx="10515600" cy="947434"/>
          </a:xfrm>
        </p:spPr>
        <p:txBody>
          <a:bodyPr anchor="t">
            <a:noAutofit/>
          </a:bodyPr>
          <a:lstStyle>
            <a:lvl1pPr marL="0" indent="0">
              <a:buNone/>
              <a:defRPr sz="32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30019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a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8F2E9A3-8BD7-1256-2777-227D5D53406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C48575F-7B61-3548-A0F8-F546E11D6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38542"/>
            <a:ext cx="6999519" cy="624020"/>
          </a:xfrm>
        </p:spPr>
        <p:txBody>
          <a:bodyPr anchor="t">
            <a:noAutofit/>
          </a:bodyPr>
          <a:lstStyle>
            <a:lvl1pPr>
              <a:defRPr sz="42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8718E8-8386-8D4D-82D1-4EBC694F55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394323"/>
            <a:ext cx="6172200" cy="4782640"/>
          </a:xfrm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D5587F5-9190-9E20-B82F-9B41C9EF7A0E}"/>
              </a:ext>
            </a:extLst>
          </p:cNvPr>
          <p:cNvSpPr txBox="1">
            <a:spLocks/>
          </p:cNvSpPr>
          <p:nvPr/>
        </p:nvSpPr>
        <p:spPr>
          <a:xfrm>
            <a:off x="925005" y="6434410"/>
            <a:ext cx="421217" cy="197909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CB6F85-4CA1-1442-861E-8EE09FFB6C81}" type="slidenum">
              <a:rPr kumimoji="0" lang="en-US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577BCF2A-2F36-7138-14EA-8F959ECF245A}"/>
              </a:ext>
            </a:extLst>
          </p:cNvPr>
          <p:cNvSpPr txBox="1">
            <a:spLocks/>
          </p:cNvSpPr>
          <p:nvPr/>
        </p:nvSpPr>
        <p:spPr>
          <a:xfrm>
            <a:off x="1346222" y="6434410"/>
            <a:ext cx="1962153" cy="197909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872BA7-6DE0-894D-B098-FBABBF34415A}" type="datetime1">
              <a:rPr kumimoji="0" lang="en-US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pPr marL="0" marR="0" lvl="0" indent="0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10/1/2026</a:t>
            </a:fld>
            <a:endParaRPr kumimoji="0" lang="en-US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E7F8C9C-C000-34E6-D533-303824BD337A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38200" y="1394323"/>
            <a:ext cx="3932237" cy="478264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965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617085-525E-6541-854F-4DDD83045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73F2A-9613-104D-BE24-E062A653B4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163278-65E4-7349-A12B-B96B021E9E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749E88-A8A8-F64C-A1F6-1FFF8554F885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9CA500-8BE4-2F4C-8C3F-06984ACB61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91E7D4-874C-2948-9DA0-AFC93BFFC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7D38E0-16B1-9E44-843A-EECC93C80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112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4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7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AC597F8-32A8-A86A-0A09-5EAB9D1FBF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Powering Patient Care: Hospital Backup Power Preparedness</a:t>
            </a:r>
            <a:br>
              <a:rPr lang="en-US" dirty="0"/>
            </a:br>
            <a:r>
              <a:rPr lang="en-US" dirty="0"/>
              <a:t>AMHE 2026</a:t>
            </a:r>
          </a:p>
        </p:txBody>
      </p:sp>
    </p:spTree>
    <p:extLst>
      <p:ext uri="{BB962C8B-B14F-4D97-AF65-F5344CB8AC3E}">
        <p14:creationId xmlns:p14="http://schemas.microsoft.com/office/powerpoint/2010/main" val="3277186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5754E-B062-CDDF-0858-23247CC2B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2026 AMHE Scenario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E521DA-0980-8ED9-EA03-9ADE93627E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fontAlgn="t">
              <a:lnSpc>
                <a:spcPts val="3200"/>
              </a:lnSpc>
              <a:buNone/>
            </a:pPr>
            <a:r>
              <a:rPr lang="en-US" spc="-50" dirty="0">
                <a:solidFill>
                  <a:srgbClr val="56565B"/>
                </a:solidFill>
              </a:rPr>
              <a:t>Drone attack on local Olympic Event resulting in large Mass casualty incident. Patients are being distributed across the LA County. Local Power substations are also targeted causing hospital power disruption.</a:t>
            </a:r>
          </a:p>
          <a:p>
            <a:pPr fontAlgn="t">
              <a:lnSpc>
                <a:spcPts val="3200"/>
              </a:lnSpc>
            </a:pPr>
            <a:r>
              <a:rPr lang="en-US" sz="2800" spc="-50" dirty="0">
                <a:solidFill>
                  <a:srgbClr val="56565B"/>
                </a:solidFill>
              </a:rPr>
              <a:t>Trauma patient influ</a:t>
            </a:r>
            <a:r>
              <a:rPr lang="en-US" spc="-50" dirty="0">
                <a:solidFill>
                  <a:srgbClr val="56565B"/>
                </a:solidFill>
              </a:rPr>
              <a:t>x</a:t>
            </a:r>
          </a:p>
          <a:p>
            <a:pPr fontAlgn="t">
              <a:lnSpc>
                <a:spcPts val="3200"/>
              </a:lnSpc>
            </a:pPr>
            <a:r>
              <a:rPr lang="en-US" sz="2800" spc="-50" dirty="0">
                <a:solidFill>
                  <a:srgbClr val="56565B"/>
                </a:solidFill>
              </a:rPr>
              <a:t>Code triage activation</a:t>
            </a:r>
          </a:p>
          <a:p>
            <a:pPr fontAlgn="t">
              <a:lnSpc>
                <a:spcPts val="3200"/>
              </a:lnSpc>
            </a:pPr>
            <a:r>
              <a:rPr lang="en-US" spc="-50" dirty="0">
                <a:solidFill>
                  <a:srgbClr val="56565B"/>
                </a:solidFill>
              </a:rPr>
              <a:t>MCI Policy initiated</a:t>
            </a:r>
          </a:p>
          <a:p>
            <a:pPr fontAlgn="t">
              <a:lnSpc>
                <a:spcPts val="3200"/>
              </a:lnSpc>
            </a:pPr>
            <a:r>
              <a:rPr lang="en-US" sz="2800" spc="-50" dirty="0">
                <a:solidFill>
                  <a:srgbClr val="56565B"/>
                </a:solidFill>
              </a:rPr>
              <a:t>Backup power required</a:t>
            </a:r>
          </a:p>
          <a:p>
            <a:pPr fontAlgn="t">
              <a:lnSpc>
                <a:spcPts val="3200"/>
              </a:lnSpc>
            </a:pPr>
            <a:r>
              <a:rPr lang="en-US" spc="-50" dirty="0">
                <a:solidFill>
                  <a:srgbClr val="56565B"/>
                </a:solidFill>
              </a:rPr>
              <a:t>Downtime procedures in place</a:t>
            </a:r>
            <a:endParaRPr lang="en-US" sz="2800" spc="-50" dirty="0">
              <a:solidFill>
                <a:srgbClr val="56565B"/>
              </a:solidFill>
            </a:endParaRPr>
          </a:p>
          <a:p>
            <a:pPr marL="0" indent="0" fontAlgn="t">
              <a:lnSpc>
                <a:spcPts val="3200"/>
              </a:lnSpc>
              <a:buNone/>
            </a:pPr>
            <a:endParaRPr lang="en-US" sz="2800" spc="-50" dirty="0">
              <a:solidFill>
                <a:srgbClr val="56565B"/>
              </a:solidFill>
            </a:endParaRPr>
          </a:p>
          <a:p>
            <a:endParaRPr lang="en-US" dirty="0"/>
          </a:p>
        </p:txBody>
      </p:sp>
      <p:pic>
        <p:nvPicPr>
          <p:cNvPr id="5" name="Picture 4" descr="Drones hovering over a hospital, a power station, and a sports stadium.">
            <a:extLst>
              <a:ext uri="{FF2B5EF4-FFF2-40B4-BE49-F238E27FC236}">
                <a16:creationId xmlns:a16="http://schemas.microsoft.com/office/drawing/2014/main" id="{C77C97B9-DB0F-2B63-6B03-BEB4D159CB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6977" y="3297458"/>
            <a:ext cx="601579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90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95EF230D-0A3E-057A-F1B5-CA578CD85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Huntington Hospital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BA42C0D-E79A-F953-AD54-D6E3D6C7CD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603" y="1280315"/>
            <a:ext cx="6994585" cy="5100228"/>
          </a:xfrm>
        </p:spPr>
        <p:txBody>
          <a:bodyPr>
            <a:normAutofit/>
          </a:bodyPr>
          <a:lstStyle/>
          <a:p>
            <a:pPr marL="457200" indent="-457200" fontAlgn="t">
              <a:lnSpc>
                <a:spcPts val="3200"/>
              </a:lnSpc>
              <a:spcBef>
                <a:spcPts val="1600"/>
              </a:spcBef>
            </a:pPr>
            <a:r>
              <a:rPr lang="en-US" b="1" dirty="0"/>
              <a:t>Licensed hospital beds:</a:t>
            </a:r>
            <a:r>
              <a:rPr lang="en-US" dirty="0"/>
              <a:t> 534</a:t>
            </a:r>
          </a:p>
          <a:p>
            <a:pPr marL="457200" indent="-457200" fontAlgn="t">
              <a:lnSpc>
                <a:spcPts val="3200"/>
              </a:lnSpc>
              <a:spcBef>
                <a:spcPts val="1600"/>
              </a:spcBef>
            </a:pPr>
            <a:r>
              <a:rPr lang="en-US" b="1" dirty="0"/>
              <a:t>Emergency department:</a:t>
            </a:r>
            <a:r>
              <a:rPr lang="en-US" dirty="0"/>
              <a:t> 52 treatment beds. Can flex to over 70 treatment areas.</a:t>
            </a:r>
          </a:p>
          <a:p>
            <a:pPr marL="914400" lvl="1" indent="-457200" fontAlgn="t">
              <a:lnSpc>
                <a:spcPts val="3200"/>
              </a:lnSpc>
              <a:spcBef>
                <a:spcPts val="1600"/>
              </a:spcBef>
            </a:pPr>
            <a:r>
              <a:rPr lang="en-US" b="1" dirty="0"/>
              <a:t>Emergency patients: </a:t>
            </a:r>
            <a:r>
              <a:rPr lang="en-US" dirty="0"/>
              <a:t>80,000 in 2025. &gt;85,000 expected for 2026</a:t>
            </a:r>
          </a:p>
          <a:p>
            <a:pPr marL="457200" indent="-457200" fontAlgn="t">
              <a:lnSpc>
                <a:spcPts val="3200"/>
              </a:lnSpc>
              <a:spcBef>
                <a:spcPts val="1600"/>
              </a:spcBef>
            </a:pPr>
            <a:r>
              <a:rPr lang="en-US" b="1" dirty="0"/>
              <a:t>Trauma designation:</a:t>
            </a:r>
            <a:r>
              <a:rPr lang="en-US" dirty="0"/>
              <a:t> Level II Trauma Center—the only trauma center in the San Gabriel Valley</a:t>
            </a:r>
          </a:p>
          <a:p>
            <a:pPr marL="914400" lvl="1" indent="-457200" fontAlgn="t">
              <a:lnSpc>
                <a:spcPts val="3200"/>
              </a:lnSpc>
              <a:spcBef>
                <a:spcPts val="1600"/>
              </a:spcBef>
            </a:pPr>
            <a:r>
              <a:rPr lang="en-US" b="1" dirty="0"/>
              <a:t>Trauma patients:</a:t>
            </a:r>
            <a:r>
              <a:rPr lang="en-US" dirty="0"/>
              <a:t> More than 2,700 annually. Highest volume level 2</a:t>
            </a:r>
            <a:endParaRPr lang="en-US" spc="-50" dirty="0">
              <a:solidFill>
                <a:srgbClr val="56565B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836CA4E-B68E-3FD8-B9FF-17EAA91E3371}"/>
              </a:ext>
            </a:extLst>
          </p:cNvPr>
          <p:cNvSpPr txBox="1"/>
          <p:nvPr/>
        </p:nvSpPr>
        <p:spPr>
          <a:xfrm>
            <a:off x="7141029" y="1280315"/>
            <a:ext cx="4608148" cy="502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OLYMPICS 2028</a:t>
            </a:r>
          </a:p>
          <a:p>
            <a:pPr algn="ctr"/>
            <a:r>
              <a:rPr lang="en-US" sz="2800" b="1" dirty="0"/>
              <a:t>Pasadena</a:t>
            </a:r>
          </a:p>
          <a:p>
            <a:pPr algn="ctr"/>
            <a:endParaRPr lang="en-US" sz="2800" b="1" dirty="0"/>
          </a:p>
          <a:p>
            <a:pPr algn="ctr"/>
            <a:r>
              <a:rPr lang="en-US" sz="2800" b="1" dirty="0"/>
              <a:t>Rose Bowl: Soccer (5 Games)</a:t>
            </a:r>
          </a:p>
          <a:p>
            <a:pPr algn="ctr"/>
            <a:r>
              <a:rPr lang="en-US" sz="2800" b="1" dirty="0"/>
              <a:t>Rose Bowl Aquatic Center: Diving</a:t>
            </a:r>
          </a:p>
          <a:p>
            <a:pPr algn="ctr"/>
            <a:endParaRPr lang="en-US" sz="2800" b="1" dirty="0"/>
          </a:p>
          <a:p>
            <a:pPr algn="ctr"/>
            <a:r>
              <a:rPr lang="en-US" sz="2800" b="1" dirty="0"/>
              <a:t>Within .5 miles of distance between site locations.</a:t>
            </a:r>
          </a:p>
          <a:p>
            <a:pPr algn="ctr"/>
            <a:endParaRPr lang="en-US" sz="2800" b="1" dirty="0"/>
          </a:p>
          <a:p>
            <a:pPr algn="ctr"/>
            <a:r>
              <a:rPr lang="en-US" sz="2800" b="1" dirty="0"/>
              <a:t>Two overlapping event dates.</a:t>
            </a:r>
            <a:endParaRPr lang="en-US" sz="28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9326BEA-35F2-3075-FEFE-726E6A1A5E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41030" y="1280315"/>
            <a:ext cx="4608148" cy="502251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511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25A8A-1121-66AE-C19F-36AE3484D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B428C32F-ADFD-B245-E190-B486A55B5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910"/>
            <a:ext cx="7434532" cy="619147"/>
          </a:xfrm>
        </p:spPr>
        <p:txBody>
          <a:bodyPr anchor="t">
            <a:normAutofit fontScale="90000"/>
          </a:bodyPr>
          <a:lstStyle/>
          <a:p>
            <a:r>
              <a:rPr lang="en-US" sz="3900" dirty="0"/>
              <a:t>Huntington Hospital Electrical Power Sources</a:t>
            </a:r>
            <a:br>
              <a:rPr lang="en-US" sz="3900" b="0" dirty="0"/>
            </a:br>
            <a:br>
              <a:rPr lang="en-US" sz="1100" dirty="0"/>
            </a:br>
            <a:endParaRPr lang="en-US" sz="11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1C5185-8195-EB83-E6DF-A076A70080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94323"/>
            <a:ext cx="5181600" cy="4782640"/>
          </a:xfrm>
        </p:spPr>
        <p:txBody>
          <a:bodyPr>
            <a:normAutofit/>
          </a:bodyPr>
          <a:lstStyle/>
          <a:p>
            <a:r>
              <a:rPr lang="en-US" sz="2200" dirty="0"/>
              <a:t>The City of Pasadena provides two sources of power to Huntington hospital. If there is an issue with one substation, the hospital would normally have the second source available.</a:t>
            </a:r>
          </a:p>
          <a:p>
            <a:r>
              <a:rPr lang="en-US" sz="2200" dirty="0"/>
              <a:t>A simultaneous loss or failure of both sources would be considered unlikely except in a major event such as an earthquake or terrorist attack. The November exercise can therefore simulate damage to both substations.</a:t>
            </a:r>
          </a:p>
          <a:p>
            <a:r>
              <a:rPr lang="en-US" sz="2200" dirty="0"/>
              <a:t>If both utility sources are lost, the hospital’s generators automatically start and provide emergency power.</a:t>
            </a:r>
          </a:p>
          <a:p>
            <a:endParaRPr lang="en-US" sz="2200" dirty="0"/>
          </a:p>
        </p:txBody>
      </p:sp>
      <p:pic>
        <p:nvPicPr>
          <p:cNvPr id="10" name="Picture 9" descr="Electric substation">
            <a:extLst>
              <a:ext uri="{FF2B5EF4-FFF2-40B4-BE49-F238E27FC236}">
                <a16:creationId xmlns:a16="http://schemas.microsoft.com/office/drawing/2014/main" id="{4B01D201-D679-CD8A-D297-B6D55E4727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9185" y="1394323"/>
            <a:ext cx="3407630" cy="47826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05444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74D0FC-685F-3C3E-14D4-FC55B5F8A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25FE01C-FE7B-14EF-95EB-827FAEE6E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5918"/>
            <a:ext cx="7434532" cy="608909"/>
          </a:xfrm>
        </p:spPr>
        <p:txBody>
          <a:bodyPr anchor="t">
            <a:normAutofit/>
          </a:bodyPr>
          <a:lstStyle/>
          <a:p>
            <a:r>
              <a:rPr lang="en-US" sz="1100"/>
              <a:t>Huntington Hospital Generators</a:t>
            </a:r>
            <a:br>
              <a:rPr lang="en-US" sz="1100" b="0"/>
            </a:br>
            <a:br>
              <a:rPr lang="en-US" sz="1100"/>
            </a:br>
            <a:endParaRPr lang="en-US" sz="1100"/>
          </a:p>
        </p:txBody>
      </p:sp>
      <p:graphicFrame>
        <p:nvGraphicFramePr>
          <p:cNvPr id="10" name="Content Placeholder 5">
            <a:extLst>
              <a:ext uri="{FF2B5EF4-FFF2-40B4-BE49-F238E27FC236}">
                <a16:creationId xmlns:a16="http://schemas.microsoft.com/office/drawing/2014/main" id="{CE01FCAB-0B49-89AA-9332-0ACAE78783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8280766"/>
              </p:ext>
            </p:extLst>
          </p:nvPr>
        </p:nvGraphicFramePr>
        <p:xfrm>
          <a:off x="838200" y="1394323"/>
          <a:ext cx="10515600" cy="47826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23224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D3ADA5-2914-35F3-9633-BEE500D742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9DEAD70-87AF-315A-E121-E7E8A3BF8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2129"/>
            <a:ext cx="7434532" cy="608909"/>
          </a:xfrm>
        </p:spPr>
        <p:txBody>
          <a:bodyPr/>
          <a:lstStyle/>
          <a:p>
            <a:r>
              <a:rPr lang="en-US" sz="3600" dirty="0"/>
              <a:t>Generator Testing and Maintenance</a:t>
            </a:r>
            <a:br>
              <a:rPr lang="en-US" sz="3500" b="0" dirty="0"/>
            </a:br>
            <a:br>
              <a:rPr lang="en-US" sz="3500" dirty="0"/>
            </a:br>
            <a:endParaRPr lang="en-US" sz="35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4C5035-6451-92EF-79C8-5CA27310E4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274100"/>
            <a:ext cx="11005457" cy="51267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Generators are tested monthly, following Joint Commission recommendations and NFPA 110 requirements.</a:t>
            </a:r>
          </a:p>
          <a:p>
            <a:r>
              <a:rPr lang="en-US" dirty="0"/>
              <a:t>Facilities also performs quarterly generator maintenance. Maintenance includes items such as:</a:t>
            </a:r>
          </a:p>
          <a:p>
            <a:pPr lvl="1"/>
            <a:r>
              <a:rPr lang="en-US" dirty="0"/>
              <a:t>Oil</a:t>
            </a:r>
          </a:p>
          <a:p>
            <a:pPr lvl="1"/>
            <a:r>
              <a:rPr lang="en-US" dirty="0"/>
              <a:t>Coolant</a:t>
            </a:r>
          </a:p>
          <a:p>
            <a:pPr lvl="1"/>
            <a:r>
              <a:rPr lang="en-US" dirty="0"/>
              <a:t>Belts</a:t>
            </a:r>
          </a:p>
          <a:p>
            <a:pPr lvl="1"/>
            <a:r>
              <a:rPr lang="en-US" dirty="0"/>
              <a:t>Batteries</a:t>
            </a:r>
          </a:p>
          <a:p>
            <a:pPr lvl="1"/>
            <a:r>
              <a:rPr lang="en-US" dirty="0"/>
              <a:t>Fuel system</a:t>
            </a:r>
          </a:p>
          <a:p>
            <a:pPr lvl="1"/>
            <a:r>
              <a:rPr lang="en-US" dirty="0"/>
              <a:t>General mechanical condition</a:t>
            </a:r>
          </a:p>
          <a:p>
            <a:r>
              <a:rPr lang="en-US" dirty="0"/>
              <a:t>Generator batteries are checked weekly to ensure proper voltage and readiness.</a:t>
            </a:r>
          </a:p>
          <a:p>
            <a:r>
              <a:rPr lang="en-US" dirty="0"/>
              <a:t>The fuel system is tested annually for purity, including checking for water and bacterial contamination.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8279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F5A5735-D0AD-7D2B-7EE7-272522180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34466"/>
            <a:ext cx="7432944" cy="619147"/>
          </a:xfrm>
        </p:spPr>
        <p:txBody>
          <a:bodyPr anchor="t">
            <a:normAutofit/>
          </a:bodyPr>
          <a:lstStyle/>
          <a:p>
            <a:r>
              <a:rPr lang="en-US" sz="3600"/>
              <a:t>Emergency Power Procedures</a:t>
            </a:r>
          </a:p>
        </p:txBody>
      </p:sp>
      <p:graphicFrame>
        <p:nvGraphicFramePr>
          <p:cNvPr id="8" name="Text Placeholder 5">
            <a:extLst>
              <a:ext uri="{FF2B5EF4-FFF2-40B4-BE49-F238E27FC236}">
                <a16:creationId xmlns:a16="http://schemas.microsoft.com/office/drawing/2014/main" id="{455BE8FC-E87D-90B8-88C8-9F00417FB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25224271"/>
              </p:ext>
            </p:extLst>
          </p:nvPr>
        </p:nvGraphicFramePr>
        <p:xfrm>
          <a:off x="5183188" y="1394323"/>
          <a:ext cx="6172200" cy="47747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ED642161-73A8-E04C-33BA-1E618A0FC9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" y="1694568"/>
            <a:ext cx="4424127" cy="4424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0085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38E09E2-CFF6-AA3E-F2BE-0573701D92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68361"/>
            <a:ext cx="10515600" cy="3808603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Backup power is a system, not just generators; maintenance matters; know what equipment is on emergency power; understand communications/command process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64599C-7A9D-3309-8F92-E95873808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-640005"/>
            <a:ext cx="6999519" cy="624020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/>
              <a:t>Backup Power</a:t>
            </a:r>
          </a:p>
        </p:txBody>
      </p:sp>
    </p:spTree>
    <p:extLst>
      <p:ext uri="{BB962C8B-B14F-4D97-AF65-F5344CB8AC3E}">
        <p14:creationId xmlns:p14="http://schemas.microsoft.com/office/powerpoint/2010/main" val="21461206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CD475D-48C8-4C36-D2E0-F45098C14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C65B9C8-1268-8243-1841-177965B84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34466"/>
            <a:ext cx="7432944" cy="619147"/>
          </a:xfrm>
        </p:spPr>
        <p:txBody>
          <a:bodyPr anchor="t">
            <a:normAutofit/>
          </a:bodyPr>
          <a:lstStyle/>
          <a:p>
            <a:r>
              <a:rPr lang="en-US" sz="2300"/>
              <a:t>Virtual Command Center / Emergency Communications </a:t>
            </a:r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3CAA41CF-91B0-621A-BAA1-6E31361EA6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83188" y="2470081"/>
            <a:ext cx="6172200" cy="2623184"/>
          </a:xfrm>
          <a:prstGeom prst="rect">
            <a:avLst/>
          </a:prstGeom>
          <a:noFill/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59D5BA4-7095-8EBB-AD15-CD5E42C85A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402261"/>
            <a:ext cx="3932237" cy="4774701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 Teams meeting can be established within the Virtual Command Center channel. Link sent out via Everbridge message.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Initial Briefing — Leadership joins Teams meeting for emergency briefing</a:t>
            </a:r>
          </a:p>
        </p:txBody>
      </p:sp>
    </p:spTree>
    <p:extLst>
      <p:ext uri="{BB962C8B-B14F-4D97-AF65-F5344CB8AC3E}">
        <p14:creationId xmlns:p14="http://schemas.microsoft.com/office/powerpoint/2010/main" val="3805574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F9F76DC-C341-06B6-E43C-ED4C87739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Downtime</a:t>
            </a:r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BC86D5D9-2755-A87A-3D75-A6570030E4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9271" b="9271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193CA05-2E6B-EEB9-898C-46891FFFB3B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85000" lnSpcReduction="20000"/>
          </a:bodyPr>
          <a:lstStyle/>
          <a:p>
            <a:pPr marL="457200" lvl="0" indent="-457200" fontAlgn="base">
              <a:buFont typeface="Arial" panose="020B0604020202020204" pitchFamily="34" charset="0"/>
              <a:buChar char="•"/>
            </a:pPr>
            <a:r>
              <a:rPr lang="en-US" dirty="0"/>
              <a:t>Radio’s</a:t>
            </a:r>
          </a:p>
          <a:p>
            <a:pPr marL="457200" lvl="0" indent="-457200" fontAlgn="base">
              <a:buFont typeface="Arial" panose="020B0604020202020204" pitchFamily="34" charset="0"/>
              <a:buChar char="•"/>
            </a:pPr>
            <a:r>
              <a:rPr lang="en-US" dirty="0"/>
              <a:t>Everbridge </a:t>
            </a:r>
          </a:p>
          <a:p>
            <a:pPr marL="457200" lvl="0" indent="-457200" fontAlgn="base">
              <a:buFont typeface="Arial" panose="020B0604020202020204" pitchFamily="34" charset="0"/>
              <a:buChar char="•"/>
            </a:pPr>
            <a:r>
              <a:rPr lang="en-US" dirty="0"/>
              <a:t>Microsoft Teams</a:t>
            </a:r>
          </a:p>
          <a:p>
            <a:pPr marL="457200" lvl="0" indent="-457200" fontAlgn="base">
              <a:buFont typeface="Arial" panose="020B0604020202020204" pitchFamily="34" charset="0"/>
              <a:buChar char="•"/>
            </a:pPr>
            <a:r>
              <a:rPr lang="en-US" dirty="0"/>
              <a:t>Overhead Paging systems</a:t>
            </a:r>
          </a:p>
          <a:p>
            <a:pPr marL="457200" lvl="0" indent="-457200" fontAlgn="base">
              <a:buFont typeface="Arial" panose="020B0604020202020204" pitchFamily="34" charset="0"/>
              <a:buChar char="•"/>
            </a:pPr>
            <a:r>
              <a:rPr lang="en-US" dirty="0" err="1"/>
              <a:t>ReddiNET</a:t>
            </a:r>
            <a:r>
              <a:rPr lang="en-US" dirty="0"/>
              <a:t> </a:t>
            </a:r>
          </a:p>
          <a:p>
            <a:pPr marL="457200" lvl="0" indent="-457200" fontAlgn="base">
              <a:buFont typeface="Arial" panose="020B0604020202020204" pitchFamily="34" charset="0"/>
              <a:buChar char="•"/>
            </a:pPr>
            <a:r>
              <a:rPr lang="en-US" dirty="0"/>
              <a:t>Satellite Phones</a:t>
            </a:r>
          </a:p>
          <a:p>
            <a:pPr marL="457200" lvl="0" indent="-457200" fontAlgn="base">
              <a:buFont typeface="Arial" panose="020B0604020202020204" pitchFamily="34" charset="0"/>
              <a:buChar char="•"/>
            </a:pPr>
            <a:r>
              <a:rPr lang="en-US" dirty="0"/>
              <a:t>HAM radio (ARES)</a:t>
            </a:r>
          </a:p>
          <a:p>
            <a:pPr marL="457200" lvl="0" indent="-457200" fontAlgn="base">
              <a:buFont typeface="Arial" panose="020B0604020202020204" pitchFamily="34" charset="0"/>
              <a:buChar char="•"/>
            </a:pPr>
            <a:r>
              <a:rPr lang="en-US" dirty="0"/>
              <a:t>VoIP phones</a:t>
            </a:r>
          </a:p>
          <a:p>
            <a:pPr marL="457200" lvl="0" indent="-457200" fontAlgn="base">
              <a:buFont typeface="Arial" panose="020B0604020202020204" pitchFamily="34" charset="0"/>
              <a:buChar char="•"/>
            </a:pPr>
            <a:r>
              <a:rPr lang="en-US" dirty="0"/>
              <a:t>Personal cellphones </a:t>
            </a:r>
          </a:p>
          <a:p>
            <a:pPr marL="457200" lvl="0" indent="-457200" fontAlgn="base">
              <a:buFont typeface="Arial" panose="020B0604020202020204" pitchFamily="34" charset="0"/>
              <a:buChar char="•"/>
            </a:pPr>
            <a:r>
              <a:rPr lang="en-US" dirty="0"/>
              <a:t>Runners/Paper charting</a:t>
            </a:r>
          </a:p>
          <a:p>
            <a:pPr fontAlgn="t">
              <a:lnSpc>
                <a:spcPts val="2400"/>
              </a:lnSpc>
              <a:spcBef>
                <a:spcPts val="1200"/>
              </a:spcBef>
            </a:pPr>
            <a:endParaRPr lang="en-US" sz="2800" spc="-50" dirty="0">
              <a:solidFill>
                <a:srgbClr val="56565B"/>
              </a:solidFill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27AA585-C0F9-8544-9A9F-ABFB3F2B2E99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en-US" dirty="0"/>
              <a:t>Communication Redundancy </a:t>
            </a:r>
          </a:p>
        </p:txBody>
      </p:sp>
    </p:spTree>
    <p:extLst>
      <p:ext uri="{BB962C8B-B14F-4D97-AF65-F5344CB8AC3E}">
        <p14:creationId xmlns:p14="http://schemas.microsoft.com/office/powerpoint/2010/main" val="1102073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08AC5A-E0C2-1734-AB76-F50234210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B0EA495-4FEB-0632-AAD5-60716547A5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34466"/>
            <a:ext cx="7432944" cy="619147"/>
          </a:xfrm>
        </p:spPr>
        <p:txBody>
          <a:bodyPr anchor="t">
            <a:normAutofit/>
          </a:bodyPr>
          <a:lstStyle/>
          <a:p>
            <a:r>
              <a:rPr lang="en-US" sz="3600"/>
              <a:t>Downtime Education</a:t>
            </a:r>
          </a:p>
        </p:txBody>
      </p:sp>
      <p:graphicFrame>
        <p:nvGraphicFramePr>
          <p:cNvPr id="13" name="Text Placeholder 9">
            <a:extLst>
              <a:ext uri="{FF2B5EF4-FFF2-40B4-BE49-F238E27FC236}">
                <a16:creationId xmlns:a16="http://schemas.microsoft.com/office/drawing/2014/main" id="{F0B15BDE-78F4-37F5-E85A-C5EF9DF642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9820705"/>
              </p:ext>
            </p:extLst>
          </p:nvPr>
        </p:nvGraphicFramePr>
        <p:xfrm>
          <a:off x="5183188" y="1394323"/>
          <a:ext cx="6172200" cy="47747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31A77DF5-2EA5-6800-0C5B-7E823D0F26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4029" y="853613"/>
            <a:ext cx="5065359" cy="5811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7405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D8C3683-5A81-8266-88A6-9F11C1CFB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Gaps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C3EA0C93-3D7E-B0D7-77A3-D32AB6EC08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19149" b="19149"/>
          <a:stretch/>
        </p:blipFill>
        <p:spPr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B36B160-C565-92D9-03AD-4E3406C4A7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9858" y="1251857"/>
            <a:ext cx="4282168" cy="4925107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Radios- location, usage and frequency.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Everbridge- education, network, empowerment.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Downtime Forms- repository, accessibility.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Command Center- runners, initiation, leadership.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Registration and patient tracking.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91096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99BF9D9-734F-AC66-9108-965BFE88BE0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109844221"/>
      </p:ext>
    </p:extLst>
  </p:cSld>
  <p:clrMapOvr>
    <a:masterClrMapping/>
  </p:clrMapOvr>
</p:sld>
</file>

<file path=ppt/theme/theme1.xml><?xml version="1.0" encoding="utf-8"?>
<a:theme xmlns:a="http://schemas.openxmlformats.org/drawingml/2006/main" name="HHCS-Blue-Perspective-Graphic">
  <a:themeElements>
    <a:clrScheme name="Custom 2">
      <a:dk1>
        <a:srgbClr val="54565B"/>
      </a:dk1>
      <a:lt1>
        <a:srgbClr val="FFFFFF"/>
      </a:lt1>
      <a:dk2>
        <a:srgbClr val="3485C6"/>
      </a:dk2>
      <a:lt2>
        <a:srgbClr val="FFFFFF"/>
      </a:lt2>
      <a:accent1>
        <a:srgbClr val="7FBC42"/>
      </a:accent1>
      <a:accent2>
        <a:srgbClr val="1051A4"/>
      </a:accent2>
      <a:accent3>
        <a:srgbClr val="64499E"/>
      </a:accent3>
      <a:accent4>
        <a:srgbClr val="A23895"/>
      </a:accent4>
      <a:accent5>
        <a:srgbClr val="F04D5F"/>
      </a:accent5>
      <a:accent6>
        <a:srgbClr val="F99C25"/>
      </a:accent6>
      <a:hlink>
        <a:srgbClr val="7FBC42"/>
      </a:hlink>
      <a:folHlink>
        <a:srgbClr val="54565B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HCS-Blue-Perspective-Graphic" id="{4DAB132E-D213-4794-8176-EC4CC4157ED9}" vid="{5D47B0B2-5631-499B-9122-87924848EC0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358cdc2-600c-4b15-a364-9d28367e7750" xsi:nil="true"/>
    <lcf76f155ced4ddcb4097134ff3c332f xmlns="eca8bdc4-89f5-44bb-852b-727a81f3c8a6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BF626280F6F3D43851FBCAC2C7D18A0" ma:contentTypeVersion="16" ma:contentTypeDescription="Create a new document." ma:contentTypeScope="" ma:versionID="ef6204bcef48f396567c682c7c42b47a">
  <xsd:schema xmlns:xsd="http://www.w3.org/2001/XMLSchema" xmlns:xs="http://www.w3.org/2001/XMLSchema" xmlns:p="http://schemas.microsoft.com/office/2006/metadata/properties" xmlns:ns2="6358cdc2-600c-4b15-a364-9d28367e7750" xmlns:ns3="eca8bdc4-89f5-44bb-852b-727a81f3c8a6" targetNamespace="http://schemas.microsoft.com/office/2006/metadata/properties" ma:root="true" ma:fieldsID="73214f5a94adfd619913c9b25fd130e5" ns2:_="" ns3:_="">
    <xsd:import namespace="6358cdc2-600c-4b15-a364-9d28367e7750"/>
    <xsd:import namespace="eca8bdc4-89f5-44bb-852b-727a81f3c8a6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lcf76f155ced4ddcb4097134ff3c332f" minOccurs="0"/>
                <xsd:element ref="ns2:TaxCatchAll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ObjectDetectorVersion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58cdc2-600c-4b15-a364-9d28367e775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SearchPeopleOnly="false" ma:SharePointGroup="0" ma:internalName="SharedWithUsers" ma:readOnly="tru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2" nillable="true" ma:displayName="Taxonomy Catch All Column" ma:hidden="true" ma:list="{dcfa6f87-c8e9-406a-8012-8a15fea537e5}" ma:internalName="TaxCatchAll" ma:showField="CatchAllData" ma:web="6358cdc2-600c-4b15-a364-9d28367e775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a8bdc4-89f5-44bb-852b-727a81f3c8a6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205ba157-1a16-49b7-af22-0f7efc2e733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4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28A1322-5600-41C7-9CF9-A6D676D0EA52}">
  <ds:schemaRefs>
    <ds:schemaRef ds:uri="http://schemas.microsoft.com/office/2006/metadata/properties"/>
    <ds:schemaRef ds:uri="http://schemas.microsoft.com/office/infopath/2007/PartnerControls"/>
    <ds:schemaRef ds:uri="6934d68a-b574-4405-9b22-c0d16b287bec"/>
    <ds:schemaRef ds:uri="337722fa-30d4-486d-a56a-9367e8b4b0b4"/>
    <ds:schemaRef ds:uri="6358cdc2-600c-4b15-a364-9d28367e7750"/>
    <ds:schemaRef ds:uri="eca8bdc4-89f5-44bb-852b-727a81f3c8a6"/>
  </ds:schemaRefs>
</ds:datastoreItem>
</file>

<file path=customXml/itemProps2.xml><?xml version="1.0" encoding="utf-8"?>
<ds:datastoreItem xmlns:ds="http://schemas.openxmlformats.org/officeDocument/2006/customXml" ds:itemID="{E63B6482-FE31-4928-AA4D-976D3C87BF5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358cdc2-600c-4b15-a364-9d28367e7750"/>
    <ds:schemaRef ds:uri="eca8bdc4-89f5-44bb-852b-727a81f3c8a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3687AC4-4B6B-45DE-A2DC-C697F7E7B38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HHCS-Blue-Perspective-Graphic</Template>
  <TotalTime>2710</TotalTime>
  <Words>829</Words>
  <Application>Microsoft Office PowerPoint</Application>
  <PresentationFormat>Widescreen</PresentationFormat>
  <Paragraphs>99</Paragraphs>
  <Slides>13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HHCS-Blue-Perspective-Graphic</vt:lpstr>
      <vt:lpstr>Powering Patient Care: Hospital Backup Power Preparedness AMHE 2026</vt:lpstr>
      <vt:lpstr>2026 AMHE Scenario</vt:lpstr>
      <vt:lpstr>Huntington Hospital</vt:lpstr>
      <vt:lpstr>Huntington Hospital Electrical Power Sources  </vt:lpstr>
      <vt:lpstr>Huntington Hospital Generators  </vt:lpstr>
      <vt:lpstr>Generator Testing and Maintenance  </vt:lpstr>
      <vt:lpstr>Emergency Power Procedures</vt:lpstr>
      <vt:lpstr>Backup Power</vt:lpstr>
      <vt:lpstr>Virtual Command Center / Emergency Communications </vt:lpstr>
      <vt:lpstr>Downtime</vt:lpstr>
      <vt:lpstr>Downtime Education</vt:lpstr>
      <vt:lpstr>System Gaps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 Weden;Kelly Wong</dc:creator>
  <cp:lastModifiedBy>Darren Verrette</cp:lastModifiedBy>
  <cp:revision>35</cp:revision>
  <dcterms:created xsi:type="dcterms:W3CDTF">2022-03-22T22:01:01Z</dcterms:created>
  <dcterms:modified xsi:type="dcterms:W3CDTF">2026-10-01T21:31:17Z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0x010100BBF626280F6F3D43851FBCAC2C7D18A0</vt:lpwstr>
  </property>
  <property fmtid="{D5CDD505-2E9C-101B-9397-08002B2CF9AE}" pid="3" name="Order">
    <vt:r8>5100</vt:r8>
  </property>
  <property fmtid="{D5CDD505-2E9C-101B-9397-08002B2CF9AE}" pid="4" name="_ExtendedDescription">
    <vt:lpwstr/>
  </property>
  <property fmtid="{D5CDD505-2E9C-101B-9397-08002B2CF9AE}" pid="5" name="MediaServiceImageTags">
    <vt:lpwstr/>
  </property>
</Properties>
</file>