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2"/>
  </p:sldMasterIdLst>
  <p:notesMasterIdLst>
    <p:notesMasterId r:id="rId18"/>
  </p:notesMasterIdLst>
  <p:sldIdLst>
    <p:sldId id="452" r:id="rId3"/>
    <p:sldId id="481" r:id="rId4"/>
    <p:sldId id="484" r:id="rId5"/>
    <p:sldId id="485" r:id="rId6"/>
    <p:sldId id="482" r:id="rId7"/>
    <p:sldId id="487" r:id="rId8"/>
    <p:sldId id="490" r:id="rId9"/>
    <p:sldId id="470" r:id="rId10"/>
    <p:sldId id="486" r:id="rId11"/>
    <p:sldId id="489" r:id="rId12"/>
    <p:sldId id="488" r:id="rId13"/>
    <p:sldId id="493" r:id="rId14"/>
    <p:sldId id="492" r:id="rId15"/>
    <p:sldId id="491" r:id="rId16"/>
    <p:sldId id="354" r:id="rId17"/>
  </p:sldIdLst>
  <p:sldSz cx="9144000" cy="5143500" type="screen16x9"/>
  <p:notesSz cx="7023100" cy="9309100"/>
  <p:defaultTextStyle>
    <a:lvl1pPr marL="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  <a:extLst/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86" autoAdjust="0"/>
    <p:restoredTop sz="84988" autoAdjust="0"/>
  </p:normalViewPr>
  <p:slideViewPr>
    <p:cSldViewPr>
      <p:cViewPr varScale="1">
        <p:scale>
          <a:sx n="124" d="100"/>
          <a:sy n="124" d="100"/>
        </p:scale>
        <p:origin x="1194" y="876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-2706"/>
    </p:cViewPr>
  </p:outlineViewPr>
  <p:notesTextViewPr>
    <p:cViewPr>
      <p:scale>
        <a:sx n="66" d="100"/>
        <a:sy n="66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>
              <a:defRPr sz="1200"/>
            </a:lvl1pPr>
            <a:extLst/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132" y="0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>
              <a:defRPr sz="1200"/>
            </a:lvl1pPr>
            <a:extLst/>
          </a:lstStyle>
          <a:p>
            <a:fld id="{A8ADFD5B-A66C-449C-B6E8-FB716D07777D}" type="datetimeFigureOut">
              <a:rPr lang="en-US" smtClean="0"/>
              <a:pPr/>
              <a:t>10/1/2026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8500"/>
            <a:ext cx="6207125" cy="34909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324" tIns="46662" rIns="93324" bIns="46662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2310" y="4421823"/>
            <a:ext cx="5618480" cy="4189095"/>
          </a:xfrm>
          <a:prstGeom prst="rect">
            <a:avLst/>
          </a:prstGeom>
        </p:spPr>
        <p:txBody>
          <a:bodyPr vert="horz" lIns="93324" tIns="46662" rIns="93324" bIns="46662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029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>
              <a:defRPr sz="1200"/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132" y="8842029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r">
              <a:defRPr sz="1200"/>
            </a:lvl1pPr>
            <a:extLst/>
          </a:lstStyle>
          <a:p>
            <a:fld id="{CA5D3BF3-D352-46FC-8343-31F56E6730E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68601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rtl="0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>
      <a:defRPr sz="1200" kern="1200">
        <a:solidFill>
          <a:schemeClr val="tx1"/>
        </a:solidFill>
        <a:latin typeface="+mn-lt"/>
        <a:ea typeface="+mn-ea"/>
        <a:cs typeface="+mn-cs"/>
      </a:defRPr>
    </a:lvl9pPr>
    <a:extLst/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5D3BF3-D352-46FC-8343-31F56E6730EA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78065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Question #1 Yes or No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Question #2 Yes or No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Question #3 Dropdown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Over 48 hours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25- 48 hours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Under 24 hours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5D3BF3-D352-46FC-8343-31F56E6730EA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10352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5D3BF3-D352-46FC-8343-31F56E6730EA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79345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478274"/>
            <a:ext cx="9144000" cy="665226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4539996"/>
            <a:ext cx="2249424" cy="534924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4533138"/>
            <a:ext cx="6784848" cy="534924"/>
          </a:xfrm>
          <a:prstGeom prst="rect">
            <a:avLst/>
          </a:prstGeom>
          <a:solidFill>
            <a:srgbClr val="0070C0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4537528"/>
            <a:ext cx="6515100" cy="514350"/>
          </a:xfrm>
        </p:spPr>
        <p:txBody>
          <a:bodyPr anchor="ctr"/>
          <a:lstStyle>
            <a:lvl1pPr marL="0" indent="0" algn="l" eaLnBrk="1" latinLnBrk="0" hangingPunct="1">
              <a:buNone/>
              <a:defRPr kumimoji="0" sz="2800">
                <a:solidFill>
                  <a:srgbClr val="FFFFFF"/>
                </a:solidFill>
              </a:defRPr>
            </a:lvl1pPr>
            <a:lvl2pPr marL="457200" indent="0" algn="ctr" eaLnBrk="1" latinLnBrk="0" hangingPunct="1">
              <a:buNone/>
            </a:lvl2pPr>
            <a:lvl3pPr marL="914400" indent="0" algn="ctr" eaLnBrk="1" latinLnBrk="0" hangingPunct="1">
              <a:buNone/>
            </a:lvl3pPr>
            <a:lvl4pPr marL="1371600" indent="0" algn="ctr" eaLnBrk="1" latinLnBrk="0" hangingPunct="1">
              <a:buNone/>
            </a:lvl4pPr>
            <a:lvl5pPr marL="1828800" indent="0" algn="ctr" eaLnBrk="1" latinLnBrk="0" hangingPunct="1">
              <a:buNone/>
            </a:lvl5pPr>
            <a:lvl6pPr marL="2286000" indent="0" algn="ctr" eaLnBrk="1" latinLnBrk="0" hangingPunct="1">
              <a:buNone/>
            </a:lvl6pPr>
            <a:lvl7pPr marL="2743200" indent="0" algn="ctr" eaLnBrk="1" latinLnBrk="0" hangingPunct="1">
              <a:buNone/>
            </a:lvl7pPr>
            <a:lvl8pPr marL="3200400" indent="0" algn="ctr" eaLnBrk="1" latinLnBrk="0" hangingPunct="1">
              <a:buNone/>
            </a:lvl8pPr>
            <a:lvl9pPr marL="3657600" indent="0" algn="ctr" eaLnBrk="1" latinLnBrk="0" hangingPunct="1">
              <a:buNone/>
            </a:lvl9pPr>
            <a:extLst/>
          </a:lstStyle>
          <a:p>
            <a:pPr eaLnBrk="1" latinLnBrk="1" hangingPunct="1"/>
            <a:r>
              <a:rPr lang="en-US"/>
              <a:t>Click to edit Master subtitle style</a:t>
            </a:r>
            <a:endParaRPr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4551524"/>
            <a:ext cx="2057400" cy="514350"/>
          </a:xfrm>
        </p:spPr>
        <p:txBody>
          <a:bodyPr>
            <a:noAutofit/>
          </a:bodyPr>
          <a:lstStyle>
            <a:lvl1pPr algn="ctr" eaLnBrk="1" latinLnBrk="0" hangingPunct="1">
              <a:defRPr kumimoji="0" sz="2000">
                <a:solidFill>
                  <a:srgbClr val="FFFFFF"/>
                </a:solidFill>
              </a:defRPr>
            </a:lvl1pPr>
            <a:extLst/>
          </a:lstStyle>
          <a:p>
            <a:pPr algn="ctr"/>
            <a:fld id="{047E157E-8DCB-4F70-A0AF-5EB586A91DD4}" type="datetime1">
              <a:rPr kumimoji="0" lang="en-US" smtClean="0">
                <a:solidFill>
                  <a:srgbClr val="FFFFFF"/>
                </a:solidFill>
              </a:rPr>
              <a:pPr algn="ctr"/>
              <a:t>10/1/2026</a:t>
            </a:fld>
            <a:endParaRPr kumimoji="0" lang="en-US" sz="2000" dirty="0">
              <a:solidFill>
                <a:srgbClr val="FFFFFF"/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177404"/>
            <a:ext cx="5867400" cy="273844"/>
          </a:xfrm>
        </p:spPr>
        <p:txBody>
          <a:bodyPr/>
          <a:lstStyle>
            <a:lvl1pPr algn="r" eaLnBrk="1" latinLnBrk="0" hangingPunct="1">
              <a:defRPr kumimoji="0">
                <a:solidFill>
                  <a:schemeClr val="tx2"/>
                </a:solidFill>
              </a:defRPr>
            </a:lvl1pPr>
            <a:extLst/>
          </a:lstStyle>
          <a:p>
            <a:pPr algn="r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171450"/>
            <a:ext cx="838200" cy="285750"/>
          </a:xfrm>
        </p:spPr>
        <p:txBody>
          <a:bodyPr/>
          <a:lstStyle>
            <a:lvl1pPr eaLnBrk="1" latinLnBrk="0" hangingPunct="1">
              <a:defRPr kumimoji="0">
                <a:solidFill>
                  <a:schemeClr val="tx2"/>
                </a:solidFill>
              </a:defRPr>
            </a:lvl1pPr>
            <a:extLst/>
          </a:lstStyle>
          <a:p>
            <a:fld id="{8F82E0A0-C266-4798-8C8F-B9F91E9DA37E}" type="slidenum">
              <a:rPr kumimoji="0" lang="en-US" smtClean="0">
                <a:solidFill>
                  <a:schemeClr val="tx2"/>
                </a:solidFill>
              </a:rPr>
              <a:pPr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12" name="Rectangle 11"/>
          <p:cNvSpPr>
            <a:spLocks noGrp="1"/>
          </p:cNvSpPr>
          <p:nvPr>
            <p:ph type="title"/>
          </p:nvPr>
        </p:nvSpPr>
        <p:spPr>
          <a:xfrm>
            <a:off x="2362200" y="2343150"/>
            <a:ext cx="6477000" cy="2038350"/>
          </a:xfrm>
        </p:spPr>
        <p:txBody>
          <a:bodyPr rtlCol="0" anchor="b"/>
          <a:lstStyle>
            <a:lvl1pPr eaLnBrk="1" latinLnBrk="0" hangingPunct="1">
              <a:defRPr kumimoji="0" cap="all" baseline="0">
                <a:solidFill>
                  <a:schemeClr val="bg1"/>
                </a:solidFill>
              </a:defRPr>
            </a:lvl1pPr>
            <a:extLst/>
          </a:lstStyle>
          <a:p>
            <a:pPr eaLnBrk="1" latinLnBrk="1" hangingPunct="1"/>
            <a:r>
              <a:rPr lang="en-US" dirty="0"/>
              <a:t>Click to edit Master title style</a:t>
            </a:r>
            <a:endParaRPr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latinLnBrk="1" hangingPunct="1"/>
            <a:r>
              <a:rPr lang="en-US"/>
              <a:t>Click to edit Master title style</a:t>
            </a:r>
            <a:endParaRPr/>
          </a:p>
        </p:txBody>
      </p:sp>
      <p:sp>
        <p:nvSpPr>
          <p:cNvPr id="3" name="Rectangl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06EA6-EFEA-4C30-9264-4F9291A5780D}" type="datetime1">
              <a:rPr kumimoji="0" lang="en-US" smtClean="0"/>
              <a:pPr/>
              <a:t>10/1/2026</a:t>
            </a:fld>
            <a:endParaRPr kumimoji="0" lang="en-US"/>
          </a:p>
        </p:txBody>
      </p:sp>
      <p:sp>
        <p:nvSpPr>
          <p:cNvPr id="4" name="Rectangl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Rectangl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8F82E0A0-C266-4798-8C8F-B9F91E9DA37E}" type="slidenum">
              <a:rPr kumimoji="0" lang="en-US" sz="1400" b="1" smtClean="0">
                <a:solidFill>
                  <a:srgbClr val="FFFFFF"/>
                </a:solidFill>
              </a:rPr>
              <a:pPr algn="ctr"/>
              <a:t>‹#›</a:t>
            </a:fld>
            <a:endParaRPr kumimoji="0" lang="en-US"/>
          </a:p>
        </p:txBody>
      </p:sp>
      <p:sp>
        <p:nvSpPr>
          <p:cNvPr id="7" name="Rectangle 6"/>
          <p:cNvSpPr>
            <a:spLocks noGrp="1"/>
          </p:cNvSpPr>
          <p:nvPr>
            <p:ph sz="quarter" idx="13"/>
          </p:nvPr>
        </p:nvSpPr>
        <p:spPr>
          <a:xfrm>
            <a:off x="609600" y="1352550"/>
            <a:ext cx="8153400" cy="3276600"/>
          </a:xfrm>
        </p:spPr>
        <p:txBody>
          <a:bodyPr/>
          <a:lstStyle/>
          <a:p>
            <a:pPr lvl="0" eaLnBrk="1" latinLnBrk="1" hangingPunct="1"/>
            <a:r>
              <a:rPr lang="en-US" dirty="0"/>
              <a:t>Click to edit Master text styles</a:t>
            </a:r>
          </a:p>
          <a:p>
            <a:pPr lvl="1" eaLnBrk="1" latinLnBrk="1" hangingPunct="1"/>
            <a:r>
              <a:rPr lang="en-US" dirty="0"/>
              <a:t>Second level</a:t>
            </a:r>
          </a:p>
          <a:p>
            <a:pPr lvl="2" eaLnBrk="1" latinLnBrk="1" hangingPunct="1"/>
            <a:r>
              <a:rPr lang="en-US" dirty="0"/>
              <a:t>Third level</a:t>
            </a:r>
          </a:p>
          <a:p>
            <a:pPr lvl="3" eaLnBrk="1" latinLnBrk="1" hangingPunct="1"/>
            <a:r>
              <a:rPr lang="en-US" dirty="0"/>
              <a:t>Fourth level</a:t>
            </a:r>
          </a:p>
          <a:p>
            <a:pPr lvl="4" eaLnBrk="1" latinLnBrk="1" hangingPunct="1"/>
            <a:r>
              <a:rPr lang="en-US" dirty="0"/>
              <a:t>Fifth level</a:t>
            </a:r>
            <a:endParaRPr dirty="0"/>
          </a:p>
        </p:txBody>
      </p:sp>
      <p:pic>
        <p:nvPicPr>
          <p:cNvPr id="8" name="Picture 4" descr="VERT-EMS Color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159542"/>
            <a:ext cx="1289447" cy="9120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057400"/>
            <a:ext cx="7123113" cy="1254919"/>
          </a:xfrm>
        </p:spPr>
        <p:txBody>
          <a:bodyPr anchor="t"/>
          <a:lstStyle>
            <a:lvl1pPr eaLnBrk="1" latinLnBrk="0" hangingPunct="1">
              <a:buNone/>
              <a:defRPr kumimoji="0" sz="2800">
                <a:solidFill>
                  <a:schemeClr val="tx2"/>
                </a:solidFill>
              </a:defRPr>
            </a:lvl1pPr>
            <a:lvl2pPr eaLnBrk="1" latinLnBrk="0" hangingPunct="1">
              <a:buNone/>
              <a:defRPr kumimoji="0" sz="1800">
                <a:solidFill>
                  <a:schemeClr val="tx1">
                    <a:tint val="75000"/>
                  </a:schemeClr>
                </a:solidFill>
              </a:defRPr>
            </a:lvl2pPr>
            <a:lvl3pPr eaLnBrk="1" latinLnBrk="0" hangingPunct="1">
              <a:buNone/>
              <a:defRPr kumimoji="0" sz="1600">
                <a:solidFill>
                  <a:schemeClr val="tx1">
                    <a:tint val="75000"/>
                  </a:schemeClr>
                </a:solidFill>
              </a:defRPr>
            </a:lvl3pPr>
            <a:lvl4pPr eaLnBrk="1" latinLnBrk="0" hangingPunct="1">
              <a:buNone/>
              <a:defRPr kumimoji="0" sz="1400">
                <a:solidFill>
                  <a:schemeClr val="tx1">
                    <a:tint val="75000"/>
                  </a:schemeClr>
                </a:solidFill>
              </a:defRPr>
            </a:lvl4pPr>
            <a:lvl5pPr eaLnBrk="1" latinLnBrk="0" hangingPunct="1">
              <a:buNone/>
              <a:defRPr kumimoji="0"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1" hangingPunct="1"/>
            <a:r>
              <a:rPr lang="en-US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1143000"/>
            <a:ext cx="9144000" cy="85725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00150"/>
            <a:ext cx="1295400" cy="74295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200150"/>
            <a:ext cx="7772400" cy="742950"/>
          </a:xfrm>
          <a:prstGeom prst="rect">
            <a:avLst/>
          </a:prstGeom>
          <a:solidFill>
            <a:srgbClr val="0070C0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371600" y="1200150"/>
            <a:ext cx="7620000" cy="742950"/>
          </a:xfrm>
        </p:spPr>
        <p:txBody>
          <a:bodyPr/>
          <a:lstStyle>
            <a:lvl1pPr algn="l" eaLnBrk="1" latinLnBrk="0" hangingPunct="1">
              <a:buNone/>
              <a:defRPr kumimoji="0" sz="4400" b="0" cap="none">
                <a:solidFill>
                  <a:srgbClr val="FFFFFF"/>
                </a:solidFill>
              </a:defRPr>
            </a:lvl1pPr>
            <a:extLst/>
          </a:lstStyle>
          <a:p>
            <a:r>
              <a:rPr kumimoji="0" lang="en-US" dirty="0"/>
              <a:t>Click to edit master title style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F9F07-3BC7-4570-B054-79111B0A380C}" type="datetime1">
              <a:rPr kumimoji="0" lang="en-US" smtClean="0"/>
              <a:pPr/>
              <a:t>10/1/2026</a:t>
            </a:fld>
            <a:endParaRPr kumimoji="0"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314450"/>
            <a:ext cx="1295400" cy="526257"/>
          </a:xfrm>
        </p:spPr>
        <p:txBody>
          <a:bodyPr>
            <a:noAutofit/>
          </a:bodyPr>
          <a:lstStyle>
            <a:lvl1pPr eaLnBrk="1" latinLnBrk="0" hangingPunct="1">
              <a:defRPr kumimoji="0" sz="2400">
                <a:solidFill>
                  <a:srgbClr val="FFFFFF"/>
                </a:solidFill>
              </a:defRPr>
            </a:lvl1pPr>
            <a:extLst/>
          </a:lstStyle>
          <a:p>
            <a:pPr algn="ctr"/>
            <a:fld id="{8F82E0A0-C266-4798-8C8F-B9F91E9DA37E}" type="slidenum">
              <a:rPr kumimoji="0" lang="en-US" sz="2400" b="1" smtClean="0">
                <a:solidFill>
                  <a:srgbClr val="FFFFFF"/>
                </a:solidFill>
              </a:rPr>
              <a:pPr algn="ctr"/>
              <a:t>‹#›</a:t>
            </a:fld>
            <a:endParaRPr kumimoji="0" lang="en-US" sz="2400" dirty="0">
              <a:solidFill>
                <a:srgbClr val="FFFFFF"/>
              </a:solidFill>
            </a:endParaRPr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latinLnBrk="1" hangingPunct="1"/>
            <a:r>
              <a:rPr lang="en-US"/>
              <a:t>Click to edit Master title style</a:t>
            </a:r>
            <a:endParaRPr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09600" y="1352551"/>
            <a:ext cx="3886200" cy="3268624"/>
          </a:xfrm>
        </p:spPr>
        <p:txBody>
          <a:bodyPr/>
          <a:lstStyle/>
          <a:p>
            <a:pPr lvl="0" eaLnBrk="1" latinLnBrk="1" hangingPunct="1"/>
            <a:r>
              <a:rPr lang="en-US"/>
              <a:t>Click to edit Master text styles</a:t>
            </a:r>
          </a:p>
          <a:p>
            <a:pPr lvl="1" eaLnBrk="1" latinLnBrk="1" hangingPunct="1"/>
            <a:r>
              <a:rPr lang="en-US"/>
              <a:t>Second level</a:t>
            </a:r>
          </a:p>
          <a:p>
            <a:pPr lvl="2" eaLnBrk="1" latinLnBrk="1" hangingPunct="1"/>
            <a:r>
              <a:rPr lang="en-US"/>
              <a:t>Third level</a:t>
            </a:r>
          </a:p>
          <a:p>
            <a:pPr lvl="3" eaLnBrk="1" latinLnBrk="1" hangingPunct="1"/>
            <a:r>
              <a:rPr lang="en-US"/>
              <a:t>Fourth level</a:t>
            </a:r>
          </a:p>
          <a:p>
            <a:pPr lvl="4" eaLnBrk="1" latinLnBrk="1" hangingPunct="1"/>
            <a:r>
              <a:rPr lang="en-US"/>
              <a:t>Fifth level</a:t>
            </a:r>
            <a:endParaRPr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844901" y="1352549"/>
            <a:ext cx="3886200" cy="3268625"/>
          </a:xfrm>
        </p:spPr>
        <p:txBody>
          <a:bodyPr/>
          <a:lstStyle/>
          <a:p>
            <a:pPr lvl="0" eaLnBrk="1" latinLnBrk="1" hangingPunct="1"/>
            <a:r>
              <a:rPr lang="en-US"/>
              <a:t>Click to edit Master text styles</a:t>
            </a:r>
          </a:p>
          <a:p>
            <a:pPr lvl="1" eaLnBrk="1" latinLnBrk="1" hangingPunct="1"/>
            <a:r>
              <a:rPr lang="en-US"/>
              <a:t>Second level</a:t>
            </a:r>
          </a:p>
          <a:p>
            <a:pPr lvl="2" eaLnBrk="1" latinLnBrk="1" hangingPunct="1"/>
            <a:r>
              <a:rPr lang="en-US"/>
              <a:t>Third level</a:t>
            </a:r>
          </a:p>
          <a:p>
            <a:pPr lvl="3" eaLnBrk="1" latinLnBrk="1" hangingPunct="1"/>
            <a:r>
              <a:rPr lang="en-US"/>
              <a:t>Fourth level</a:t>
            </a:r>
          </a:p>
          <a:p>
            <a:pPr lvl="4" eaLnBrk="1" latinLnBrk="1" hangingPunct="1"/>
            <a:r>
              <a:rPr lang="en-US"/>
              <a:t>Fifth level</a:t>
            </a:r>
            <a:endParaRPr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E4606EA6-EFEA-4C30-9264-4F9291A5780D}" type="datetime1">
              <a:rPr kumimoji="0" lang="en-US" smtClean="0"/>
              <a:pPr/>
              <a:t>10/1/2026</a:t>
            </a:fld>
            <a:endParaRPr kumimoji="0"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algn="ctr"/>
            <a:fld id="{8F82E0A0-C266-4798-8C8F-B9F91E9DA37E}" type="slidenum">
              <a:rPr kumimoji="0" lang="en-US" sz="1400" b="1" smtClean="0">
                <a:solidFill>
                  <a:srgbClr val="FFFFFF"/>
                </a:solidFill>
              </a:rPr>
              <a:pPr algn="ctr"/>
              <a:t>‹#›</a:t>
            </a:fld>
            <a:endParaRPr kumimoji="0"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kumimoji="0" lang="en-US"/>
          </a:p>
        </p:txBody>
      </p:sp>
      <p:pic>
        <p:nvPicPr>
          <p:cNvPr id="13" name="Picture 4" descr="VERT-EMS Color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159542"/>
            <a:ext cx="1289447" cy="9120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18110"/>
            <a:ext cx="8153400" cy="1005840"/>
          </a:xfrm>
        </p:spPr>
        <p:txBody>
          <a:bodyPr anchor="b"/>
          <a:lstStyle>
            <a:lvl1pPr eaLnBrk="1" latinLnBrk="0" hangingPunct="1">
              <a:defRPr kumimoji="0"/>
            </a:lvl1pPr>
            <a:extLst/>
          </a:lstStyle>
          <a:p>
            <a:pPr eaLnBrk="1" latinLnBrk="1" hangingPunct="1"/>
            <a:r>
              <a:rPr lang="en-US"/>
              <a:t>Click to edit Master title style</a:t>
            </a:r>
            <a:endParaRPr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1919818"/>
            <a:ext cx="3886200" cy="2628900"/>
          </a:xfrm>
        </p:spPr>
        <p:txBody>
          <a:bodyPr/>
          <a:lstStyle/>
          <a:p>
            <a:pPr lvl="0" eaLnBrk="1" latinLnBrk="1" hangingPunct="1"/>
            <a:r>
              <a:rPr lang="en-US"/>
              <a:t>Click to edit Master text styles</a:t>
            </a:r>
          </a:p>
          <a:p>
            <a:pPr lvl="1" eaLnBrk="1" latinLnBrk="1" hangingPunct="1"/>
            <a:r>
              <a:rPr lang="en-US"/>
              <a:t>Second level</a:t>
            </a:r>
          </a:p>
          <a:p>
            <a:pPr lvl="2" eaLnBrk="1" latinLnBrk="1" hangingPunct="1"/>
            <a:r>
              <a:rPr lang="en-US"/>
              <a:t>Third level</a:t>
            </a:r>
          </a:p>
          <a:p>
            <a:pPr lvl="3" eaLnBrk="1" latinLnBrk="1" hangingPunct="1"/>
            <a:r>
              <a:rPr lang="en-US"/>
              <a:t>Fourth level</a:t>
            </a:r>
          </a:p>
          <a:p>
            <a:pPr lvl="4" eaLnBrk="1" latinLnBrk="1" hangingPunct="1"/>
            <a:r>
              <a:rPr lang="en-US"/>
              <a:t>Fifth level</a:t>
            </a:r>
            <a:endParaRPr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1919818"/>
            <a:ext cx="3886200" cy="2628900"/>
          </a:xfrm>
        </p:spPr>
        <p:txBody>
          <a:bodyPr/>
          <a:lstStyle/>
          <a:p>
            <a:pPr lvl="0" eaLnBrk="1" latinLnBrk="1" hangingPunct="1"/>
            <a:r>
              <a:rPr lang="en-US"/>
              <a:t>Click to edit Master text styles</a:t>
            </a:r>
          </a:p>
          <a:p>
            <a:pPr lvl="1" eaLnBrk="1" latinLnBrk="1" hangingPunct="1"/>
            <a:r>
              <a:rPr lang="en-US"/>
              <a:t>Second level</a:t>
            </a:r>
          </a:p>
          <a:p>
            <a:pPr lvl="2" eaLnBrk="1" latinLnBrk="1" hangingPunct="1"/>
            <a:r>
              <a:rPr lang="en-US"/>
              <a:t>Third level</a:t>
            </a:r>
          </a:p>
          <a:p>
            <a:pPr lvl="3" eaLnBrk="1" latinLnBrk="1" hangingPunct="1"/>
            <a:r>
              <a:rPr lang="en-US"/>
              <a:t>Fourth level</a:t>
            </a:r>
          </a:p>
          <a:p>
            <a:pPr lvl="4" eaLnBrk="1" latinLnBrk="1" hangingPunct="1"/>
            <a:r>
              <a:rPr lang="en-US"/>
              <a:t>Fifth level</a:t>
            </a:r>
            <a:endParaRPr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E4606EA6-EFEA-4C30-9264-4F9291A5780D}" type="datetime1">
              <a:rPr kumimoji="0" lang="en-US" smtClean="0"/>
              <a:pPr/>
              <a:t>10/1/2026</a:t>
            </a:fld>
            <a:endParaRPr kumimoji="0"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algn="ctr"/>
            <a:fld id="{8F82E0A0-C266-4798-8C8F-B9F91E9DA37E}" type="slidenum">
              <a:rPr kumimoji="0" lang="en-US" sz="1400" b="1" smtClean="0">
                <a:solidFill>
                  <a:srgbClr val="FFFFFF"/>
                </a:solidFill>
              </a:rPr>
              <a:pPr algn="ctr"/>
              <a:t>‹#›</a:t>
            </a:fld>
            <a:endParaRPr kumimoji="0"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kumimoji="0"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8"/>
          </p:nvPr>
        </p:nvSpPr>
        <p:spPr>
          <a:xfrm>
            <a:off x="609600" y="1362287"/>
            <a:ext cx="3886200" cy="530352"/>
          </a:xfrm>
          <a:solidFill>
            <a:schemeClr val="accent2"/>
          </a:solidFill>
        </p:spPr>
        <p:txBody>
          <a:bodyPr rtlCol="0" anchor="ctr"/>
          <a:lstStyle>
            <a:lvl1pPr eaLnBrk="1" latinLnBrk="0" hangingPunct="1">
              <a:buFontTx/>
              <a:buNone/>
              <a:defRPr kumimoji="0" sz="2000" b="1">
                <a:solidFill>
                  <a:srgbClr val="FFFFFF"/>
                </a:solidFill>
              </a:defRPr>
            </a:lvl1pPr>
            <a:extLst/>
          </a:lstStyle>
          <a:p>
            <a:pPr lvl="0" eaLnBrk="1" latinLnBrk="1" hangingPunct="1"/>
            <a:r>
              <a:rPr lang="en-US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9"/>
          </p:nvPr>
        </p:nvSpPr>
        <p:spPr>
          <a:xfrm>
            <a:off x="4800600" y="1362287"/>
            <a:ext cx="3886200" cy="530352"/>
          </a:xfrm>
          <a:solidFill>
            <a:schemeClr val="accent4"/>
          </a:solidFill>
        </p:spPr>
        <p:txBody>
          <a:bodyPr rtlCol="0" anchor="ctr"/>
          <a:lstStyle>
            <a:lvl1pPr eaLnBrk="1" latinLnBrk="0" hangingPunct="1">
              <a:buFontTx/>
              <a:buNone/>
              <a:defRPr kumimoji="0" sz="2000" b="1">
                <a:solidFill>
                  <a:srgbClr val="FFFFFF"/>
                </a:solidFill>
              </a:defRPr>
            </a:lvl1pPr>
            <a:extLst/>
          </a:lstStyle>
          <a:p>
            <a:pPr lvl="0" eaLnBrk="1" latinLnBrk="1" hangingPunct="1"/>
            <a:r>
              <a:rPr lang="en-US"/>
              <a:t>Click to edit Master text styles</a:t>
            </a:r>
          </a:p>
        </p:txBody>
      </p:sp>
      <p:pic>
        <p:nvPicPr>
          <p:cNvPr id="17" name="Picture 4" descr="VERT-EMS Color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159542"/>
            <a:ext cx="1289447" cy="9120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latinLnBrk="1" hangingPunct="1"/>
            <a:r>
              <a:rPr lang="en-US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FADB5D-B7A0-47E3-AD2D-B1A6F8614213}" type="datetime1">
              <a:rPr kumimoji="0" lang="en-US" smtClean="0"/>
              <a:pPr/>
              <a:t>10/1/2026</a:t>
            </a:fld>
            <a:endParaRPr kumimoji="0"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latinLnBrk="0" hangingPunct="1">
              <a:defRPr kumimoji="0">
                <a:solidFill>
                  <a:srgbClr val="FFFFFF"/>
                </a:solidFill>
              </a:defRPr>
            </a:lvl1pPr>
            <a:extLst/>
          </a:lstStyle>
          <a:p>
            <a:fld id="{A3F7CB7D-F184-43C7-B6FD-03D728E1BBFF}" type="slidenum">
              <a:rPr kumimoji="0" lang="en-US" smtClean="0">
                <a:solidFill>
                  <a:srgbClr val="FFFFFF"/>
                </a:solidFill>
              </a:rPr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68126-03FC-49C0-B9B8-2B561CCC3D90}" type="datetime1">
              <a:rPr kumimoji="0" lang="en-US" smtClean="0"/>
              <a:pPr/>
              <a:t>10/1/2026</a:t>
            </a:fld>
            <a:endParaRPr kumimoji="0"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4686300"/>
            <a:ext cx="533400" cy="285750"/>
          </a:xfrm>
        </p:spPr>
        <p:txBody>
          <a:bodyPr/>
          <a:lstStyle>
            <a:lvl1pPr eaLnBrk="1" latinLnBrk="0" hangingPunct="1">
              <a:defRPr kumimoji="0">
                <a:solidFill>
                  <a:schemeClr val="tx2"/>
                </a:solidFill>
              </a:defRPr>
            </a:lvl1pPr>
            <a:extLst/>
          </a:lstStyle>
          <a:p>
            <a:fld id="{A3F7CB7D-F184-43C7-B6FD-03D728E1BBFF}" type="slidenum">
              <a:rPr kumimoji="0" lang="en-US" smtClean="0">
                <a:solidFill>
                  <a:schemeClr val="tx2"/>
                </a:solidFill>
              </a:rPr>
              <a:pPr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8110"/>
            <a:ext cx="8153400" cy="1005840"/>
          </a:xfrm>
        </p:spPr>
        <p:txBody>
          <a:bodyPr anchor="b"/>
          <a:lstStyle>
            <a:lvl1pPr algn="l" eaLnBrk="1" latinLnBrk="0" hangingPunct="1">
              <a:buNone/>
              <a:defRPr kumimoji="0" sz="4200" b="0"/>
            </a:lvl1pPr>
            <a:extLst/>
          </a:lstStyle>
          <a:p>
            <a:pPr eaLnBrk="1" latinLnBrk="1" hangingPunct="1"/>
            <a:r>
              <a:rPr lang="en-US"/>
              <a:t>Click to edit Master title style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9A8198-4617-485E-9585-4840B69DBBA6}" type="datetime1">
              <a:rPr kumimoji="0" lang="en-US" smtClean="0"/>
              <a:pPr/>
              <a:t>10/1/2026</a:t>
            </a:fld>
            <a:endParaRPr kumimoji="0"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latinLnBrk="0" hangingPunct="1">
              <a:defRPr kumimoji="0">
                <a:solidFill>
                  <a:srgbClr val="FFFFFF"/>
                </a:solidFill>
              </a:defRPr>
            </a:lvl1pPr>
            <a:extLst/>
          </a:lstStyle>
          <a:p>
            <a:fld id="{A3F7CB7D-F184-43C7-B6FD-03D728E1BBFF}" type="slidenum">
              <a:rPr kumimoji="0" lang="en-US" smtClean="0">
                <a:solidFill>
                  <a:srgbClr val="FFFFFF"/>
                </a:solidFill>
              </a:rPr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428750"/>
            <a:ext cx="1600200" cy="31242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 eaLnBrk="1" latinLnBrk="0" hangingPunct="1">
              <a:spcAft>
                <a:spcPts val="1000"/>
              </a:spcAft>
              <a:buNone/>
              <a:defRPr kumimoji="0" sz="1800"/>
            </a:lvl1pPr>
            <a:lvl2pPr eaLnBrk="1" latinLnBrk="0" hangingPunct="1">
              <a:buNone/>
              <a:defRPr kumimoji="0" sz="1200"/>
            </a:lvl2pPr>
            <a:lvl3pPr eaLnBrk="1" latinLnBrk="0" hangingPunct="1">
              <a:buNone/>
              <a:defRPr kumimoji="0" sz="1000"/>
            </a:lvl3pPr>
            <a:lvl4pPr eaLnBrk="1" latinLnBrk="0" hangingPunct="1">
              <a:buNone/>
              <a:defRPr kumimoji="0" sz="900"/>
            </a:lvl4pPr>
            <a:lvl5pPr eaLnBrk="1" latinLnBrk="0" hangingPunct="1">
              <a:buNone/>
              <a:defRPr kumimoji="0" sz="900"/>
            </a:lvl5pPr>
            <a:extLst/>
          </a:lstStyle>
          <a:p>
            <a:pPr lvl="0" eaLnBrk="1" latinLnBrk="1" hangingPunct="1"/>
            <a:r>
              <a:rPr lang="en-US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2362200" y="1428750"/>
            <a:ext cx="6400800" cy="3200400"/>
          </a:xfrm>
        </p:spPr>
        <p:txBody>
          <a:bodyPr/>
          <a:lstStyle/>
          <a:p>
            <a:pPr lvl="0" eaLnBrk="1" latinLnBrk="1" hangingPunct="1"/>
            <a:r>
              <a:rPr lang="en-US"/>
              <a:t>Click to edit Master text styles</a:t>
            </a:r>
          </a:p>
          <a:p>
            <a:pPr lvl="1" eaLnBrk="1" latinLnBrk="1" hangingPunct="1"/>
            <a:r>
              <a:rPr lang="en-US"/>
              <a:t>Second level</a:t>
            </a:r>
          </a:p>
          <a:p>
            <a:pPr lvl="2" eaLnBrk="1" latinLnBrk="1" hangingPunct="1"/>
            <a:r>
              <a:rPr lang="en-US"/>
              <a:t>Third level</a:t>
            </a:r>
          </a:p>
          <a:p>
            <a:pPr lvl="3" eaLnBrk="1" latinLnBrk="1" hangingPunct="1"/>
            <a:r>
              <a:rPr lang="en-US"/>
              <a:t>Fourth level</a:t>
            </a:r>
          </a:p>
          <a:p>
            <a:pPr lvl="4" eaLnBrk="1" latinLnBrk="1" hangingPunct="1"/>
            <a:r>
              <a:rPr lang="en-US"/>
              <a:t>Fifth level</a:t>
            </a:r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57668" y="0"/>
            <a:ext cx="7586332" cy="3419856"/>
          </a:xfrm>
          <a:solidFill>
            <a:schemeClr val="tx1"/>
          </a:solidFill>
          <a:ln>
            <a:noFill/>
          </a:ln>
        </p:spPr>
        <p:txBody>
          <a:bodyPr/>
          <a:lstStyle>
            <a:lvl1pPr eaLnBrk="1" latinLnBrk="0" hangingPunct="1">
              <a:buNone/>
              <a:defRPr kumimoji="0" sz="3200">
                <a:solidFill>
                  <a:schemeClr val="bg1"/>
                </a:solidFill>
              </a:defRPr>
            </a:lvl1pPr>
            <a:extLst/>
          </a:lstStyle>
          <a:p>
            <a:r>
              <a:rPr kumimoji="0"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4114800"/>
            <a:ext cx="7315200" cy="514350"/>
          </a:xfrm>
        </p:spPr>
        <p:txBody>
          <a:bodyPr/>
          <a:lstStyle>
            <a:lvl1pPr marL="0" indent="0" eaLnBrk="1" latinLnBrk="0" hangingPunct="1">
              <a:buFontTx/>
              <a:buNone/>
              <a:defRPr kumimoji="0" sz="1700"/>
            </a:lvl1pPr>
            <a:lvl2pPr eaLnBrk="1" latinLnBrk="0" hangingPunct="1">
              <a:buFontTx/>
              <a:buNone/>
              <a:defRPr kumimoji="0" sz="1200"/>
            </a:lvl2pPr>
            <a:lvl3pPr eaLnBrk="1" latinLnBrk="0" hangingPunct="1">
              <a:buFontTx/>
              <a:buNone/>
              <a:defRPr kumimoji="0" sz="1000"/>
            </a:lvl3pPr>
            <a:lvl4pPr eaLnBrk="1" latinLnBrk="0" hangingPunct="1">
              <a:buFontTx/>
              <a:buNone/>
              <a:defRPr kumimoji="0" sz="900"/>
            </a:lvl4pPr>
            <a:lvl5pPr eaLnBrk="1" latinLnBrk="0" hangingPunct="1">
              <a:buFontTx/>
              <a:buNone/>
              <a:defRPr kumimoji="0" sz="900"/>
            </a:lvl5pPr>
            <a:extLst/>
          </a:lstStyle>
          <a:p>
            <a:pPr lvl="0" eaLnBrk="1" latinLnBrk="1" hangingPunct="1"/>
            <a:r>
              <a:rPr lang="en-US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>
          <a:xfrm>
            <a:off x="-9144" y="3429000"/>
            <a:ext cx="9144000" cy="665226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3497580"/>
            <a:ext cx="1463040" cy="534924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3490722"/>
            <a:ext cx="7589520" cy="534924"/>
          </a:xfrm>
          <a:prstGeom prst="rect">
            <a:avLst/>
          </a:prstGeom>
          <a:solidFill>
            <a:srgbClr val="0070C0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3543300"/>
            <a:ext cx="7315200" cy="457200"/>
          </a:xfrm>
        </p:spPr>
        <p:txBody>
          <a:bodyPr anchor="ctr"/>
          <a:lstStyle>
            <a:lvl1pPr algn="l" eaLnBrk="1" latinLnBrk="0" hangingPunct="1">
              <a:buNone/>
              <a:defRPr kumimoji="0" sz="2800" b="0">
                <a:solidFill>
                  <a:srgbClr val="FFFFFF"/>
                </a:solidFill>
              </a:defRPr>
            </a:lvl1pPr>
            <a:extLst/>
          </a:lstStyle>
          <a:p>
            <a:pPr eaLnBrk="1" latinLnBrk="1" hangingPunct="1"/>
            <a:r>
              <a:rPr lang="en-US"/>
              <a:t>Click to edit Master title style</a:t>
            </a:r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1447800" y="0"/>
            <a:ext cx="100584" cy="515035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4686300"/>
            <a:ext cx="2667000" cy="273844"/>
          </a:xfrm>
        </p:spPr>
        <p:txBody>
          <a:bodyPr rtlCol="0"/>
          <a:lstStyle/>
          <a:p>
            <a:fld id="{E4606EA6-EFEA-4C30-9264-4F9291A5780D}" type="datetime1">
              <a:rPr kumimoji="0" lang="en-US" smtClean="0"/>
              <a:pPr/>
              <a:t>10/1/2026</a:t>
            </a:fld>
            <a:endParaRPr kumimoji="0"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3500437"/>
            <a:ext cx="1447800" cy="497684"/>
          </a:xfrm>
        </p:spPr>
        <p:txBody>
          <a:bodyPr rtlCol="0"/>
          <a:lstStyle>
            <a:lvl1pPr eaLnBrk="1" latinLnBrk="0" hangingPunct="1">
              <a:defRPr kumimoji="0" sz="2800"/>
            </a:lvl1pPr>
            <a:extLst/>
          </a:lstStyle>
          <a:p>
            <a:pPr algn="ctr"/>
            <a:fld id="{8F82E0A0-C266-4798-8C8F-B9F91E9DA37E}" type="slidenum">
              <a:rPr kumimoji="0" lang="en-US" sz="2800" b="1" smtClean="0">
                <a:solidFill>
                  <a:srgbClr val="FFFFFF"/>
                </a:solidFill>
              </a:rPr>
              <a:pPr algn="ctr"/>
              <a:t>‹#›</a:t>
            </a:fld>
            <a:endParaRPr kumimoji="0" lang="en-US" sz="2800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4686155"/>
            <a:ext cx="4572000" cy="273844"/>
          </a:xfrm>
        </p:spPr>
        <p:txBody>
          <a:bodyPr rtlCol="0"/>
          <a:lstStyle/>
          <a:p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352550"/>
            <a:ext cx="8153400" cy="324231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1" hangingPunct="1"/>
            <a:r>
              <a:rPr kumimoji="0" lang="en-US" dirty="0"/>
              <a:t>Click to edit Master text styles</a:t>
            </a:r>
          </a:p>
          <a:p>
            <a:pPr lvl="1" eaLnBrk="1" latinLnBrk="1" hangingPunct="1"/>
            <a:r>
              <a:rPr kumimoji="0" lang="en-US" dirty="0"/>
              <a:t>Second level</a:t>
            </a:r>
          </a:p>
          <a:p>
            <a:pPr lvl="2" eaLnBrk="1" latinLnBrk="1" hangingPunct="1"/>
            <a:r>
              <a:rPr kumimoji="0" lang="en-US" dirty="0"/>
              <a:t>Third level</a:t>
            </a:r>
          </a:p>
          <a:p>
            <a:pPr lvl="3" eaLnBrk="1" latinLnBrk="1" hangingPunct="1"/>
            <a:r>
              <a:rPr kumimoji="0" lang="en-US" dirty="0"/>
              <a:t>Fourth level</a:t>
            </a:r>
          </a:p>
          <a:p>
            <a:pPr lvl="4" eaLnBrk="1" latinLnBrk="1" hangingPunct="1"/>
            <a:r>
              <a:rPr kumimoji="0" lang="en-US" dirty="0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4686300"/>
            <a:ext cx="2667000" cy="273844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  <a:extLst/>
          </a:lstStyle>
          <a:p>
            <a:fld id="{E4606EA6-EFEA-4C30-9264-4F9291A5780D}" type="datetime1">
              <a:rPr kumimoji="0" lang="en-US" smtClean="0"/>
              <a:pPr/>
              <a:t>10/1/2026</a:t>
            </a:fld>
            <a:endParaRPr kumimoji="0" lang="en-US" sz="1400" dirty="0">
              <a:solidFill>
                <a:schemeClr val="tx2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1" y="4686155"/>
            <a:ext cx="5421083" cy="273844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  <a:extLst/>
          </a:lstStyle>
          <a:p>
            <a:pPr algn="r"/>
            <a:endParaRPr kumimoji="0" lang="en-US" sz="1400" dirty="0">
              <a:solidFill>
                <a:schemeClr val="tx2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1095170"/>
            <a:ext cx="9144000" cy="24003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129460"/>
            <a:ext cx="533400" cy="17145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129460"/>
            <a:ext cx="8553450" cy="171450"/>
          </a:xfrm>
          <a:prstGeom prst="rect">
            <a:avLst/>
          </a:prstGeom>
          <a:solidFill>
            <a:srgbClr val="0070C0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123507"/>
            <a:ext cx="533400" cy="183357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  <a:extLst/>
          </a:lstStyle>
          <a:p>
            <a:pPr algn="ctr"/>
            <a:fld id="{8F82E0A0-C266-4798-8C8F-B9F91E9DA37E}" type="slidenum">
              <a:rPr kumimoji="0" lang="en-US" sz="1400" b="1" smtClean="0">
                <a:solidFill>
                  <a:srgbClr val="FFFFFF"/>
                </a:solidFill>
              </a:rPr>
              <a:pPr algn="ctr"/>
              <a:t>‹#›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118110"/>
            <a:ext cx="8153400" cy="100584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pPr eaLnBrk="1" latinLnBrk="1" hangingPunct="1"/>
            <a:r>
              <a:rPr kumimoji="0" lang="en-US"/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8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xStyles>
    <p:titleStyle>
      <a:lvl1pPr algn="l" rtl="0" eaLnBrk="1" latinLnBrk="0" hangingPunct="1">
        <a:spcBef>
          <a:spcPct val="0"/>
        </a:spcBef>
        <a:buNone/>
        <a:defRPr kumimoji="0" sz="4200" kern="1200">
          <a:solidFill>
            <a:schemeClr val="tx2"/>
          </a:solidFill>
          <a:latin typeface="+mj-lt"/>
          <a:ea typeface="+mj-ea"/>
          <a:cs typeface="+mj-cs"/>
        </a:defRPr>
      </a:lvl1pPr>
      <a:extLst/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None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mailto:csandoval@dhs.lacounty.gov" TargetMode="Externa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5.png"/><Relationship Id="rId4" Type="http://schemas.openxmlformats.org/officeDocument/2006/relationships/image" Target="../media/image2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B4E731D-DC57-819B-9004-5472232BCC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405" t="12203" r="6553" b="720"/>
          <a:stretch/>
        </p:blipFill>
        <p:spPr bwMode="auto">
          <a:xfrm>
            <a:off x="3481991" y="2962971"/>
            <a:ext cx="2408616" cy="1891605"/>
          </a:xfrm>
          <a:prstGeom prst="rect">
            <a:avLst/>
          </a:prstGeom>
          <a:ln w="3175" cap="flat" cmpd="sng" algn="ctr">
            <a:solidFill>
              <a:sysClr val="windowText" lastClr="000000"/>
            </a:solidFill>
            <a:prstDash val="solid"/>
            <a:round/>
            <a:headEnd type="none" w="med" len="med"/>
            <a:tailEnd type="none" w="med" len="med"/>
            <a:extLst>
              <a:ext uri="{C807C97D-BFC1-408E-A445-0C87EB9F89A2}">
                <ask:lineSketchStyleProps xmlns:ask="http://schemas.microsoft.com/office/drawing/2018/sketchyshapes" sd="0">
                  <a:custGeom>
                    <a:avLst/>
                    <a:gdLst/>
                    <a:ahLst/>
                    <a:cxnLst/>
                    <a:rect l="0" t="0" r="0" b="0"/>
                    <a:pathLst/>
                  </a:custGeom>
                  <ask:type/>
                </ask:lineSketchStyleProps>
              </a:ext>
            </a:extLst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4CBE826-B732-0BC1-5051-74CB7EF7E7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26" t="158" r="-525" b="794"/>
          <a:stretch/>
        </p:blipFill>
        <p:spPr bwMode="auto">
          <a:xfrm>
            <a:off x="980628" y="2964241"/>
            <a:ext cx="2448370" cy="189033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BFF74E1-093C-2D95-B4AE-9E8601D40D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15" r="8434"/>
          <a:stretch/>
        </p:blipFill>
        <p:spPr bwMode="auto">
          <a:xfrm>
            <a:off x="5943600" y="2992824"/>
            <a:ext cx="2408616" cy="1861752"/>
          </a:xfrm>
          <a:prstGeom prst="rect">
            <a:avLst/>
          </a:prstGeom>
          <a:ln w="3175">
            <a:solidFill>
              <a:schemeClr val="tx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BB66453-96B3-F8F7-2184-7163693051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806631" y="1352550"/>
            <a:ext cx="7759337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spcBef>
                <a:spcPts val="0"/>
              </a:spcBef>
              <a:spcAft>
                <a:spcPts val="1000"/>
              </a:spcAft>
            </a:pPr>
            <a:r>
              <a:rPr lang="en-US" sz="2800" b="1" kern="100" dirty="0">
                <a:effectLst/>
                <a:latin typeface="+mj-lt"/>
                <a:ea typeface="Times New Roman" panose="02020603050405020304" pitchFamily="18" charset="0"/>
                <a:cs typeface="Calibri" panose="020F0502020204030204" pitchFamily="34" charset="0"/>
              </a:rPr>
              <a:t>Overview of the LA County EMS Agency’s Emergency Power Resilience Initiative &amp; Emergency Power Resilience Playbook </a:t>
            </a:r>
            <a:endParaRPr lang="en-US" sz="2800" kern="100" dirty="0">
              <a:effectLst/>
              <a:latin typeface="+mj-lt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18F718E-B9EA-DF85-FB08-CAB4A2DD15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-1005840"/>
            <a:ext cx="8153400" cy="1005840"/>
          </a:xfrm>
        </p:spPr>
        <p:txBody>
          <a:bodyPr vert="horz" anchor="b">
            <a:normAutofit/>
          </a:bodyPr>
          <a:lstStyle/>
          <a:p>
            <a:r>
              <a:rPr lang="en-US" dirty="0"/>
              <a:t>Overview</a:t>
            </a:r>
          </a:p>
        </p:txBody>
      </p:sp>
    </p:spTree>
    <p:extLst>
      <p:ext uri="{BB962C8B-B14F-4D97-AF65-F5344CB8AC3E}">
        <p14:creationId xmlns:p14="http://schemas.microsoft.com/office/powerpoint/2010/main" val="41096766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5A28AE-CE89-053B-4739-1B408EA6EC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Initiative 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F999D7-69ED-6AC4-FD57-3337B0D6BCFF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en-US" sz="2800" dirty="0"/>
              <a:t>Four-phase initiative launched in May 2019 as Public Safety Power Shutoff (PSPS) threats increased</a:t>
            </a:r>
          </a:p>
          <a:p>
            <a:r>
              <a:rPr lang="en-US" sz="28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Powered for Patients, 501c3 non-profit, hired as contractor</a:t>
            </a:r>
          </a:p>
          <a:p>
            <a:r>
              <a:rPr lang="en-US" dirty="0"/>
              <a:t>Initiative sought to:</a:t>
            </a:r>
          </a:p>
          <a:p>
            <a:pPr lvl="1"/>
            <a:r>
              <a:rPr lang="en-US" sz="28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lang="en-US" sz="2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valuate existing protocols around generator threat reporting and response by government agencies 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38958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74968B-46D0-2C96-7D42-23D1B6AC76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09600" y="1352550"/>
            <a:ext cx="5791200" cy="3276600"/>
          </a:xfrm>
        </p:spPr>
        <p:txBody>
          <a:bodyPr>
            <a:normAutofit/>
          </a:bodyPr>
          <a:lstStyle/>
          <a:p>
            <a:r>
              <a:rPr lang="en-US" sz="3000" dirty="0">
                <a:latin typeface="Tw Cen MT (Body)"/>
                <a:ea typeface="Calibri" panose="020F0502020204030204" pitchFamily="34" charset="0"/>
                <a:cs typeface="Times New Roman" panose="02020603050405020304" pitchFamily="18" charset="0"/>
              </a:rPr>
              <a:t>Review existing state and county protocols and identify gaps</a:t>
            </a:r>
          </a:p>
          <a:p>
            <a:r>
              <a:rPr lang="en-US" sz="3000" dirty="0">
                <a:latin typeface="Tw Cen MT (Body)"/>
                <a:ea typeface="Calibri" panose="020F0502020204030204" pitchFamily="34" charset="0"/>
                <a:cs typeface="Times New Roman" panose="02020603050405020304" pitchFamily="18" charset="0"/>
              </a:rPr>
              <a:t>LA County Office of Emergency Management developed an initial framework for addressing emergency power threats</a:t>
            </a:r>
            <a:endParaRPr lang="en-US" sz="30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F710238-4AC2-7D93-7ABC-CFDB452C25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981700" y="1924049"/>
            <a:ext cx="3352801" cy="2514601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9920A117-5627-0424-FC92-2DDD477A09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-1005840"/>
            <a:ext cx="8153400" cy="1005840"/>
          </a:xfrm>
        </p:spPr>
        <p:txBody>
          <a:bodyPr vert="horz" anchor="b">
            <a:normAutofit/>
          </a:bodyPr>
          <a:lstStyle/>
          <a:p>
            <a:r>
              <a:rPr lang="en-US" dirty="0"/>
              <a:t>Annex</a:t>
            </a:r>
          </a:p>
        </p:txBody>
      </p:sp>
    </p:spTree>
    <p:extLst>
      <p:ext uri="{BB962C8B-B14F-4D97-AF65-F5344CB8AC3E}">
        <p14:creationId xmlns:p14="http://schemas.microsoft.com/office/powerpoint/2010/main" val="4546638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583629-7383-8B41-E156-1BCB3D9AE9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solidFill>
                  <a:srgbClr val="231F20"/>
                </a:solidFill>
                <a:effectLst/>
                <a:ea typeface="Times New Roman" panose="02020603050405020304" pitchFamily="18" charset="0"/>
              </a:rPr>
              <a:t>Conduct a detailed census of Emergency Power Systems in the 80 hospitals participating in the </a:t>
            </a:r>
            <a:r>
              <a:rPr lang="en-US" sz="3200" dirty="0">
                <a:solidFill>
                  <a:srgbClr val="231F20"/>
                </a:solidFill>
                <a:ea typeface="Times New Roman" panose="02020603050405020304" pitchFamily="18" charset="0"/>
              </a:rPr>
              <a:t>ASPR</a:t>
            </a:r>
            <a:r>
              <a:rPr lang="en-US" sz="3200" dirty="0">
                <a:solidFill>
                  <a:srgbClr val="231F20"/>
                </a:solidFill>
                <a:effectLst/>
                <a:ea typeface="Times New Roman" panose="02020603050405020304" pitchFamily="18" charset="0"/>
              </a:rPr>
              <a:t> Hospital Preparedness Program</a:t>
            </a:r>
          </a:p>
          <a:p>
            <a:r>
              <a:rPr lang="en-US" sz="3200" dirty="0"/>
              <a:t>Completed an emergency power fleet census in LA County </a:t>
            </a:r>
          </a:p>
          <a:p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091082B-D2C0-88DE-2364-DDB697A813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-1005840"/>
            <a:ext cx="8153400" cy="1005840"/>
          </a:xfrm>
        </p:spPr>
        <p:txBody>
          <a:bodyPr vert="horz" anchor="b">
            <a:normAutofit/>
          </a:bodyPr>
          <a:lstStyle/>
          <a:p>
            <a:r>
              <a:rPr lang="en-US" dirty="0"/>
              <a:t>Process</a:t>
            </a:r>
          </a:p>
        </p:txBody>
      </p:sp>
    </p:spTree>
    <p:extLst>
      <p:ext uri="{BB962C8B-B14F-4D97-AF65-F5344CB8AC3E}">
        <p14:creationId xmlns:p14="http://schemas.microsoft.com/office/powerpoint/2010/main" val="20306543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3DDD1B-7DF5-FCDF-007A-0A226F3D6A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200" dirty="0"/>
              <a:t>LA County Generator Fleet: Twelve 800 kW generators and twenty-three 200 kW generators 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72CB5E1-A292-4664-13FE-CA6D74EE49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075" b="18102"/>
          <a:stretch/>
        </p:blipFill>
        <p:spPr bwMode="auto">
          <a:xfrm>
            <a:off x="1600200" y="2635365"/>
            <a:ext cx="3413365" cy="222238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2C3DBFD-6C15-0A17-0DF5-04EDFBAB55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0" y="2635365"/>
            <a:ext cx="2963796" cy="2222385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E3B18FCC-F415-1D5D-23C6-C19A8F6E87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-1005840"/>
            <a:ext cx="8153400" cy="1005840"/>
          </a:xfrm>
        </p:spPr>
        <p:txBody>
          <a:bodyPr vert="horz" anchor="b">
            <a:normAutofit/>
          </a:bodyPr>
          <a:lstStyle/>
          <a:p>
            <a:r>
              <a:rPr lang="en-US" dirty="0"/>
              <a:t>Fleet</a:t>
            </a:r>
          </a:p>
        </p:txBody>
      </p:sp>
    </p:spTree>
    <p:extLst>
      <p:ext uri="{BB962C8B-B14F-4D97-AF65-F5344CB8AC3E}">
        <p14:creationId xmlns:p14="http://schemas.microsoft.com/office/powerpoint/2010/main" val="20649218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8F2FEA-6CF5-4EE7-871D-F3B9186AE2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3000" dirty="0"/>
              <a:t>Develop new protocols to better safeguard emergency power</a:t>
            </a:r>
          </a:p>
          <a:p>
            <a:r>
              <a:rPr lang="en-US" sz="3000" dirty="0"/>
              <a:t>Create a confidential Risk Rating for Hospitals</a:t>
            </a:r>
          </a:p>
          <a:p>
            <a:pPr lvl="1"/>
            <a:r>
              <a:rPr lang="en-US" dirty="0"/>
              <a:t>Tier 1 – No concerns with emergency power system (42 hospitals)</a:t>
            </a:r>
          </a:p>
          <a:p>
            <a:pPr lvl="1"/>
            <a:r>
              <a:rPr lang="en-US" dirty="0"/>
              <a:t>Tier 2 – Concerns based on outdated generators, lack of redundant emergency power or limited run time due to low onsite fuel capacity (37 hospitals) </a:t>
            </a:r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F2ECE86-ABEA-8D41-8733-0DCDA489CE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-1005840"/>
            <a:ext cx="8153400" cy="1005840"/>
          </a:xfrm>
        </p:spPr>
        <p:txBody>
          <a:bodyPr vert="horz" anchor="b">
            <a:normAutofit/>
          </a:bodyPr>
          <a:lstStyle/>
          <a:p>
            <a:r>
              <a:rPr lang="en-US" dirty="0"/>
              <a:t>Tiers</a:t>
            </a:r>
          </a:p>
        </p:txBody>
      </p:sp>
    </p:spTree>
    <p:extLst>
      <p:ext uri="{BB962C8B-B14F-4D97-AF65-F5344CB8AC3E}">
        <p14:creationId xmlns:p14="http://schemas.microsoft.com/office/powerpoint/2010/main" val="22269213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0E7FFB-3969-826A-2760-EB15EEDAB2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ReddiNet</a:t>
            </a:r>
            <a:endParaRPr lang="en-US" dirty="0"/>
          </a:p>
        </p:txBody>
      </p:sp>
      <p:pic>
        <p:nvPicPr>
          <p:cNvPr id="8" name="Content Placeholder 7" descr="ReddiNet screen shot">
            <a:extLst>
              <a:ext uri="{FF2B5EF4-FFF2-40B4-BE49-F238E27FC236}">
                <a16:creationId xmlns:a16="http://schemas.microsoft.com/office/drawing/2014/main" id="{53841E70-DF02-7C97-06C5-01FF84CB6E14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86935" y="1330245"/>
            <a:ext cx="9060764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58469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C0A63C9-F290-B816-E2FF-F950FCC539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594" y="118110"/>
            <a:ext cx="8604811" cy="4840206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38AF8BD9-1998-E11A-96B4-5467DF9BB4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-1005840"/>
            <a:ext cx="8153400" cy="1005840"/>
          </a:xfrm>
        </p:spPr>
        <p:txBody>
          <a:bodyPr vert="horz" anchor="b">
            <a:normAutofit/>
          </a:bodyPr>
          <a:lstStyle/>
          <a:p>
            <a:r>
              <a:rPr lang="en-US" dirty="0"/>
              <a:t>ReddiNet Generator Pill</a:t>
            </a:r>
          </a:p>
        </p:txBody>
      </p:sp>
    </p:spTree>
    <p:extLst>
      <p:ext uri="{BB962C8B-B14F-4D97-AF65-F5344CB8AC3E}">
        <p14:creationId xmlns:p14="http://schemas.microsoft.com/office/powerpoint/2010/main" val="11603943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358F93-F1AD-91EC-486D-10D5CDD784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Playbook 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894867-F5C6-722B-2412-EA478EF0E5F1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dirty="0"/>
              <a:t>Key Stakeholders for whom Playbook was developed:  </a:t>
            </a:r>
          </a:p>
          <a:p>
            <a:pPr lvl="1"/>
            <a:r>
              <a:rPr lang="en-US" dirty="0"/>
              <a:t>Hospital and Sub-acute SNF (Facility directors, Emergency Management Officers and Administrators)</a:t>
            </a:r>
          </a:p>
          <a:p>
            <a:pPr lvl="1"/>
            <a:r>
              <a:rPr lang="en-US" dirty="0"/>
              <a:t>Government officials</a:t>
            </a:r>
          </a:p>
          <a:p>
            <a:pPr lvl="1"/>
            <a:r>
              <a:rPr lang="en-US" dirty="0"/>
              <a:t>Generator service, fuel and rental providers</a:t>
            </a:r>
          </a:p>
          <a:p>
            <a:pPr lvl="1"/>
            <a:r>
              <a:rPr lang="en-US" dirty="0"/>
              <a:t>Electric Utilities Providers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0750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D13D60-0C29-C1ED-DE34-A3B2E33C62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Stakeholder Responsibilities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E811E9-6D25-0D4C-932D-2493A384909D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All 4 Phases has a list of action items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2063EA2-14B6-983D-6835-0D83C1AA50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72" t="22718" r="9706" b="52316"/>
          <a:stretch/>
        </p:blipFill>
        <p:spPr>
          <a:xfrm>
            <a:off x="370367" y="2114550"/>
            <a:ext cx="8482413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63286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682DE9-95E0-96C7-B2B7-965D193D1C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20 Appendices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47F804-E3DB-9346-447E-02B3D578DA45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Emergency Power System Assessment Worksheets For Hospitals &amp; Sub-Acute SNFs</a:t>
            </a:r>
          </a:p>
          <a:p>
            <a:r>
              <a:rPr lang="en-US" dirty="0"/>
              <a:t>FEMA Checklists for Safeguarding Emergency Power Before, During and After Power Outages</a:t>
            </a:r>
          </a:p>
          <a:p>
            <a:r>
              <a:rPr lang="en-US" dirty="0"/>
              <a:t>The 10 Most Common Causes Of Generator Failure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6334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6A9B9C-8C06-627C-90A7-00FC781479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Hospitals- Appendix B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BC80F3-9E0B-00DD-356E-FEC71BA9EA75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Number of generators</a:t>
            </a:r>
          </a:p>
          <a:p>
            <a:r>
              <a:rPr lang="en-US" dirty="0"/>
              <a:t>What is the ratio of total kW of generator power to the number of licensed acute care beds in your facility?</a:t>
            </a:r>
          </a:p>
          <a:p>
            <a:r>
              <a:rPr lang="en-US" dirty="0"/>
              <a:t>How old are your generators?</a:t>
            </a:r>
          </a:p>
          <a:p>
            <a:r>
              <a:rPr lang="en-US" dirty="0"/>
              <a:t>What is the emergency power system runtime based on your facility’s onsite fuel storage capacity?</a:t>
            </a:r>
          </a:p>
          <a:p>
            <a:r>
              <a:rPr lang="en-US" dirty="0"/>
              <a:t>Do you have a generator services contact in place?</a:t>
            </a:r>
            <a:br>
              <a:rPr lang="en-US" dirty="0"/>
            </a:br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44E3805-45FA-44DD-DE1C-AA4DB62781E6}"/>
              </a:ext>
            </a:extLst>
          </p:cNvPr>
          <p:cNvSpPr/>
          <p:nvPr/>
        </p:nvSpPr>
        <p:spPr>
          <a:xfrm>
            <a:off x="609600" y="4324350"/>
            <a:ext cx="8153400" cy="381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https://docs.google.com/document/d/1n0oIxCyL09iFPhN9W3TQ1IdAkAPddiXl/edit</a:t>
            </a:r>
          </a:p>
        </p:txBody>
      </p:sp>
    </p:spTree>
    <p:extLst>
      <p:ext uri="{BB962C8B-B14F-4D97-AF65-F5344CB8AC3E}">
        <p14:creationId xmlns:p14="http://schemas.microsoft.com/office/powerpoint/2010/main" val="36977747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1132CE-6323-7F96-4D95-8D61DCE24F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Sub-acute SNF- Appendix 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43202C-764A-B488-60F7-8DF042563E6D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Number of generators </a:t>
            </a:r>
          </a:p>
          <a:p>
            <a:r>
              <a:rPr lang="en-US" dirty="0"/>
              <a:t>Does your facility rely on any generators that exceed 30 years of age?</a:t>
            </a:r>
          </a:p>
          <a:p>
            <a:r>
              <a:rPr lang="en-US" dirty="0"/>
              <a:t>Based on current on-site fuel capacity, what is the emergency power system runtime?</a:t>
            </a:r>
          </a:p>
          <a:p>
            <a:r>
              <a:rPr lang="en-US" dirty="0"/>
              <a:t>Do you have a generator service contract in place?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17B8650-1066-3CC2-BA37-6162BD3A924F}"/>
              </a:ext>
            </a:extLst>
          </p:cNvPr>
          <p:cNvSpPr/>
          <p:nvPr/>
        </p:nvSpPr>
        <p:spPr>
          <a:xfrm>
            <a:off x="609600" y="4583430"/>
            <a:ext cx="8153400" cy="2438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https://docs.google.com/document/d/1fHemqIXzNMfQKgjzgcrZVR4o9ReANaxv/edit</a:t>
            </a:r>
          </a:p>
        </p:txBody>
      </p:sp>
    </p:spTree>
    <p:extLst>
      <p:ext uri="{BB962C8B-B14F-4D97-AF65-F5344CB8AC3E}">
        <p14:creationId xmlns:p14="http://schemas.microsoft.com/office/powerpoint/2010/main" val="35645313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70CC857-FBE3-595A-8A65-762AA4F1E5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457200" y="1581150"/>
            <a:ext cx="2286198" cy="304826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C34C6B9-989E-279F-3694-F63450C6ED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1800" y="1885950"/>
            <a:ext cx="5407621" cy="2225233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E320E80C-B43F-9977-C7CE-56D3A4FC19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-1005840"/>
            <a:ext cx="8153400" cy="1005840"/>
          </a:xfrm>
        </p:spPr>
        <p:txBody>
          <a:bodyPr vert="horz" anchor="b">
            <a:normAutofit/>
          </a:bodyPr>
          <a:lstStyle/>
          <a:p>
            <a:r>
              <a:rPr lang="en-US" dirty="0"/>
              <a:t>Various Disaster Plans</a:t>
            </a:r>
          </a:p>
        </p:txBody>
      </p:sp>
    </p:spTree>
    <p:extLst>
      <p:ext uri="{BB962C8B-B14F-4D97-AF65-F5344CB8AC3E}">
        <p14:creationId xmlns:p14="http://schemas.microsoft.com/office/powerpoint/2010/main" val="17373398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Questions</a:t>
            </a:r>
          </a:p>
        </p:txBody>
      </p:sp>
      <p:pic>
        <p:nvPicPr>
          <p:cNvPr id="5" name="Picture 4" descr="Thank you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606879"/>
            <a:ext cx="2931999" cy="293199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638800" y="3055209"/>
            <a:ext cx="313128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Chris Sandoval, BSN, RN</a:t>
            </a:r>
          </a:p>
          <a:p>
            <a:r>
              <a:rPr lang="en-US" dirty="0"/>
              <a:t>Chief, Disaster Services, Coordination and Response</a:t>
            </a:r>
          </a:p>
          <a:p>
            <a:r>
              <a:rPr lang="en-US" dirty="0"/>
              <a:t>Los Angeles County EMS Agency</a:t>
            </a:r>
          </a:p>
          <a:p>
            <a:r>
              <a:rPr lang="en-US" u="sng" dirty="0">
                <a:hlinkClick r:id="rId3"/>
              </a:rPr>
              <a:t>csandoval@dhs.lacounty.gov</a:t>
            </a:r>
            <a:endParaRPr lang="en-US" dirty="0"/>
          </a:p>
          <a:p>
            <a:r>
              <a:rPr lang="en-US" dirty="0"/>
              <a:t>562.378.2443 </a:t>
            </a:r>
          </a:p>
          <a:p>
            <a:endParaRPr lang="en-US" dirty="0"/>
          </a:p>
        </p:txBody>
      </p:sp>
      <p:pic>
        <p:nvPicPr>
          <p:cNvPr id="7" name="Picture 4" descr="VERT-EMS Color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159542"/>
            <a:ext cx="1289447" cy="9120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 descr="Question mark">
            <a:extLst>
              <a:ext uri="{FF2B5EF4-FFF2-40B4-BE49-F238E27FC236}">
                <a16:creationId xmlns:a16="http://schemas.microsoft.com/office/drawing/2014/main" id="{7CB836AC-EFB9-20F1-10F6-D62F13E98EC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15462" y="1389383"/>
            <a:ext cx="1999661" cy="342015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wheel spokes="1"/>
      </p:transition>
    </mc:Choice>
    <mc:Fallback xmlns="">
      <p:transition spd="slow">
        <p:wheel spokes="1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idescreenPresentation16x9">
  <a:themeElements>
    <a:clrScheme name="Custom 1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0070C0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5000"/>
                <a:satMod val="150000"/>
              </a:schemeClr>
            </a:gs>
            <a:gs pos="35000">
              <a:schemeClr val="phClr">
                <a:shade val="60000"/>
                <a:satMod val="150000"/>
              </a:schemeClr>
            </a:gs>
            <a:gs pos="100000">
              <a:schemeClr val="phClr">
                <a:tint val="97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0000"/>
                <a:satMod val="155000"/>
              </a:schemeClr>
            </a:gs>
            <a:gs pos="65000">
              <a:schemeClr val="phClr">
                <a:shade val="85000"/>
                <a:satMod val="155000"/>
              </a:schemeClr>
            </a:gs>
            <a:gs pos="100000">
              <a:schemeClr val="phClr">
                <a:shade val="95000"/>
                <a:satMod val="155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algn="tl" rotWithShape="0">
              <a:srgbClr val="000000">
                <a:alpha val="64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prstMaterial="matte">
            <a:bevelT h="22225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E92F831A-BD16-4DAF-8CAE-F21564186FD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</TotalTime>
  <Words>467</Words>
  <Application>Microsoft Office PowerPoint</Application>
  <PresentationFormat>On-screen Show (16:9)</PresentationFormat>
  <Paragraphs>63</Paragraphs>
  <Slides>15</Slides>
  <Notes>3</Notes>
  <HiddenSlides>1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2" baseType="lpstr">
      <vt:lpstr>Calibri</vt:lpstr>
      <vt:lpstr>Times New Roman</vt:lpstr>
      <vt:lpstr>Tw Cen MT</vt:lpstr>
      <vt:lpstr>Tw Cen MT (Body)</vt:lpstr>
      <vt:lpstr>Wingdings</vt:lpstr>
      <vt:lpstr>Wingdings 2</vt:lpstr>
      <vt:lpstr>WidescreenPresentation16x9</vt:lpstr>
      <vt:lpstr>Overview</vt:lpstr>
      <vt:lpstr>Initiative Overview</vt:lpstr>
      <vt:lpstr>Annex</vt:lpstr>
      <vt:lpstr>Process</vt:lpstr>
      <vt:lpstr>Fleet</vt:lpstr>
      <vt:lpstr>Tiers</vt:lpstr>
      <vt:lpstr>ReddiNet</vt:lpstr>
      <vt:lpstr>ReddiNet Generator Pill</vt:lpstr>
      <vt:lpstr>Playbook Overview</vt:lpstr>
      <vt:lpstr>Stakeholder Responsibilities</vt:lpstr>
      <vt:lpstr>20 Appendices</vt:lpstr>
      <vt:lpstr>Hospitals- Appendix B</vt:lpstr>
      <vt:lpstr>Sub-acute SNF- Appendix C</vt:lpstr>
      <vt:lpstr>Various Disaster Plans</vt:lpstr>
      <vt:lpstr>Questions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Darren Verrette</dc:creator>
  <cp:keywords/>
  <cp:lastModifiedBy>Darren Verrette</cp:lastModifiedBy>
  <cp:revision>5</cp:revision>
  <dcterms:created xsi:type="dcterms:W3CDTF">2017-04-10T20:43:23Z</dcterms:created>
  <dcterms:modified xsi:type="dcterms:W3CDTF">2026-10-01T21:42:45Z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TC101769309990</vt:lpwstr>
  </property>
</Properties>
</file>