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416" r:id="rId2"/>
    <p:sldId id="428" r:id="rId3"/>
    <p:sldId id="384" r:id="rId4"/>
    <p:sldId id="390" r:id="rId5"/>
    <p:sldId id="418" r:id="rId6"/>
    <p:sldId id="422" r:id="rId7"/>
    <p:sldId id="429" r:id="rId8"/>
    <p:sldId id="435" r:id="rId9"/>
    <p:sldId id="431" r:id="rId10"/>
    <p:sldId id="436" r:id="rId11"/>
    <p:sldId id="430" r:id="rId12"/>
    <p:sldId id="378" r:id="rId13"/>
    <p:sldId id="379" r:id="rId14"/>
    <p:sldId id="438" r:id="rId15"/>
    <p:sldId id="427" r:id="rId16"/>
    <p:sldId id="434" r:id="rId17"/>
    <p:sldId id="433" r:id="rId18"/>
    <p:sldId id="440" r:id="rId19"/>
    <p:sldId id="439" r:id="rId20"/>
    <p:sldId id="397" r:id="rId21"/>
    <p:sldId id="423" r:id="rId22"/>
    <p:sldId id="420" r:id="rId23"/>
    <p:sldId id="421" r:id="rId24"/>
    <p:sldId id="424" r:id="rId25"/>
    <p:sldId id="419" r:id="rId26"/>
    <p:sldId id="425" r:id="rId27"/>
    <p:sldId id="426" r:id="rId28"/>
    <p:sldId id="388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F6156B-95C1-625E-19FD-70441543C3B4}" name="Tuchmayer, Ryan" initials="RG" userId="S::Ryan.Tuchmayer@cshs.org::1f9c2900-b8fc-4097-8a7d-638240e314a3" providerId="AD"/>
  <p188:author id="{E02FC36B-2D3D-E9C5-2BB6-2C4B6AFD54F2}" name="Cabrera, Nancy" initials="NC" userId="S::Nancy.Cabrera@cshs.org::db8251b0-9407-454c-ad02-0bdbfd746b21" providerId="AD"/>
  <p188:author id="{9B3FEE75-7BB5-AD7F-AE6F-1F3D9B0B3C33}" name="Nancy Cabrera" initials="NC" userId="S::nancy.cabrera@cshs.org::db8251b0-9407-454c-ad02-0bdbfd746b21" providerId="AD"/>
  <p188:author id="{EA0C91C7-BCFB-FA88-0A27-EFDF9446D214}" name="Tuchmayer, Ryan" initials="TR" userId="S::ryan.tuchmayer@cshs.org::1f9c2900-b8fc-4097-8a7d-638240e314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5530C-60F4-963C-3453-68BDFD987966}" v="252" dt="2025-12-07T22:17:17.594"/>
    <p1510:client id="{892472D5-F634-F891-FFC9-87C067110A23}" v="518" dt="2025-12-07T21:42:48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brera, Nancy" userId="S::nancy.cabrera@cshs.org::db8251b0-9407-454c-ad02-0bdbfd746b21" providerId="AD" clId="Web-{892472D5-F634-F891-FFC9-87C067110A23}"/>
    <pc:docChg chg="addSld delSld modSld">
      <pc:chgData name="Cabrera, Nancy" userId="S::nancy.cabrera@cshs.org::db8251b0-9407-454c-ad02-0bdbfd746b21" providerId="AD" clId="Web-{892472D5-F634-F891-FFC9-87C067110A23}" dt="2025-12-07T21:42:48.246" v="505" actId="20577"/>
      <pc:docMkLst>
        <pc:docMk/>
      </pc:docMkLst>
      <pc:sldChg chg="addSp delSp modSp">
        <pc:chgData name="Cabrera, Nancy" userId="S::nancy.cabrera@cshs.org::db8251b0-9407-454c-ad02-0bdbfd746b21" providerId="AD" clId="Web-{892472D5-F634-F891-FFC9-87C067110A23}" dt="2025-12-07T21:21:21.243" v="59" actId="1076"/>
        <pc:sldMkLst>
          <pc:docMk/>
          <pc:sldMk cId="3437477880" sldId="390"/>
        </pc:sldMkLst>
        <pc:spChg chg="mod">
          <ac:chgData name="Cabrera, Nancy" userId="S::nancy.cabrera@cshs.org::db8251b0-9407-454c-ad02-0bdbfd746b21" providerId="AD" clId="Web-{892472D5-F634-F891-FFC9-87C067110A23}" dt="2025-12-07T21:21:21.243" v="59" actId="1076"/>
          <ac:spMkLst>
            <pc:docMk/>
            <pc:sldMk cId="3437477880" sldId="390"/>
            <ac:spMk id="3" creationId="{F03F76B8-0475-0BA7-8A03-39087523E107}"/>
          </ac:spMkLst>
        </pc:spChg>
        <pc:spChg chg="add del mod">
          <ac:chgData name="Cabrera, Nancy" userId="S::nancy.cabrera@cshs.org::db8251b0-9407-454c-ad02-0bdbfd746b21" providerId="AD" clId="Web-{892472D5-F634-F891-FFC9-87C067110A23}" dt="2025-12-07T21:21:15.414" v="58"/>
          <ac:spMkLst>
            <pc:docMk/>
            <pc:sldMk cId="3437477880" sldId="390"/>
            <ac:spMk id="9" creationId="{7E8A0AA0-0975-7F67-4271-D10DB8F35E15}"/>
          </ac:spMkLst>
        </pc:spChg>
      </pc:sldChg>
      <pc:sldChg chg="modSp">
        <pc:chgData name="Cabrera, Nancy" userId="S::nancy.cabrera@cshs.org::db8251b0-9407-454c-ad02-0bdbfd746b21" providerId="AD" clId="Web-{892472D5-F634-F891-FFC9-87C067110A23}" dt="2025-12-07T21:01:52.394" v="0" actId="20577"/>
        <pc:sldMkLst>
          <pc:docMk/>
          <pc:sldMk cId="189496492" sldId="416"/>
        </pc:sldMkLst>
        <pc:spChg chg="mod">
          <ac:chgData name="Cabrera, Nancy" userId="S::nancy.cabrera@cshs.org::db8251b0-9407-454c-ad02-0bdbfd746b21" providerId="AD" clId="Web-{892472D5-F634-F891-FFC9-87C067110A23}" dt="2025-12-07T21:01:52.394" v="0" actId="20577"/>
          <ac:spMkLst>
            <pc:docMk/>
            <pc:sldMk cId="189496492" sldId="416"/>
            <ac:spMk id="3" creationId="{95AD9E25-1D4A-BAD5-0B4F-0601986BB366}"/>
          </ac:spMkLst>
        </pc:spChg>
      </pc:sldChg>
      <pc:sldChg chg="modSp">
        <pc:chgData name="Cabrera, Nancy" userId="S::nancy.cabrera@cshs.org::db8251b0-9407-454c-ad02-0bdbfd746b21" providerId="AD" clId="Web-{892472D5-F634-F891-FFC9-87C067110A23}" dt="2025-12-07T21:15:30.378" v="43"/>
        <pc:sldMkLst>
          <pc:docMk/>
          <pc:sldMk cId="2696714834" sldId="427"/>
        </pc:sldMkLst>
        <pc:spChg chg="mod">
          <ac:chgData name="Cabrera, Nancy" userId="S::nancy.cabrera@cshs.org::db8251b0-9407-454c-ad02-0bdbfd746b21" providerId="AD" clId="Web-{892472D5-F634-F891-FFC9-87C067110A23}" dt="2025-12-07T21:15:22.550" v="39" actId="20577"/>
          <ac:spMkLst>
            <pc:docMk/>
            <pc:sldMk cId="2696714834" sldId="427"/>
            <ac:spMk id="2" creationId="{26115247-94EB-828B-93E1-4FD6EB6C7205}"/>
          </ac:spMkLst>
        </pc:spChg>
        <pc:graphicFrameChg chg="mod modGraphic">
          <ac:chgData name="Cabrera, Nancy" userId="S::nancy.cabrera@cshs.org::db8251b0-9407-454c-ad02-0bdbfd746b21" providerId="AD" clId="Web-{892472D5-F634-F891-FFC9-87C067110A23}" dt="2025-12-07T21:15:30.378" v="43"/>
          <ac:graphicFrameMkLst>
            <pc:docMk/>
            <pc:sldMk cId="2696714834" sldId="427"/>
            <ac:graphicFrameMk id="7" creationId="{52728042-367E-E55E-0542-6EC57866CCF2}"/>
          </ac:graphicFrameMkLst>
        </pc:graphicFrameChg>
      </pc:sldChg>
      <pc:sldChg chg="modSp">
        <pc:chgData name="Cabrera, Nancy" userId="S::nancy.cabrera@cshs.org::db8251b0-9407-454c-ad02-0bdbfd746b21" providerId="AD" clId="Web-{892472D5-F634-F891-FFC9-87C067110A23}" dt="2025-12-07T21:08:16.898" v="11" actId="20577"/>
        <pc:sldMkLst>
          <pc:docMk/>
          <pc:sldMk cId="4037111665" sldId="429"/>
        </pc:sldMkLst>
        <pc:spChg chg="mod">
          <ac:chgData name="Cabrera, Nancy" userId="S::nancy.cabrera@cshs.org::db8251b0-9407-454c-ad02-0bdbfd746b21" providerId="AD" clId="Web-{892472D5-F634-F891-FFC9-87C067110A23}" dt="2025-12-07T21:08:16.898" v="11" actId="20577"/>
          <ac:spMkLst>
            <pc:docMk/>
            <pc:sldMk cId="4037111665" sldId="429"/>
            <ac:spMk id="8" creationId="{6B11A1E1-1DF8-A68F-EC81-C30A84FA5F4E}"/>
          </ac:spMkLst>
        </pc:spChg>
      </pc:sldChg>
      <pc:sldChg chg="modSp">
        <pc:chgData name="Cabrera, Nancy" userId="S::nancy.cabrera@cshs.org::db8251b0-9407-454c-ad02-0bdbfd746b21" providerId="AD" clId="Web-{892472D5-F634-F891-FFC9-87C067110A23}" dt="2025-12-07T21:13:43.580" v="33" actId="20577"/>
        <pc:sldMkLst>
          <pc:docMk/>
          <pc:sldMk cId="1962299565" sldId="430"/>
        </pc:sldMkLst>
        <pc:spChg chg="mod">
          <ac:chgData name="Cabrera, Nancy" userId="S::nancy.cabrera@cshs.org::db8251b0-9407-454c-ad02-0bdbfd746b21" providerId="AD" clId="Web-{892472D5-F634-F891-FFC9-87C067110A23}" dt="2025-12-07T21:13:43.580" v="33" actId="20577"/>
          <ac:spMkLst>
            <pc:docMk/>
            <pc:sldMk cId="1962299565" sldId="430"/>
            <ac:spMk id="8" creationId="{9BBCB2A5-68B3-46DD-58F9-1B04F58E4C09}"/>
          </ac:spMkLst>
        </pc:spChg>
      </pc:sldChg>
      <pc:sldChg chg="addSp delSp modSp del">
        <pc:chgData name="Cabrera, Nancy" userId="S::nancy.cabrera@cshs.org::db8251b0-9407-454c-ad02-0bdbfd746b21" providerId="AD" clId="Web-{892472D5-F634-F891-FFC9-87C067110A23}" dt="2025-12-07T21:36:41.320" v="360"/>
        <pc:sldMkLst>
          <pc:docMk/>
          <pc:sldMk cId="4241237699" sldId="432"/>
        </pc:sldMkLst>
        <pc:spChg chg="mod">
          <ac:chgData name="Cabrera, Nancy" userId="S::nancy.cabrera@cshs.org::db8251b0-9407-454c-ad02-0bdbfd746b21" providerId="AD" clId="Web-{892472D5-F634-F891-FFC9-87C067110A23}" dt="2025-12-07T21:31:02.754" v="348" actId="20577"/>
          <ac:spMkLst>
            <pc:docMk/>
            <pc:sldMk cId="4241237699" sldId="432"/>
            <ac:spMk id="2" creationId="{3273D5FD-438C-0141-2DFE-8FA3EE70DCF4}"/>
          </ac:spMkLst>
        </pc:spChg>
        <pc:spChg chg="add mod">
          <ac:chgData name="Cabrera, Nancy" userId="S::nancy.cabrera@cshs.org::db8251b0-9407-454c-ad02-0bdbfd746b21" providerId="AD" clId="Web-{892472D5-F634-F891-FFC9-87C067110A23}" dt="2025-12-07T21:31:15.441" v="349" actId="1076"/>
          <ac:spMkLst>
            <pc:docMk/>
            <pc:sldMk cId="4241237699" sldId="432"/>
            <ac:spMk id="3" creationId="{7E8A0AA0-0975-7F67-4271-D10DB8F35E15}"/>
          </ac:spMkLst>
        </pc:spChg>
        <pc:spChg chg="del">
          <ac:chgData name="Cabrera, Nancy" userId="S::nancy.cabrera@cshs.org::db8251b0-9407-454c-ad02-0bdbfd746b21" providerId="AD" clId="Web-{892472D5-F634-F891-FFC9-87C067110A23}" dt="2025-12-07T21:21:31.306" v="60"/>
          <ac:spMkLst>
            <pc:docMk/>
            <pc:sldMk cId="4241237699" sldId="432"/>
            <ac:spMk id="4" creationId="{693EF722-D3B1-191B-4EEC-0B90071103E0}"/>
          </ac:spMkLst>
        </pc:spChg>
      </pc:sldChg>
      <pc:sldChg chg="modSp">
        <pc:chgData name="Cabrera, Nancy" userId="S::nancy.cabrera@cshs.org::db8251b0-9407-454c-ad02-0bdbfd746b21" providerId="AD" clId="Web-{892472D5-F634-F891-FFC9-87C067110A23}" dt="2025-12-07T21:40:15.379" v="426" actId="20577"/>
        <pc:sldMkLst>
          <pc:docMk/>
          <pc:sldMk cId="3937383722" sldId="433"/>
        </pc:sldMkLst>
        <pc:spChg chg="mod">
          <ac:chgData name="Cabrera, Nancy" userId="S::nancy.cabrera@cshs.org::db8251b0-9407-454c-ad02-0bdbfd746b21" providerId="AD" clId="Web-{892472D5-F634-F891-FFC9-87C067110A23}" dt="2025-12-07T21:40:15.379" v="426" actId="20577"/>
          <ac:spMkLst>
            <pc:docMk/>
            <pc:sldMk cId="3937383722" sldId="433"/>
            <ac:spMk id="4" creationId="{39EC8EC8-D812-A754-59D0-251917E63B65}"/>
          </ac:spMkLst>
        </pc:spChg>
      </pc:sldChg>
      <pc:sldChg chg="modSp">
        <pc:chgData name="Cabrera, Nancy" userId="S::nancy.cabrera@cshs.org::db8251b0-9407-454c-ad02-0bdbfd746b21" providerId="AD" clId="Web-{892472D5-F634-F891-FFC9-87C067110A23}" dt="2025-12-07T21:18:10.646" v="52" actId="20577"/>
        <pc:sldMkLst>
          <pc:docMk/>
          <pc:sldMk cId="1779064262" sldId="434"/>
        </pc:sldMkLst>
        <pc:spChg chg="mod">
          <ac:chgData name="Cabrera, Nancy" userId="S::nancy.cabrera@cshs.org::db8251b0-9407-454c-ad02-0bdbfd746b21" providerId="AD" clId="Web-{892472D5-F634-F891-FFC9-87C067110A23}" dt="2025-12-07T21:18:10.646" v="52" actId="20577"/>
          <ac:spMkLst>
            <pc:docMk/>
            <pc:sldMk cId="1779064262" sldId="434"/>
            <ac:spMk id="2" creationId="{01AFC6A7-1D1E-E3DB-3348-1D944401C090}"/>
          </ac:spMkLst>
        </pc:spChg>
      </pc:sldChg>
      <pc:sldChg chg="modSp">
        <pc:chgData name="Cabrera, Nancy" userId="S::nancy.cabrera@cshs.org::db8251b0-9407-454c-ad02-0bdbfd746b21" providerId="AD" clId="Web-{892472D5-F634-F891-FFC9-87C067110A23}" dt="2025-12-07T21:10:15.856" v="27" actId="1076"/>
        <pc:sldMkLst>
          <pc:docMk/>
          <pc:sldMk cId="4198820953" sldId="435"/>
        </pc:sldMkLst>
        <pc:picChg chg="mod">
          <ac:chgData name="Cabrera, Nancy" userId="S::nancy.cabrera@cshs.org::db8251b0-9407-454c-ad02-0bdbfd746b21" providerId="AD" clId="Web-{892472D5-F634-F891-FFC9-87C067110A23}" dt="2025-12-07T21:10:05.121" v="24" actId="1076"/>
          <ac:picMkLst>
            <pc:docMk/>
            <pc:sldMk cId="4198820953" sldId="435"/>
            <ac:picMk id="8" creationId="{6C540A21-C13E-FCBB-8CA4-A75B037931DC}"/>
          </ac:picMkLst>
        </pc:picChg>
        <pc:picChg chg="mod">
          <ac:chgData name="Cabrera, Nancy" userId="S::nancy.cabrera@cshs.org::db8251b0-9407-454c-ad02-0bdbfd746b21" providerId="AD" clId="Web-{892472D5-F634-F891-FFC9-87C067110A23}" dt="2025-12-07T21:10:11.840" v="26" actId="1076"/>
          <ac:picMkLst>
            <pc:docMk/>
            <pc:sldMk cId="4198820953" sldId="435"/>
            <ac:picMk id="1029" creationId="{BABA1A55-72D4-4E65-84D1-6D74F3EC2858}"/>
          </ac:picMkLst>
        </pc:picChg>
        <pc:picChg chg="mod">
          <ac:chgData name="Cabrera, Nancy" userId="S::nancy.cabrera@cshs.org::db8251b0-9407-454c-ad02-0bdbfd746b21" providerId="AD" clId="Web-{892472D5-F634-F891-FFC9-87C067110A23}" dt="2025-12-07T21:10:15.856" v="27" actId="1076"/>
          <ac:picMkLst>
            <pc:docMk/>
            <pc:sldMk cId="4198820953" sldId="435"/>
            <ac:picMk id="1031" creationId="{F48F5719-DC6D-AE47-D3B0-06BBF3B8A825}"/>
          </ac:picMkLst>
        </pc:picChg>
      </pc:sldChg>
      <pc:sldChg chg="add replId">
        <pc:chgData name="Cabrera, Nancy" userId="S::nancy.cabrera@cshs.org::db8251b0-9407-454c-ad02-0bdbfd746b21" providerId="AD" clId="Web-{892472D5-F634-F891-FFC9-87C067110A23}" dt="2025-12-07T21:36:33.992" v="358"/>
        <pc:sldMkLst>
          <pc:docMk/>
          <pc:sldMk cId="1896831372" sldId="439"/>
        </pc:sldMkLst>
      </pc:sldChg>
      <pc:sldChg chg="modSp add replId">
        <pc:chgData name="Cabrera, Nancy" userId="S::nancy.cabrera@cshs.org::db8251b0-9407-454c-ad02-0bdbfd746b21" providerId="AD" clId="Web-{892472D5-F634-F891-FFC9-87C067110A23}" dt="2025-12-07T21:42:48.246" v="505" actId="20577"/>
        <pc:sldMkLst>
          <pc:docMk/>
          <pc:sldMk cId="3155403715" sldId="440"/>
        </pc:sldMkLst>
        <pc:spChg chg="mod">
          <ac:chgData name="Cabrera, Nancy" userId="S::nancy.cabrera@cshs.org::db8251b0-9407-454c-ad02-0bdbfd746b21" providerId="AD" clId="Web-{892472D5-F634-F891-FFC9-87C067110A23}" dt="2025-12-07T21:42:48.246" v="505" actId="20577"/>
          <ac:spMkLst>
            <pc:docMk/>
            <pc:sldMk cId="3155403715" sldId="440"/>
            <ac:spMk id="4" creationId="{4336FF4E-B0D2-892D-0AC7-562941BB63F2}"/>
          </ac:spMkLst>
        </pc:spChg>
      </pc:sldChg>
    </pc:docChg>
  </pc:docChgLst>
  <pc:docChgLst>
    <pc:chgData name="Cabrera, Nancy" userId="S::nancy.cabrera@cshs.org::db8251b0-9407-454c-ad02-0bdbfd746b21" providerId="AD" clId="Web-{0A35530C-60F4-963C-3453-68BDFD987966}"/>
    <pc:docChg chg="modSld">
      <pc:chgData name="Cabrera, Nancy" userId="S::nancy.cabrera@cshs.org::db8251b0-9407-454c-ad02-0bdbfd746b21" providerId="AD" clId="Web-{0A35530C-60F4-963C-3453-68BDFD987966}" dt="2025-12-07T22:17:17.594" v="252" actId="20577"/>
      <pc:docMkLst>
        <pc:docMk/>
      </pc:docMkLst>
      <pc:sldChg chg="modSp">
        <pc:chgData name="Cabrera, Nancy" userId="S::nancy.cabrera@cshs.org::db8251b0-9407-454c-ad02-0bdbfd746b21" providerId="AD" clId="Web-{0A35530C-60F4-963C-3453-68BDFD987966}" dt="2025-12-07T22:17:17.594" v="252" actId="20577"/>
        <pc:sldMkLst>
          <pc:docMk/>
          <pc:sldMk cId="2019856374" sldId="425"/>
        </pc:sldMkLst>
        <pc:spChg chg="mod">
          <ac:chgData name="Cabrera, Nancy" userId="S::nancy.cabrera@cshs.org::db8251b0-9407-454c-ad02-0bdbfd746b21" providerId="AD" clId="Web-{0A35530C-60F4-963C-3453-68BDFD987966}" dt="2025-12-07T22:17:17.594" v="252" actId="20577"/>
          <ac:spMkLst>
            <pc:docMk/>
            <pc:sldMk cId="2019856374" sldId="425"/>
            <ac:spMk id="4" creationId="{FF33E464-15AC-E046-BFD9-9526000D4AB6}"/>
          </ac:spMkLst>
        </pc:spChg>
      </pc:sldChg>
      <pc:sldChg chg="modSp">
        <pc:chgData name="Cabrera, Nancy" userId="S::nancy.cabrera@cshs.org::db8251b0-9407-454c-ad02-0bdbfd746b21" providerId="AD" clId="Web-{0A35530C-60F4-963C-3453-68BDFD987966}" dt="2025-12-07T22:14:43.782" v="209" actId="14100"/>
        <pc:sldMkLst>
          <pc:docMk/>
          <pc:sldMk cId="987819508" sldId="426"/>
        </pc:sldMkLst>
        <pc:spChg chg="mod">
          <ac:chgData name="Cabrera, Nancy" userId="S::nancy.cabrera@cshs.org::db8251b0-9407-454c-ad02-0bdbfd746b21" providerId="AD" clId="Web-{0A35530C-60F4-963C-3453-68BDFD987966}" dt="2025-12-07T22:14:43.782" v="209" actId="14100"/>
          <ac:spMkLst>
            <pc:docMk/>
            <pc:sldMk cId="987819508" sldId="426"/>
            <ac:spMk id="4" creationId="{97800C85-98B8-FE55-63EC-F0E0572FCE6E}"/>
          </ac:spMkLst>
        </pc:spChg>
      </pc:sldChg>
    </pc:docChg>
  </pc:docChgLst>
  <pc:docChgLst>
    <pc:chgData name="Ta, Nancy" userId="S::nancy.ta@cshs.org::0ef91c59-4a3e-408a-94b8-56eac18faf9a" providerId="AD" clId="Web-{62BCDF69-5B85-28AD-2646-4775B8C16A90}"/>
    <pc:docChg chg="modSld">
      <pc:chgData name="Ta, Nancy" userId="S::nancy.ta@cshs.org::0ef91c59-4a3e-408a-94b8-56eac18faf9a" providerId="AD" clId="Web-{62BCDF69-5B85-28AD-2646-4775B8C16A90}" dt="2025-12-05T00:02:18.743" v="1812" actId="20577"/>
      <pc:docMkLst>
        <pc:docMk/>
      </pc:docMkLst>
      <pc:sldChg chg="modSp">
        <pc:chgData name="Ta, Nancy" userId="S::nancy.ta@cshs.org::0ef91c59-4a3e-408a-94b8-56eac18faf9a" providerId="AD" clId="Web-{62BCDF69-5B85-28AD-2646-4775B8C16A90}" dt="2025-12-05T00:00:02.756" v="1785" actId="20577"/>
        <pc:sldMkLst>
          <pc:docMk/>
          <pc:sldMk cId="2019856374" sldId="425"/>
        </pc:sldMkLst>
        <pc:spChg chg="mod">
          <ac:chgData name="Ta, Nancy" userId="S::nancy.ta@cshs.org::0ef91c59-4a3e-408a-94b8-56eac18faf9a" providerId="AD" clId="Web-{62BCDF69-5B85-28AD-2646-4775B8C16A90}" dt="2025-12-05T00:00:02.756" v="1785" actId="20577"/>
          <ac:spMkLst>
            <pc:docMk/>
            <pc:sldMk cId="2019856374" sldId="425"/>
            <ac:spMk id="4" creationId="{FF33E464-15AC-E046-BFD9-9526000D4AB6}"/>
          </ac:spMkLst>
        </pc:spChg>
      </pc:sldChg>
      <pc:sldChg chg="modSp">
        <pc:chgData name="Ta, Nancy" userId="S::nancy.ta@cshs.org::0ef91c59-4a3e-408a-94b8-56eac18faf9a" providerId="AD" clId="Web-{62BCDF69-5B85-28AD-2646-4775B8C16A90}" dt="2025-12-05T00:02:18.743" v="1812" actId="20577"/>
        <pc:sldMkLst>
          <pc:docMk/>
          <pc:sldMk cId="987819508" sldId="426"/>
        </pc:sldMkLst>
        <pc:spChg chg="mod">
          <ac:chgData name="Ta, Nancy" userId="S::nancy.ta@cshs.org::0ef91c59-4a3e-408a-94b8-56eac18faf9a" providerId="AD" clId="Web-{62BCDF69-5B85-28AD-2646-4775B8C16A90}" dt="2025-12-05T00:02:18.743" v="1812" actId="20577"/>
          <ac:spMkLst>
            <pc:docMk/>
            <pc:sldMk cId="987819508" sldId="426"/>
            <ac:spMk id="4" creationId="{97800C85-98B8-FE55-63EC-F0E0572FCE6E}"/>
          </ac:spMkLst>
        </pc:spChg>
      </pc:sldChg>
      <pc:sldChg chg="modSp">
        <pc:chgData name="Ta, Nancy" userId="S::nancy.ta@cshs.org::0ef91c59-4a3e-408a-94b8-56eac18faf9a" providerId="AD" clId="Web-{62BCDF69-5B85-28AD-2646-4775B8C16A90}" dt="2025-12-04T23:24:23.974" v="7" actId="20577"/>
        <pc:sldMkLst>
          <pc:docMk/>
          <pc:sldMk cId="4037111665" sldId="429"/>
        </pc:sldMkLst>
        <pc:spChg chg="mod">
          <ac:chgData name="Ta, Nancy" userId="S::nancy.ta@cshs.org::0ef91c59-4a3e-408a-94b8-56eac18faf9a" providerId="AD" clId="Web-{62BCDF69-5B85-28AD-2646-4775B8C16A90}" dt="2025-12-04T23:24:23.974" v="7" actId="20577"/>
          <ac:spMkLst>
            <pc:docMk/>
            <pc:sldMk cId="4037111665" sldId="429"/>
            <ac:spMk id="10" creationId="{E1D18382-0EEB-D99C-1684-197DB640C9C9}"/>
          </ac:spMkLst>
        </pc:spChg>
      </pc:sldChg>
      <pc:sldChg chg="modSp">
        <pc:chgData name="Ta, Nancy" userId="S::nancy.ta@cshs.org::0ef91c59-4a3e-408a-94b8-56eac18faf9a" providerId="AD" clId="Web-{62BCDF69-5B85-28AD-2646-4775B8C16A90}" dt="2025-12-04T23:25:15.757" v="15" actId="20577"/>
        <pc:sldMkLst>
          <pc:docMk/>
          <pc:sldMk cId="2692818586" sldId="431"/>
        </pc:sldMkLst>
        <pc:spChg chg="mod">
          <ac:chgData name="Ta, Nancy" userId="S::nancy.ta@cshs.org::0ef91c59-4a3e-408a-94b8-56eac18faf9a" providerId="AD" clId="Web-{62BCDF69-5B85-28AD-2646-4775B8C16A90}" dt="2025-12-04T23:25:15.757" v="15" actId="20577"/>
          <ac:spMkLst>
            <pc:docMk/>
            <pc:sldMk cId="2692818586" sldId="431"/>
            <ac:spMk id="8" creationId="{BE812D42-2F90-99E6-15BD-B06EAAC13AB0}"/>
          </ac:spMkLst>
        </pc:spChg>
      </pc:sldChg>
      <pc:sldChg chg="modSp">
        <pc:chgData name="Ta, Nancy" userId="S::nancy.ta@cshs.org::0ef91c59-4a3e-408a-94b8-56eac18faf9a" providerId="AD" clId="Web-{62BCDF69-5B85-28AD-2646-4775B8C16A90}" dt="2025-12-04T23:27:28.308" v="25" actId="20577"/>
        <pc:sldMkLst>
          <pc:docMk/>
          <pc:sldMk cId="1779064262" sldId="434"/>
        </pc:sldMkLst>
        <pc:spChg chg="mod">
          <ac:chgData name="Ta, Nancy" userId="S::nancy.ta@cshs.org::0ef91c59-4a3e-408a-94b8-56eac18faf9a" providerId="AD" clId="Web-{62BCDF69-5B85-28AD-2646-4775B8C16A90}" dt="2025-12-04T23:26:50.307" v="22" actId="20577"/>
          <ac:spMkLst>
            <pc:docMk/>
            <pc:sldMk cId="1779064262" sldId="434"/>
            <ac:spMk id="2" creationId="{01AFC6A7-1D1E-E3DB-3348-1D944401C090}"/>
          </ac:spMkLst>
        </pc:spChg>
        <pc:spChg chg="mod">
          <ac:chgData name="Ta, Nancy" userId="S::nancy.ta@cshs.org::0ef91c59-4a3e-408a-94b8-56eac18faf9a" providerId="AD" clId="Web-{62BCDF69-5B85-28AD-2646-4775B8C16A90}" dt="2025-12-04T23:27:28.308" v="25" actId="20577"/>
          <ac:spMkLst>
            <pc:docMk/>
            <pc:sldMk cId="1779064262" sldId="434"/>
            <ac:spMk id="4" creationId="{82CA18E9-84C3-29A6-5B33-D684AEB4A731}"/>
          </ac:spMkLst>
        </pc:spChg>
      </pc:sldChg>
    </pc:docChg>
  </pc:docChgLst>
  <pc:docChgLst>
    <pc:chgData name="Cabrera, Nancy" userId="db8251b0-9407-454c-ad02-0bdbfd746b21" providerId="ADAL" clId="{4A00B6B9-94B2-427D-BAA0-24590EA43EED}"/>
    <pc:docChg chg="undo redo custSel addSld delSld modSld sldOrd">
      <pc:chgData name="Cabrera, Nancy" userId="db8251b0-9407-454c-ad02-0bdbfd746b21" providerId="ADAL" clId="{4A00B6B9-94B2-427D-BAA0-24590EA43EED}" dt="2025-12-05T21:57:58.397" v="14791" actId="2696"/>
      <pc:docMkLst>
        <pc:docMk/>
      </pc:docMkLst>
      <pc:sldChg chg="modSp add mod">
        <pc:chgData name="Cabrera, Nancy" userId="db8251b0-9407-454c-ad02-0bdbfd746b21" providerId="ADAL" clId="{4A00B6B9-94B2-427D-BAA0-24590EA43EED}" dt="2025-12-04T20:14:55.017" v="11913" actId="14100"/>
        <pc:sldMkLst>
          <pc:docMk/>
          <pc:sldMk cId="1090275730" sldId="378"/>
        </pc:sldMkLst>
        <pc:spChg chg="mod">
          <ac:chgData name="Cabrera, Nancy" userId="db8251b0-9407-454c-ad02-0bdbfd746b21" providerId="ADAL" clId="{4A00B6B9-94B2-427D-BAA0-24590EA43EED}" dt="2025-12-04T20:14:53.561" v="11906" actId="14100"/>
          <ac:spMkLst>
            <pc:docMk/>
            <pc:sldMk cId="1090275730" sldId="378"/>
            <ac:spMk id="2" creationId="{4230EC32-1DD3-C568-D045-88EA2EE8DEEE}"/>
          </ac:spMkLst>
        </pc:spChg>
        <pc:spChg chg="mod">
          <ac:chgData name="Cabrera, Nancy" userId="db8251b0-9407-454c-ad02-0bdbfd746b21" providerId="ADAL" clId="{4A00B6B9-94B2-427D-BAA0-24590EA43EED}" dt="2025-12-04T20:14:55.017" v="11913" actId="14100"/>
          <ac:spMkLst>
            <pc:docMk/>
            <pc:sldMk cId="1090275730" sldId="378"/>
            <ac:spMk id="3" creationId="{B78B141D-2588-3356-9A36-2CB2E0A5EB07}"/>
          </ac:spMkLst>
        </pc:spChg>
        <pc:spChg chg="mod">
          <ac:chgData name="Cabrera, Nancy" userId="db8251b0-9407-454c-ad02-0bdbfd746b21" providerId="ADAL" clId="{4A00B6B9-94B2-427D-BAA0-24590EA43EED}" dt="2025-12-04T20:14:54.756" v="11912" actId="14100"/>
          <ac:spMkLst>
            <pc:docMk/>
            <pc:sldMk cId="1090275730" sldId="378"/>
            <ac:spMk id="4" creationId="{63DCCFC7-9948-FACC-CD27-4B8CA5C0CBDC}"/>
          </ac:spMkLst>
        </pc:spChg>
        <pc:spChg chg="mod">
          <ac:chgData name="Cabrera, Nancy" userId="db8251b0-9407-454c-ad02-0bdbfd746b21" providerId="ADAL" clId="{4A00B6B9-94B2-427D-BAA0-24590EA43EED}" dt="2025-12-04T20:14:54.248" v="11910" actId="14100"/>
          <ac:spMkLst>
            <pc:docMk/>
            <pc:sldMk cId="1090275730" sldId="378"/>
            <ac:spMk id="5" creationId="{1ABA7835-9B61-1AFD-D665-99C56D9CF5B8}"/>
          </ac:spMkLst>
        </pc:spChg>
        <pc:spChg chg="mod">
          <ac:chgData name="Cabrera, Nancy" userId="db8251b0-9407-454c-ad02-0bdbfd746b21" providerId="ADAL" clId="{4A00B6B9-94B2-427D-BAA0-24590EA43EED}" dt="2025-12-04T20:14:54.507" v="11911" actId="14100"/>
          <ac:spMkLst>
            <pc:docMk/>
            <pc:sldMk cId="1090275730" sldId="378"/>
            <ac:spMk id="6" creationId="{34900B8C-3F0F-E04C-615E-74FA3FCA2534}"/>
          </ac:spMkLst>
        </pc:spChg>
      </pc:sldChg>
      <pc:sldChg chg="modSp add mod">
        <pc:chgData name="Cabrera, Nancy" userId="db8251b0-9407-454c-ad02-0bdbfd746b21" providerId="ADAL" clId="{4A00B6B9-94B2-427D-BAA0-24590EA43EED}" dt="2025-12-02T20:02:23.848" v="1774" actId="20577"/>
        <pc:sldMkLst>
          <pc:docMk/>
          <pc:sldMk cId="3550129975" sldId="379"/>
        </pc:sldMkLst>
        <pc:spChg chg="mod">
          <ac:chgData name="Cabrera, Nancy" userId="db8251b0-9407-454c-ad02-0bdbfd746b21" providerId="ADAL" clId="{4A00B6B9-94B2-427D-BAA0-24590EA43EED}" dt="2025-12-02T20:02:23.848" v="1774" actId="20577"/>
          <ac:spMkLst>
            <pc:docMk/>
            <pc:sldMk cId="3550129975" sldId="379"/>
            <ac:spMk id="2" creationId="{D93E9551-353C-C8A8-D5B8-14D96299AD00}"/>
          </ac:spMkLst>
        </pc:spChg>
      </pc:sldChg>
      <pc:sldChg chg="modSp mod ord">
        <pc:chgData name="Cabrera, Nancy" userId="db8251b0-9407-454c-ad02-0bdbfd746b21" providerId="ADAL" clId="{4A00B6B9-94B2-427D-BAA0-24590EA43EED}" dt="2025-12-05T14:46:02.603" v="12695" actId="12"/>
        <pc:sldMkLst>
          <pc:docMk/>
          <pc:sldMk cId="4114725977" sldId="384"/>
        </pc:sldMkLst>
        <pc:spChg chg="mod">
          <ac:chgData name="Cabrera, Nancy" userId="db8251b0-9407-454c-ad02-0bdbfd746b21" providerId="ADAL" clId="{4A00B6B9-94B2-427D-BAA0-24590EA43EED}" dt="2025-12-02T21:36:31.123" v="2588" actId="20577"/>
          <ac:spMkLst>
            <pc:docMk/>
            <pc:sldMk cId="4114725977" sldId="384"/>
            <ac:spMk id="2" creationId="{625496C8-6EFA-C831-3272-3D9318B3DA5F}"/>
          </ac:spMkLst>
        </pc:spChg>
        <pc:spChg chg="mod">
          <ac:chgData name="Cabrera, Nancy" userId="db8251b0-9407-454c-ad02-0bdbfd746b21" providerId="ADAL" clId="{4A00B6B9-94B2-427D-BAA0-24590EA43EED}" dt="2025-12-05T14:45:52.653" v="12694" actId="12"/>
          <ac:spMkLst>
            <pc:docMk/>
            <pc:sldMk cId="4114725977" sldId="384"/>
            <ac:spMk id="6" creationId="{89DE775E-AA07-0EB3-91C5-9B98FB4DEE37}"/>
          </ac:spMkLst>
        </pc:spChg>
        <pc:spChg chg="mod">
          <ac:chgData name="Cabrera, Nancy" userId="db8251b0-9407-454c-ad02-0bdbfd746b21" providerId="ADAL" clId="{4A00B6B9-94B2-427D-BAA0-24590EA43EED}" dt="2025-12-05T14:46:02.603" v="12695" actId="12"/>
          <ac:spMkLst>
            <pc:docMk/>
            <pc:sldMk cId="4114725977" sldId="384"/>
            <ac:spMk id="7" creationId="{5013A8C1-8BB8-1E1A-F777-FBD4EAB1EECE}"/>
          </ac:spMkLst>
        </pc:spChg>
      </pc:sldChg>
      <pc:sldChg chg="addSp delSp modSp mod modClrScheme chgLayout">
        <pc:chgData name="Cabrera, Nancy" userId="db8251b0-9407-454c-ad02-0bdbfd746b21" providerId="ADAL" clId="{4A00B6B9-94B2-427D-BAA0-24590EA43EED}" dt="2025-12-05T15:01:10.625" v="12922" actId="403"/>
        <pc:sldMkLst>
          <pc:docMk/>
          <pc:sldMk cId="3767974039" sldId="388"/>
        </pc:sldMkLst>
        <pc:spChg chg="mod ord">
          <ac:chgData name="Cabrera, Nancy" userId="db8251b0-9407-454c-ad02-0bdbfd746b21" providerId="ADAL" clId="{4A00B6B9-94B2-427D-BAA0-24590EA43EED}" dt="2025-12-02T19:41:28.369" v="1220" actId="26606"/>
          <ac:spMkLst>
            <pc:docMk/>
            <pc:sldMk cId="3767974039" sldId="388"/>
            <ac:spMk id="2" creationId="{32A7871D-73D0-4560-A4DD-2A7D0485B258}"/>
          </ac:spMkLst>
        </pc:spChg>
        <pc:spChg chg="mod ord">
          <ac:chgData name="Cabrera, Nancy" userId="db8251b0-9407-454c-ad02-0bdbfd746b21" providerId="ADAL" clId="{4A00B6B9-94B2-427D-BAA0-24590EA43EED}" dt="2025-12-05T15:01:10.625" v="12922" actId="403"/>
          <ac:spMkLst>
            <pc:docMk/>
            <pc:sldMk cId="3767974039" sldId="388"/>
            <ac:spMk id="15" creationId="{A192F4DD-7937-073A-3DCB-C554E6C0377C}"/>
          </ac:spMkLst>
        </pc:spChg>
        <pc:spChg chg="add mod ord modVis">
          <ac:chgData name="Cabrera, Nancy" userId="db8251b0-9407-454c-ad02-0bdbfd746b21" providerId="ADAL" clId="{4A00B6B9-94B2-427D-BAA0-24590EA43EED}" dt="2025-12-02T19:41:28.369" v="1220" actId="26606"/>
          <ac:spMkLst>
            <pc:docMk/>
            <pc:sldMk cId="3767974039" sldId="388"/>
            <ac:spMk id="22" creationId="{A11FD6FF-B88E-B160-2160-3AA62A33DBC6}"/>
          </ac:spMkLst>
        </pc:spChg>
        <pc:picChg chg="add mod">
          <ac:chgData name="Cabrera, Nancy" userId="db8251b0-9407-454c-ad02-0bdbfd746b21" providerId="ADAL" clId="{4A00B6B9-94B2-427D-BAA0-24590EA43EED}" dt="2025-12-02T19:45:21.964" v="1319" actId="1076"/>
          <ac:picMkLst>
            <pc:docMk/>
            <pc:sldMk cId="3767974039" sldId="388"/>
            <ac:picMk id="7" creationId="{437834AE-7C0A-691B-7A7A-B9F1C6FDA2C8}"/>
          </ac:picMkLst>
        </pc:picChg>
      </pc:sldChg>
      <pc:sldChg chg="addSp delSp modSp mod ord">
        <pc:chgData name="Cabrera, Nancy" userId="db8251b0-9407-454c-ad02-0bdbfd746b21" providerId="ADAL" clId="{4A00B6B9-94B2-427D-BAA0-24590EA43EED}" dt="2025-12-05T14:46:50.174" v="12701" actId="1076"/>
        <pc:sldMkLst>
          <pc:docMk/>
          <pc:sldMk cId="3437477880" sldId="390"/>
        </pc:sldMkLst>
        <pc:spChg chg="mod">
          <ac:chgData name="Cabrera, Nancy" userId="db8251b0-9407-454c-ad02-0bdbfd746b21" providerId="ADAL" clId="{4A00B6B9-94B2-427D-BAA0-24590EA43EED}" dt="2025-12-02T21:36:39.391" v="2602" actId="20577"/>
          <ac:spMkLst>
            <pc:docMk/>
            <pc:sldMk cId="3437477880" sldId="390"/>
            <ac:spMk id="2" creationId="{F00D682F-DFF7-4ED7-CBE4-585F7FE2B674}"/>
          </ac:spMkLst>
        </pc:spChg>
        <pc:spChg chg="mod">
          <ac:chgData name="Cabrera, Nancy" userId="db8251b0-9407-454c-ad02-0bdbfd746b21" providerId="ADAL" clId="{4A00B6B9-94B2-427D-BAA0-24590EA43EED}" dt="2025-12-05T14:46:27.035" v="12697" actId="12"/>
          <ac:spMkLst>
            <pc:docMk/>
            <pc:sldMk cId="3437477880" sldId="390"/>
            <ac:spMk id="3" creationId="{F03F76B8-0475-0BA7-8A03-39087523E107}"/>
          </ac:spMkLst>
        </pc:spChg>
        <pc:spChg chg="mod">
          <ac:chgData name="Cabrera, Nancy" userId="db8251b0-9407-454c-ad02-0bdbfd746b21" providerId="ADAL" clId="{4A00B6B9-94B2-427D-BAA0-24590EA43EED}" dt="2025-12-05T14:46:16.364" v="12696" actId="12"/>
          <ac:spMkLst>
            <pc:docMk/>
            <pc:sldMk cId="3437477880" sldId="390"/>
            <ac:spMk id="6" creationId="{FC08080C-7C68-BBAC-795C-7FA4FBCDF161}"/>
          </ac:spMkLst>
        </pc:spChg>
      </pc:sldChg>
      <pc:sldChg chg="addSp delSp modSp mod ord">
        <pc:chgData name="Cabrera, Nancy" userId="db8251b0-9407-454c-ad02-0bdbfd746b21" providerId="ADAL" clId="{4A00B6B9-94B2-427D-BAA0-24590EA43EED}" dt="2025-12-05T15:05:27.872" v="12965" actId="171"/>
        <pc:sldMkLst>
          <pc:docMk/>
          <pc:sldMk cId="3170946551" sldId="397"/>
        </pc:sldMkLst>
        <pc:picChg chg="add mod">
          <ac:chgData name="Cabrera, Nancy" userId="db8251b0-9407-454c-ad02-0bdbfd746b21" providerId="ADAL" clId="{4A00B6B9-94B2-427D-BAA0-24590EA43EED}" dt="2025-12-04T15:07:29.662" v="7825" actId="14100"/>
          <ac:picMkLst>
            <pc:docMk/>
            <pc:sldMk cId="3170946551" sldId="397"/>
            <ac:picMk id="3" creationId="{DF209D54-5C76-3329-3747-65AAE601370D}"/>
          </ac:picMkLst>
        </pc:picChg>
        <pc:picChg chg="add mod">
          <ac:chgData name="Cabrera, Nancy" userId="db8251b0-9407-454c-ad02-0bdbfd746b21" providerId="ADAL" clId="{4A00B6B9-94B2-427D-BAA0-24590EA43EED}" dt="2025-12-04T15:06:48.629" v="7818" actId="1076"/>
          <ac:picMkLst>
            <pc:docMk/>
            <pc:sldMk cId="3170946551" sldId="397"/>
            <ac:picMk id="6" creationId="{70716F21-C213-1D53-7735-68673AB055DA}"/>
          </ac:picMkLst>
        </pc:picChg>
        <pc:picChg chg="add mod">
          <ac:chgData name="Cabrera, Nancy" userId="db8251b0-9407-454c-ad02-0bdbfd746b21" providerId="ADAL" clId="{4A00B6B9-94B2-427D-BAA0-24590EA43EED}" dt="2025-12-04T15:06:50.396" v="7819" actId="1076"/>
          <ac:picMkLst>
            <pc:docMk/>
            <pc:sldMk cId="3170946551" sldId="397"/>
            <ac:picMk id="7" creationId="{42657AFF-14C8-EEB1-A036-805B62DA4D33}"/>
          </ac:picMkLst>
        </pc:picChg>
        <pc:picChg chg="add mod">
          <ac:chgData name="Cabrera, Nancy" userId="db8251b0-9407-454c-ad02-0bdbfd746b21" providerId="ADAL" clId="{4A00B6B9-94B2-427D-BAA0-24590EA43EED}" dt="2025-12-04T15:06:52.539" v="7820" actId="1076"/>
          <ac:picMkLst>
            <pc:docMk/>
            <pc:sldMk cId="3170946551" sldId="397"/>
            <ac:picMk id="8" creationId="{D6C32717-BDA1-0CB5-EFD2-74D3A812E12A}"/>
          </ac:picMkLst>
        </pc:picChg>
        <pc:picChg chg="add mod ord modCrop">
          <ac:chgData name="Cabrera, Nancy" userId="db8251b0-9407-454c-ad02-0bdbfd746b21" providerId="ADAL" clId="{4A00B6B9-94B2-427D-BAA0-24590EA43EED}" dt="2025-12-05T15:03:43.027" v="12956" actId="170"/>
          <ac:picMkLst>
            <pc:docMk/>
            <pc:sldMk cId="3170946551" sldId="397"/>
            <ac:picMk id="9" creationId="{757CE2AC-F8C9-B708-1E88-A8673B8EB3CA}"/>
          </ac:picMkLst>
        </pc:picChg>
        <pc:picChg chg="add mod modCrop">
          <ac:chgData name="Cabrera, Nancy" userId="db8251b0-9407-454c-ad02-0bdbfd746b21" providerId="ADAL" clId="{4A00B6B9-94B2-427D-BAA0-24590EA43EED}" dt="2025-12-04T15:07:19.364" v="7824" actId="18131"/>
          <ac:picMkLst>
            <pc:docMk/>
            <pc:sldMk cId="3170946551" sldId="397"/>
            <ac:picMk id="14" creationId="{BBF806F4-AB80-23B8-FF8A-D674AFB029C2}"/>
          </ac:picMkLst>
        </pc:picChg>
        <pc:picChg chg="add mod ord modCrop">
          <ac:chgData name="Cabrera, Nancy" userId="db8251b0-9407-454c-ad02-0bdbfd746b21" providerId="ADAL" clId="{4A00B6B9-94B2-427D-BAA0-24590EA43EED}" dt="2025-12-05T15:05:27.872" v="12965" actId="171"/>
          <ac:picMkLst>
            <pc:docMk/>
            <pc:sldMk cId="3170946551" sldId="397"/>
            <ac:picMk id="16" creationId="{BC8DCAB5-7E76-598F-F46B-D0C3E1112418}"/>
          </ac:picMkLst>
        </pc:picChg>
        <pc:picChg chg="add mod">
          <ac:chgData name="Cabrera, Nancy" userId="db8251b0-9407-454c-ad02-0bdbfd746b21" providerId="ADAL" clId="{4A00B6B9-94B2-427D-BAA0-24590EA43EED}" dt="2025-12-04T15:33:03.664" v="8081" actId="14100"/>
          <ac:picMkLst>
            <pc:docMk/>
            <pc:sldMk cId="3170946551" sldId="397"/>
            <ac:picMk id="18" creationId="{4C8A0D44-5B26-3D04-A827-28A1B44C8682}"/>
          </ac:picMkLst>
        </pc:picChg>
        <pc:picChg chg="add mod modCrop">
          <ac:chgData name="Cabrera, Nancy" userId="db8251b0-9407-454c-ad02-0bdbfd746b21" providerId="ADAL" clId="{4A00B6B9-94B2-427D-BAA0-24590EA43EED}" dt="2025-12-05T15:03:23.587" v="12939" actId="732"/>
          <ac:picMkLst>
            <pc:docMk/>
            <pc:sldMk cId="3170946551" sldId="397"/>
            <ac:picMk id="20" creationId="{97C9584C-B51B-7578-4FBB-E9D620902D3C}"/>
          </ac:picMkLst>
        </pc:picChg>
      </pc:sldChg>
      <pc:sldChg chg="modSp new mod">
        <pc:chgData name="Cabrera, Nancy" userId="db8251b0-9407-454c-ad02-0bdbfd746b21" providerId="ADAL" clId="{4A00B6B9-94B2-427D-BAA0-24590EA43EED}" dt="2025-12-02T22:01:47.582" v="3237" actId="113"/>
        <pc:sldMkLst>
          <pc:docMk/>
          <pc:sldMk cId="189496492" sldId="416"/>
        </pc:sldMkLst>
        <pc:spChg chg="mod">
          <ac:chgData name="Cabrera, Nancy" userId="db8251b0-9407-454c-ad02-0bdbfd746b21" providerId="ADAL" clId="{4A00B6B9-94B2-427D-BAA0-24590EA43EED}" dt="2025-12-02T18:58:29.243" v="188" actId="20577"/>
          <ac:spMkLst>
            <pc:docMk/>
            <pc:sldMk cId="189496492" sldId="416"/>
            <ac:spMk id="2" creationId="{FB6FD403-44B7-E126-F681-71B4BC0008CC}"/>
          </ac:spMkLst>
        </pc:spChg>
        <pc:spChg chg="mod">
          <ac:chgData name="Cabrera, Nancy" userId="db8251b0-9407-454c-ad02-0bdbfd746b21" providerId="ADAL" clId="{4A00B6B9-94B2-427D-BAA0-24590EA43EED}" dt="2025-12-02T22:01:47.582" v="3237" actId="113"/>
          <ac:spMkLst>
            <pc:docMk/>
            <pc:sldMk cId="189496492" sldId="416"/>
            <ac:spMk id="3" creationId="{95AD9E25-1D4A-BAD5-0B4F-0601986BB366}"/>
          </ac:spMkLst>
        </pc:spChg>
      </pc:sldChg>
      <pc:sldChg chg="addSp delSp modSp new mod ord">
        <pc:chgData name="Cabrera, Nancy" userId="db8251b0-9407-454c-ad02-0bdbfd746b21" providerId="ADAL" clId="{4A00B6B9-94B2-427D-BAA0-24590EA43EED}" dt="2025-12-03T20:26:45.487" v="7659" actId="1036"/>
        <pc:sldMkLst>
          <pc:docMk/>
          <pc:sldMk cId="2859484269" sldId="418"/>
        </pc:sldMkLst>
        <pc:spChg chg="mod">
          <ac:chgData name="Cabrera, Nancy" userId="db8251b0-9407-454c-ad02-0bdbfd746b21" providerId="ADAL" clId="{4A00B6B9-94B2-427D-BAA0-24590EA43EED}" dt="2025-12-02T21:36:15.717" v="2572" actId="20577"/>
          <ac:spMkLst>
            <pc:docMk/>
            <pc:sldMk cId="2859484269" sldId="418"/>
            <ac:spMk id="2" creationId="{80EF3506-EDA1-B13E-4CFD-48841D660A3C}"/>
          </ac:spMkLst>
        </pc:spChg>
        <pc:spChg chg="add mod">
          <ac:chgData name="Cabrera, Nancy" userId="db8251b0-9407-454c-ad02-0bdbfd746b21" providerId="ADAL" clId="{4A00B6B9-94B2-427D-BAA0-24590EA43EED}" dt="2025-12-02T19:29:22.604" v="991" actId="1076"/>
          <ac:spMkLst>
            <pc:docMk/>
            <pc:sldMk cId="2859484269" sldId="418"/>
            <ac:spMk id="7" creationId="{C14E3C7B-60C1-91A7-B87D-F24378D31070}"/>
          </ac:spMkLst>
        </pc:spChg>
        <pc:spChg chg="add mod">
          <ac:chgData name="Cabrera, Nancy" userId="db8251b0-9407-454c-ad02-0bdbfd746b21" providerId="ADAL" clId="{4A00B6B9-94B2-427D-BAA0-24590EA43EED}" dt="2025-12-03T20:26:45.487" v="7659" actId="1036"/>
          <ac:spMkLst>
            <pc:docMk/>
            <pc:sldMk cId="2859484269" sldId="418"/>
            <ac:spMk id="8" creationId="{FB6B1894-9315-2CCD-F469-DF66D3D29FC7}"/>
          </ac:spMkLst>
        </pc:spChg>
        <pc:spChg chg="add mod">
          <ac:chgData name="Cabrera, Nancy" userId="db8251b0-9407-454c-ad02-0bdbfd746b21" providerId="ADAL" clId="{4A00B6B9-94B2-427D-BAA0-24590EA43EED}" dt="2025-12-02T19:32:31.234" v="1022" actId="207"/>
          <ac:spMkLst>
            <pc:docMk/>
            <pc:sldMk cId="2859484269" sldId="418"/>
            <ac:spMk id="10" creationId="{96DE7C65-D409-E307-3142-0B102EB3ACD0}"/>
          </ac:spMkLst>
        </pc:spChg>
        <pc:graphicFrameChg chg="add mod">
          <ac:chgData name="Cabrera, Nancy" userId="db8251b0-9407-454c-ad02-0bdbfd746b21" providerId="ADAL" clId="{4A00B6B9-94B2-427D-BAA0-24590EA43EED}" dt="2025-12-02T19:29:22.604" v="991" actId="1076"/>
          <ac:graphicFrameMkLst>
            <pc:docMk/>
            <pc:sldMk cId="2859484269" sldId="418"/>
            <ac:graphicFrameMk id="6" creationId="{36ECEB7D-4DE5-BC10-BF98-AACF1A898865}"/>
          </ac:graphicFrameMkLst>
        </pc:graphicFrameChg>
      </pc:sldChg>
      <pc:sldChg chg="addSp delSp modSp add mod ord">
        <pc:chgData name="Cabrera, Nancy" userId="db8251b0-9407-454c-ad02-0bdbfd746b21" providerId="ADAL" clId="{4A00B6B9-94B2-427D-BAA0-24590EA43EED}" dt="2025-12-05T15:05:25.807" v="12963" actId="208"/>
        <pc:sldMkLst>
          <pc:docMk/>
          <pc:sldMk cId="3569762899" sldId="419"/>
        </pc:sldMkLst>
        <pc:picChg chg="add mod modCrop">
          <ac:chgData name="Cabrera, Nancy" userId="db8251b0-9407-454c-ad02-0bdbfd746b21" providerId="ADAL" clId="{4A00B6B9-94B2-427D-BAA0-24590EA43EED}" dt="2025-12-04T15:52:46.941" v="8329" actId="14100"/>
          <ac:picMkLst>
            <pc:docMk/>
            <pc:sldMk cId="3569762899" sldId="419"/>
            <ac:picMk id="6" creationId="{3635F1F6-D4F0-788D-BDAD-ECD25BFE3F2B}"/>
          </ac:picMkLst>
        </pc:picChg>
        <pc:picChg chg="add mod">
          <ac:chgData name="Cabrera, Nancy" userId="db8251b0-9407-454c-ad02-0bdbfd746b21" providerId="ADAL" clId="{4A00B6B9-94B2-427D-BAA0-24590EA43EED}" dt="2025-12-05T15:05:25.807" v="12963" actId="208"/>
          <ac:picMkLst>
            <pc:docMk/>
            <pc:sldMk cId="3569762899" sldId="419"/>
            <ac:picMk id="8" creationId="{184F52CB-E56A-B992-F1A5-C66FB0F094D9}"/>
          </ac:picMkLst>
        </pc:picChg>
        <pc:picChg chg="add mod">
          <ac:chgData name="Cabrera, Nancy" userId="db8251b0-9407-454c-ad02-0bdbfd746b21" providerId="ADAL" clId="{4A00B6B9-94B2-427D-BAA0-24590EA43EED}" dt="2025-12-05T15:05:25.121" v="12962" actId="208"/>
          <ac:picMkLst>
            <pc:docMk/>
            <pc:sldMk cId="3569762899" sldId="419"/>
            <ac:picMk id="10" creationId="{586C94C1-8FB4-284E-C86B-B2AEAA1F1D8C}"/>
          </ac:picMkLst>
        </pc:picChg>
        <pc:picChg chg="add mod modCrop">
          <ac:chgData name="Cabrera, Nancy" userId="db8251b0-9407-454c-ad02-0bdbfd746b21" providerId="ADAL" clId="{4A00B6B9-94B2-427D-BAA0-24590EA43EED}" dt="2025-12-05T15:05:24.803" v="12961" actId="208"/>
          <ac:picMkLst>
            <pc:docMk/>
            <pc:sldMk cId="3569762899" sldId="419"/>
            <ac:picMk id="13" creationId="{9B55B4AA-97F1-A67A-F68F-E993C1ACE5A9}"/>
          </ac:picMkLst>
        </pc:picChg>
        <pc:picChg chg="add mod">
          <ac:chgData name="Cabrera, Nancy" userId="db8251b0-9407-454c-ad02-0bdbfd746b21" providerId="ADAL" clId="{4A00B6B9-94B2-427D-BAA0-24590EA43EED}" dt="2025-12-04T15:53:07.700" v="8341" actId="1076"/>
          <ac:picMkLst>
            <pc:docMk/>
            <pc:sldMk cId="3569762899" sldId="419"/>
            <ac:picMk id="15" creationId="{D7A4E590-F7D7-512D-4718-9282286C0657}"/>
          </ac:picMkLst>
        </pc:picChg>
        <pc:picChg chg="add mod">
          <ac:chgData name="Cabrera, Nancy" userId="db8251b0-9407-454c-ad02-0bdbfd746b21" providerId="ADAL" clId="{4A00B6B9-94B2-427D-BAA0-24590EA43EED}" dt="2025-12-04T15:53:13.575" v="8343" actId="1076"/>
          <ac:picMkLst>
            <pc:docMk/>
            <pc:sldMk cId="3569762899" sldId="419"/>
            <ac:picMk id="16" creationId="{9FBF4035-8C95-25BC-F377-0A987A86C7D6}"/>
          </ac:picMkLst>
        </pc:picChg>
      </pc:sldChg>
      <pc:sldChg chg="addSp delSp modSp add mod ord">
        <pc:chgData name="Cabrera, Nancy" userId="db8251b0-9407-454c-ad02-0bdbfd746b21" providerId="ADAL" clId="{4A00B6B9-94B2-427D-BAA0-24590EA43EED}" dt="2025-12-04T19:38:00.559" v="10501"/>
        <pc:sldMkLst>
          <pc:docMk/>
          <pc:sldMk cId="1762420791" sldId="420"/>
        </pc:sldMkLst>
        <pc:picChg chg="add mod">
          <ac:chgData name="Cabrera, Nancy" userId="db8251b0-9407-454c-ad02-0bdbfd746b21" providerId="ADAL" clId="{4A00B6B9-94B2-427D-BAA0-24590EA43EED}" dt="2025-12-04T15:17:27.248" v="7945" actId="14100"/>
          <ac:picMkLst>
            <pc:docMk/>
            <pc:sldMk cId="1762420791" sldId="420"/>
            <ac:picMk id="12" creationId="{D9CA02CA-66A9-0120-C869-FDE419C2A838}"/>
          </ac:picMkLst>
        </pc:picChg>
        <pc:picChg chg="add mod">
          <ac:chgData name="Cabrera, Nancy" userId="db8251b0-9407-454c-ad02-0bdbfd746b21" providerId="ADAL" clId="{4A00B6B9-94B2-427D-BAA0-24590EA43EED}" dt="2025-12-04T15:49:11.113" v="8268" actId="14100"/>
          <ac:picMkLst>
            <pc:docMk/>
            <pc:sldMk cId="1762420791" sldId="420"/>
            <ac:picMk id="14" creationId="{BAAC2031-3051-FEAA-3BFD-39170C5708A5}"/>
          </ac:picMkLst>
        </pc:picChg>
        <pc:picChg chg="add mod modCrop">
          <ac:chgData name="Cabrera, Nancy" userId="db8251b0-9407-454c-ad02-0bdbfd746b21" providerId="ADAL" clId="{4A00B6B9-94B2-427D-BAA0-24590EA43EED}" dt="2025-12-04T15:49:04.394" v="8266" actId="1076"/>
          <ac:picMkLst>
            <pc:docMk/>
            <pc:sldMk cId="1762420791" sldId="420"/>
            <ac:picMk id="16" creationId="{9FE508A8-5CB7-FF6C-194A-A17DD183D24A}"/>
          </ac:picMkLst>
        </pc:picChg>
        <pc:picChg chg="add mod modCrop">
          <ac:chgData name="Cabrera, Nancy" userId="db8251b0-9407-454c-ad02-0bdbfd746b21" providerId="ADAL" clId="{4A00B6B9-94B2-427D-BAA0-24590EA43EED}" dt="2025-12-04T15:18:13.785" v="7957" actId="14100"/>
          <ac:picMkLst>
            <pc:docMk/>
            <pc:sldMk cId="1762420791" sldId="420"/>
            <ac:picMk id="18" creationId="{9CE6EC2D-40CD-EEBC-2DAD-639DE12F4EB2}"/>
          </ac:picMkLst>
        </pc:picChg>
        <pc:picChg chg="add mod ord modCrop">
          <ac:chgData name="Cabrera, Nancy" userId="db8251b0-9407-454c-ad02-0bdbfd746b21" providerId="ADAL" clId="{4A00B6B9-94B2-427D-BAA0-24590EA43EED}" dt="2025-12-04T15:48:53.057" v="8263" actId="14100"/>
          <ac:picMkLst>
            <pc:docMk/>
            <pc:sldMk cId="1762420791" sldId="420"/>
            <ac:picMk id="20" creationId="{A393364B-977A-F09F-C891-509ABB8AEDD9}"/>
          </ac:picMkLst>
        </pc:picChg>
        <pc:picChg chg="add mod">
          <ac:chgData name="Cabrera, Nancy" userId="db8251b0-9407-454c-ad02-0bdbfd746b21" providerId="ADAL" clId="{4A00B6B9-94B2-427D-BAA0-24590EA43EED}" dt="2025-12-04T15:18:54.176" v="7966" actId="14100"/>
          <ac:picMkLst>
            <pc:docMk/>
            <pc:sldMk cId="1762420791" sldId="420"/>
            <ac:picMk id="22" creationId="{DAE85AD3-483D-24D3-253C-BC32A39213F3}"/>
          </ac:picMkLst>
        </pc:picChg>
        <pc:picChg chg="add mod modCrop">
          <ac:chgData name="Cabrera, Nancy" userId="db8251b0-9407-454c-ad02-0bdbfd746b21" providerId="ADAL" clId="{4A00B6B9-94B2-427D-BAA0-24590EA43EED}" dt="2025-12-04T15:18:06.779" v="7955" actId="14100"/>
          <ac:picMkLst>
            <pc:docMk/>
            <pc:sldMk cId="1762420791" sldId="420"/>
            <ac:picMk id="24" creationId="{9EE1EBA6-B63F-A018-790E-4FCC6186368C}"/>
          </ac:picMkLst>
        </pc:picChg>
        <pc:picChg chg="add mod">
          <ac:chgData name="Cabrera, Nancy" userId="db8251b0-9407-454c-ad02-0bdbfd746b21" providerId="ADAL" clId="{4A00B6B9-94B2-427D-BAA0-24590EA43EED}" dt="2025-12-04T15:48:46.124" v="8261" actId="14100"/>
          <ac:picMkLst>
            <pc:docMk/>
            <pc:sldMk cId="1762420791" sldId="420"/>
            <ac:picMk id="26" creationId="{4DC6A4F5-6E60-106F-205A-C8AADF5332FA}"/>
          </ac:picMkLst>
        </pc:picChg>
      </pc:sldChg>
      <pc:sldChg chg="addSp delSp modSp add mod ord">
        <pc:chgData name="Cabrera, Nancy" userId="db8251b0-9407-454c-ad02-0bdbfd746b21" providerId="ADAL" clId="{4A00B6B9-94B2-427D-BAA0-24590EA43EED}" dt="2025-12-04T19:38:00.559" v="10501"/>
        <pc:sldMkLst>
          <pc:docMk/>
          <pc:sldMk cId="1063156300" sldId="421"/>
        </pc:sldMkLst>
        <pc:picChg chg="add mod">
          <ac:chgData name="Cabrera, Nancy" userId="db8251b0-9407-454c-ad02-0bdbfd746b21" providerId="ADAL" clId="{4A00B6B9-94B2-427D-BAA0-24590EA43EED}" dt="2025-12-04T15:37:59.961" v="8117" actId="1076"/>
          <ac:picMkLst>
            <pc:docMk/>
            <pc:sldMk cId="1063156300" sldId="421"/>
            <ac:picMk id="10" creationId="{1B710D92-F29A-92C1-244E-926E8FCFE25F}"/>
          </ac:picMkLst>
        </pc:picChg>
        <pc:picChg chg="add mod">
          <ac:chgData name="Cabrera, Nancy" userId="db8251b0-9407-454c-ad02-0bdbfd746b21" providerId="ADAL" clId="{4A00B6B9-94B2-427D-BAA0-24590EA43EED}" dt="2025-12-04T15:38:14.421" v="8124" actId="1076"/>
          <ac:picMkLst>
            <pc:docMk/>
            <pc:sldMk cId="1063156300" sldId="421"/>
            <ac:picMk id="12" creationId="{BD2DB522-8A72-B334-FCF2-47FB51756595}"/>
          </ac:picMkLst>
        </pc:picChg>
        <pc:picChg chg="add mod ord">
          <ac:chgData name="Cabrera, Nancy" userId="db8251b0-9407-454c-ad02-0bdbfd746b21" providerId="ADAL" clId="{4A00B6B9-94B2-427D-BAA0-24590EA43EED}" dt="2025-12-04T15:40:06.453" v="8172" actId="170"/>
          <ac:picMkLst>
            <pc:docMk/>
            <pc:sldMk cId="1063156300" sldId="421"/>
            <ac:picMk id="15" creationId="{EE6C1E60-8EB1-21E5-A5BA-4B78A0EBE647}"/>
          </ac:picMkLst>
        </pc:picChg>
        <pc:picChg chg="add mod">
          <ac:chgData name="Cabrera, Nancy" userId="db8251b0-9407-454c-ad02-0bdbfd746b21" providerId="ADAL" clId="{4A00B6B9-94B2-427D-BAA0-24590EA43EED}" dt="2025-12-04T15:38:21.544" v="8126" actId="14100"/>
          <ac:picMkLst>
            <pc:docMk/>
            <pc:sldMk cId="1063156300" sldId="421"/>
            <ac:picMk id="18" creationId="{E8BD199D-7127-DBDC-6C78-ED13F496E12F}"/>
          </ac:picMkLst>
        </pc:picChg>
        <pc:picChg chg="add mod ord modCrop">
          <ac:chgData name="Cabrera, Nancy" userId="db8251b0-9407-454c-ad02-0bdbfd746b21" providerId="ADAL" clId="{4A00B6B9-94B2-427D-BAA0-24590EA43EED}" dt="2025-12-04T15:40:03.849" v="8169" actId="1076"/>
          <ac:picMkLst>
            <pc:docMk/>
            <pc:sldMk cId="1063156300" sldId="421"/>
            <ac:picMk id="22" creationId="{B76C99FE-AEED-69FD-154E-E3AFC2C9038E}"/>
          </ac:picMkLst>
        </pc:picChg>
        <pc:picChg chg="add mod">
          <ac:chgData name="Cabrera, Nancy" userId="db8251b0-9407-454c-ad02-0bdbfd746b21" providerId="ADAL" clId="{4A00B6B9-94B2-427D-BAA0-24590EA43EED}" dt="2025-12-04T15:38:11.639" v="8123" actId="14100"/>
          <ac:picMkLst>
            <pc:docMk/>
            <pc:sldMk cId="1063156300" sldId="421"/>
            <ac:picMk id="24" creationId="{77C660E2-B8DD-BF02-C00D-8D4739D4DA04}"/>
          </ac:picMkLst>
        </pc:picChg>
        <pc:picChg chg="add mod modCrop">
          <ac:chgData name="Cabrera, Nancy" userId="db8251b0-9407-454c-ad02-0bdbfd746b21" providerId="ADAL" clId="{4A00B6B9-94B2-427D-BAA0-24590EA43EED}" dt="2025-12-04T15:40:16.691" v="8173" actId="14100"/>
          <ac:picMkLst>
            <pc:docMk/>
            <pc:sldMk cId="1063156300" sldId="421"/>
            <ac:picMk id="26" creationId="{E9FE8D72-A041-1D42-66FD-9AAF3A231AA7}"/>
          </ac:picMkLst>
        </pc:picChg>
      </pc:sldChg>
      <pc:sldChg chg="addSp modSp add mod ord">
        <pc:chgData name="Cabrera, Nancy" userId="db8251b0-9407-454c-ad02-0bdbfd746b21" providerId="ADAL" clId="{4A00B6B9-94B2-427D-BAA0-24590EA43EED}" dt="2025-12-05T14:50:04.944" v="12735" actId="20577"/>
        <pc:sldMkLst>
          <pc:docMk/>
          <pc:sldMk cId="3299931164" sldId="422"/>
        </pc:sldMkLst>
        <pc:spChg chg="mod">
          <ac:chgData name="Cabrera, Nancy" userId="db8251b0-9407-454c-ad02-0bdbfd746b21" providerId="ADAL" clId="{4A00B6B9-94B2-427D-BAA0-24590EA43EED}" dt="2025-12-04T20:06:39.849" v="11813" actId="313"/>
          <ac:spMkLst>
            <pc:docMk/>
            <pc:sldMk cId="3299931164" sldId="422"/>
            <ac:spMk id="2" creationId="{439D5939-6146-4037-D02E-0D37B5CC2A46}"/>
          </ac:spMkLst>
        </pc:spChg>
        <pc:spChg chg="mod">
          <ac:chgData name="Cabrera, Nancy" userId="db8251b0-9407-454c-ad02-0bdbfd746b21" providerId="ADAL" clId="{4A00B6B9-94B2-427D-BAA0-24590EA43EED}" dt="2025-12-05T14:50:04.944" v="12735" actId="20577"/>
          <ac:spMkLst>
            <pc:docMk/>
            <pc:sldMk cId="3299931164" sldId="422"/>
            <ac:spMk id="4" creationId="{7E56C453-A80C-5490-2D28-A7293F858561}"/>
          </ac:spMkLst>
        </pc:spChg>
      </pc:sldChg>
      <pc:sldChg chg="addSp delSp modSp add mod ord">
        <pc:chgData name="Cabrera, Nancy" userId="db8251b0-9407-454c-ad02-0bdbfd746b21" providerId="ADAL" clId="{4A00B6B9-94B2-427D-BAA0-24590EA43EED}" dt="2025-12-04T19:38:00.559" v="10501"/>
        <pc:sldMkLst>
          <pc:docMk/>
          <pc:sldMk cId="1447297707" sldId="423"/>
        </pc:sldMkLst>
        <pc:picChg chg="add mod ord modCrop">
          <ac:chgData name="Cabrera, Nancy" userId="db8251b0-9407-454c-ad02-0bdbfd746b21" providerId="ADAL" clId="{4A00B6B9-94B2-427D-BAA0-24590EA43EED}" dt="2025-12-04T15:09:14.762" v="7843" actId="14100"/>
          <ac:picMkLst>
            <pc:docMk/>
            <pc:sldMk cId="1447297707" sldId="423"/>
            <ac:picMk id="7" creationId="{07FE884C-C8AF-4C01-86E5-23AE431CCDE5}"/>
          </ac:picMkLst>
        </pc:picChg>
        <pc:picChg chg="add mod">
          <ac:chgData name="Cabrera, Nancy" userId="db8251b0-9407-454c-ad02-0bdbfd746b21" providerId="ADAL" clId="{4A00B6B9-94B2-427D-BAA0-24590EA43EED}" dt="2025-12-04T15:09:23.907" v="7845" actId="14100"/>
          <ac:picMkLst>
            <pc:docMk/>
            <pc:sldMk cId="1447297707" sldId="423"/>
            <ac:picMk id="9" creationId="{76CDA1E5-9649-4832-9071-8751A5A93C6C}"/>
          </ac:picMkLst>
        </pc:picChg>
        <pc:picChg chg="add mod">
          <ac:chgData name="Cabrera, Nancy" userId="db8251b0-9407-454c-ad02-0bdbfd746b21" providerId="ADAL" clId="{4A00B6B9-94B2-427D-BAA0-24590EA43EED}" dt="2025-12-04T15:09:20.982" v="7844" actId="14100"/>
          <ac:picMkLst>
            <pc:docMk/>
            <pc:sldMk cId="1447297707" sldId="423"/>
            <ac:picMk id="12" creationId="{17A9CBA9-52FB-CAC5-7049-0889325EF4DB}"/>
          </ac:picMkLst>
        </pc:picChg>
        <pc:picChg chg="add mod">
          <ac:chgData name="Cabrera, Nancy" userId="db8251b0-9407-454c-ad02-0bdbfd746b21" providerId="ADAL" clId="{4A00B6B9-94B2-427D-BAA0-24590EA43EED}" dt="2025-12-04T15:08:47.755" v="7836" actId="14100"/>
          <ac:picMkLst>
            <pc:docMk/>
            <pc:sldMk cId="1447297707" sldId="423"/>
            <ac:picMk id="14" creationId="{D7F0C926-3AFB-86BA-EE97-7727368DCBFB}"/>
          </ac:picMkLst>
        </pc:picChg>
        <pc:picChg chg="add mod modCrop">
          <ac:chgData name="Cabrera, Nancy" userId="db8251b0-9407-454c-ad02-0bdbfd746b21" providerId="ADAL" clId="{4A00B6B9-94B2-427D-BAA0-24590EA43EED}" dt="2025-12-04T15:08:27.270" v="7831" actId="14100"/>
          <ac:picMkLst>
            <pc:docMk/>
            <pc:sldMk cId="1447297707" sldId="423"/>
            <ac:picMk id="16" creationId="{F856CE09-3D3A-6FA8-2555-DF4879803D3F}"/>
          </ac:picMkLst>
        </pc:picChg>
        <pc:picChg chg="add mod">
          <ac:chgData name="Cabrera, Nancy" userId="db8251b0-9407-454c-ad02-0bdbfd746b21" providerId="ADAL" clId="{4A00B6B9-94B2-427D-BAA0-24590EA43EED}" dt="2025-12-04T15:06:17.063" v="7810" actId="14100"/>
          <ac:picMkLst>
            <pc:docMk/>
            <pc:sldMk cId="1447297707" sldId="423"/>
            <ac:picMk id="18" creationId="{43EC4E40-AE13-E282-A3B5-B302DA6D629D}"/>
          </ac:picMkLst>
        </pc:picChg>
        <pc:picChg chg="add mod ord">
          <ac:chgData name="Cabrera, Nancy" userId="db8251b0-9407-454c-ad02-0bdbfd746b21" providerId="ADAL" clId="{4A00B6B9-94B2-427D-BAA0-24590EA43EED}" dt="2025-12-04T15:08:51.820" v="7837" actId="171"/>
          <ac:picMkLst>
            <pc:docMk/>
            <pc:sldMk cId="1447297707" sldId="423"/>
            <ac:picMk id="20" creationId="{52B22BDB-654E-29EE-5E70-FD5990FC9463}"/>
          </ac:picMkLst>
        </pc:picChg>
      </pc:sldChg>
      <pc:sldChg chg="addSp delSp modSp add mod ord">
        <pc:chgData name="Cabrera, Nancy" userId="db8251b0-9407-454c-ad02-0bdbfd746b21" providerId="ADAL" clId="{4A00B6B9-94B2-427D-BAA0-24590EA43EED}" dt="2025-12-04T19:39:24.955" v="10518" actId="14100"/>
        <pc:sldMkLst>
          <pc:docMk/>
          <pc:sldMk cId="1478013342" sldId="424"/>
        </pc:sldMkLst>
        <pc:picChg chg="add mod ord">
          <ac:chgData name="Cabrera, Nancy" userId="db8251b0-9407-454c-ad02-0bdbfd746b21" providerId="ADAL" clId="{4A00B6B9-94B2-427D-BAA0-24590EA43EED}" dt="2025-12-04T19:39:04.114" v="10511" actId="14100"/>
          <ac:picMkLst>
            <pc:docMk/>
            <pc:sldMk cId="1478013342" sldId="424"/>
            <ac:picMk id="6" creationId="{C553BD64-C295-0E0F-2FCA-F63CA798B88B}"/>
          </ac:picMkLst>
        </pc:picChg>
        <pc:picChg chg="add mod ord">
          <ac:chgData name="Cabrera, Nancy" userId="db8251b0-9407-454c-ad02-0bdbfd746b21" providerId="ADAL" clId="{4A00B6B9-94B2-427D-BAA0-24590EA43EED}" dt="2025-12-04T19:39:15.111" v="10514" actId="14100"/>
          <ac:picMkLst>
            <pc:docMk/>
            <pc:sldMk cId="1478013342" sldId="424"/>
            <ac:picMk id="8" creationId="{253B11BC-6413-6111-CDBF-E477A5C04A65}"/>
          </ac:picMkLst>
        </pc:picChg>
        <pc:picChg chg="add mod">
          <ac:chgData name="Cabrera, Nancy" userId="db8251b0-9407-454c-ad02-0bdbfd746b21" providerId="ADAL" clId="{4A00B6B9-94B2-427D-BAA0-24590EA43EED}" dt="2025-12-04T19:39:00.708" v="10510" actId="14100"/>
          <ac:picMkLst>
            <pc:docMk/>
            <pc:sldMk cId="1478013342" sldId="424"/>
            <ac:picMk id="13" creationId="{6B272F6A-53B4-9DEB-66D1-DB229FCD50FA}"/>
          </ac:picMkLst>
        </pc:picChg>
        <pc:picChg chg="add mod modCrop">
          <ac:chgData name="Cabrera, Nancy" userId="db8251b0-9407-454c-ad02-0bdbfd746b21" providerId="ADAL" clId="{4A00B6B9-94B2-427D-BAA0-24590EA43EED}" dt="2025-12-04T19:38:55.069" v="10508" actId="14100"/>
          <ac:picMkLst>
            <pc:docMk/>
            <pc:sldMk cId="1478013342" sldId="424"/>
            <ac:picMk id="14" creationId="{A58B72DA-19FA-C13B-6DA3-940C35733411}"/>
          </ac:picMkLst>
        </pc:picChg>
        <pc:picChg chg="add mod ord modCrop">
          <ac:chgData name="Cabrera, Nancy" userId="db8251b0-9407-454c-ad02-0bdbfd746b21" providerId="ADAL" clId="{4A00B6B9-94B2-427D-BAA0-24590EA43EED}" dt="2025-12-04T19:39:19.850" v="10516" actId="14100"/>
          <ac:picMkLst>
            <pc:docMk/>
            <pc:sldMk cId="1478013342" sldId="424"/>
            <ac:picMk id="16" creationId="{7BBE51BC-61E0-CAA3-EA96-2ED3CCB06035}"/>
          </ac:picMkLst>
        </pc:picChg>
        <pc:picChg chg="add mod">
          <ac:chgData name="Cabrera, Nancy" userId="db8251b0-9407-454c-ad02-0bdbfd746b21" providerId="ADAL" clId="{4A00B6B9-94B2-427D-BAA0-24590EA43EED}" dt="2025-12-04T19:38:51.011" v="10507" actId="14100"/>
          <ac:picMkLst>
            <pc:docMk/>
            <pc:sldMk cId="1478013342" sldId="424"/>
            <ac:picMk id="17" creationId="{6C989575-2731-9FE9-A081-1B64495B3AD4}"/>
          </ac:picMkLst>
        </pc:picChg>
        <pc:picChg chg="add mod">
          <ac:chgData name="Cabrera, Nancy" userId="db8251b0-9407-454c-ad02-0bdbfd746b21" providerId="ADAL" clId="{4A00B6B9-94B2-427D-BAA0-24590EA43EED}" dt="2025-12-04T19:38:58.146" v="10509" actId="14100"/>
          <ac:picMkLst>
            <pc:docMk/>
            <pc:sldMk cId="1478013342" sldId="424"/>
            <ac:picMk id="20" creationId="{1FEF05A8-AED8-7E31-94AB-F9EB3988505B}"/>
          </ac:picMkLst>
        </pc:picChg>
        <pc:picChg chg="add mod modCrop">
          <ac:chgData name="Cabrera, Nancy" userId="db8251b0-9407-454c-ad02-0bdbfd746b21" providerId="ADAL" clId="{4A00B6B9-94B2-427D-BAA0-24590EA43EED}" dt="2025-12-04T19:39:24.955" v="10518" actId="14100"/>
          <ac:picMkLst>
            <pc:docMk/>
            <pc:sldMk cId="1478013342" sldId="424"/>
            <ac:picMk id="21" creationId="{326583F3-395A-D50E-2CEF-CAF7B8DC4396}"/>
          </ac:picMkLst>
        </pc:picChg>
      </pc:sldChg>
      <pc:sldChg chg="modSp add mod ord">
        <pc:chgData name="Cabrera, Nancy" userId="db8251b0-9407-454c-ad02-0bdbfd746b21" providerId="ADAL" clId="{4A00B6B9-94B2-427D-BAA0-24590EA43EED}" dt="2025-12-05T19:52:47.424" v="14071"/>
        <pc:sldMkLst>
          <pc:docMk/>
          <pc:sldMk cId="2019856374" sldId="425"/>
        </pc:sldMkLst>
        <pc:spChg chg="mod">
          <ac:chgData name="Cabrera, Nancy" userId="db8251b0-9407-454c-ad02-0bdbfd746b21" providerId="ADAL" clId="{4A00B6B9-94B2-427D-BAA0-24590EA43EED}" dt="2025-12-02T21:31:15.351" v="2402" actId="313"/>
          <ac:spMkLst>
            <pc:docMk/>
            <pc:sldMk cId="2019856374" sldId="425"/>
            <ac:spMk id="2" creationId="{2CCE4172-2621-AB79-0F56-1FC7FA37DE52}"/>
          </ac:spMkLst>
        </pc:spChg>
        <pc:spChg chg="mod">
          <ac:chgData name="Cabrera, Nancy" userId="db8251b0-9407-454c-ad02-0bdbfd746b21" providerId="ADAL" clId="{4A00B6B9-94B2-427D-BAA0-24590EA43EED}" dt="2025-12-05T19:52:47.424" v="14071"/>
          <ac:spMkLst>
            <pc:docMk/>
            <pc:sldMk cId="2019856374" sldId="425"/>
            <ac:spMk id="4" creationId="{FF33E464-15AC-E046-BFD9-9526000D4AB6}"/>
          </ac:spMkLst>
        </pc:spChg>
      </pc:sldChg>
      <pc:sldChg chg="modSp add mod ord">
        <pc:chgData name="Cabrera, Nancy" userId="db8251b0-9407-454c-ad02-0bdbfd746b21" providerId="ADAL" clId="{4A00B6B9-94B2-427D-BAA0-24590EA43EED}" dt="2025-12-05T19:51:10.715" v="14068" actId="14100"/>
        <pc:sldMkLst>
          <pc:docMk/>
          <pc:sldMk cId="987819508" sldId="426"/>
        </pc:sldMkLst>
        <pc:spChg chg="mod">
          <ac:chgData name="Cabrera, Nancy" userId="db8251b0-9407-454c-ad02-0bdbfd746b21" providerId="ADAL" clId="{4A00B6B9-94B2-427D-BAA0-24590EA43EED}" dt="2025-12-02T21:30:49.391" v="2385" actId="20577"/>
          <ac:spMkLst>
            <pc:docMk/>
            <pc:sldMk cId="987819508" sldId="426"/>
            <ac:spMk id="2" creationId="{6A5F3878-4825-0E27-5AA6-2749E74389A0}"/>
          </ac:spMkLst>
        </pc:spChg>
        <pc:spChg chg="mod">
          <ac:chgData name="Cabrera, Nancy" userId="db8251b0-9407-454c-ad02-0bdbfd746b21" providerId="ADAL" clId="{4A00B6B9-94B2-427D-BAA0-24590EA43EED}" dt="2025-12-05T19:51:10.715" v="14068" actId="14100"/>
          <ac:spMkLst>
            <pc:docMk/>
            <pc:sldMk cId="987819508" sldId="426"/>
            <ac:spMk id="4" creationId="{97800C85-98B8-FE55-63EC-F0E0572FCE6E}"/>
          </ac:spMkLst>
        </pc:spChg>
      </pc:sldChg>
      <pc:sldChg chg="addSp delSp modSp add mod">
        <pc:chgData name="Cabrera, Nancy" userId="db8251b0-9407-454c-ad02-0bdbfd746b21" providerId="ADAL" clId="{4A00B6B9-94B2-427D-BAA0-24590EA43EED}" dt="2025-12-05T15:07:11.115" v="12979" actId="1076"/>
        <pc:sldMkLst>
          <pc:docMk/>
          <pc:sldMk cId="2696714834" sldId="427"/>
        </pc:sldMkLst>
        <pc:spChg chg="mod">
          <ac:chgData name="Cabrera, Nancy" userId="db8251b0-9407-454c-ad02-0bdbfd746b21" providerId="ADAL" clId="{4A00B6B9-94B2-427D-BAA0-24590EA43EED}" dt="2025-12-03T16:24:34.671" v="6630" actId="404"/>
          <ac:spMkLst>
            <pc:docMk/>
            <pc:sldMk cId="2696714834" sldId="427"/>
            <ac:spMk id="2" creationId="{26115247-94EB-828B-93E1-4FD6EB6C7205}"/>
          </ac:spMkLst>
        </pc:spChg>
        <pc:spChg chg="mod">
          <ac:chgData name="Cabrera, Nancy" userId="db8251b0-9407-454c-ad02-0bdbfd746b21" providerId="ADAL" clId="{4A00B6B9-94B2-427D-BAA0-24590EA43EED}" dt="2025-12-05T14:58:32.088" v="12892" actId="207"/>
          <ac:spMkLst>
            <pc:docMk/>
            <pc:sldMk cId="2696714834" sldId="427"/>
            <ac:spMk id="4" creationId="{594BF546-FC6B-EFB3-31DF-42387106BC3A}"/>
          </ac:spMkLst>
        </pc:spChg>
        <pc:graphicFrameChg chg="add mod modGraphic">
          <ac:chgData name="Cabrera, Nancy" userId="db8251b0-9407-454c-ad02-0bdbfd746b21" providerId="ADAL" clId="{4A00B6B9-94B2-427D-BAA0-24590EA43EED}" dt="2025-12-05T15:07:11.115" v="12979" actId="1076"/>
          <ac:graphicFrameMkLst>
            <pc:docMk/>
            <pc:sldMk cId="2696714834" sldId="427"/>
            <ac:graphicFrameMk id="7" creationId="{52728042-367E-E55E-0542-6EC57866CCF2}"/>
          </ac:graphicFrameMkLst>
        </pc:graphicFrameChg>
      </pc:sldChg>
      <pc:sldChg chg="addSp delSp modSp new mod ord modClrScheme chgLayout">
        <pc:chgData name="Cabrera, Nancy" userId="db8251b0-9407-454c-ad02-0bdbfd746b21" providerId="ADAL" clId="{4A00B6B9-94B2-427D-BAA0-24590EA43EED}" dt="2025-12-04T22:17:19.559" v="12372" actId="20577"/>
        <pc:sldMkLst>
          <pc:docMk/>
          <pc:sldMk cId="4031741278" sldId="428"/>
        </pc:sldMkLst>
        <pc:spChg chg="mod">
          <ac:chgData name="Cabrera, Nancy" userId="db8251b0-9407-454c-ad02-0bdbfd746b21" providerId="ADAL" clId="{4A00B6B9-94B2-427D-BAA0-24590EA43EED}" dt="2025-12-04T22:17:19.559" v="12372" actId="20577"/>
          <ac:spMkLst>
            <pc:docMk/>
            <pc:sldMk cId="4031741278" sldId="428"/>
            <ac:spMk id="2" creationId="{E2FB8D48-D94C-B8F5-A218-4C7CE11CEB1F}"/>
          </ac:spMkLst>
        </pc:spChg>
        <pc:spChg chg="mod ord">
          <ac:chgData name="Cabrera, Nancy" userId="db8251b0-9407-454c-ad02-0bdbfd746b21" providerId="ADAL" clId="{4A00B6B9-94B2-427D-BAA0-24590EA43EED}" dt="2025-12-04T14:36:07.432" v="7704" actId="26606"/>
          <ac:spMkLst>
            <pc:docMk/>
            <pc:sldMk cId="4031741278" sldId="428"/>
            <ac:spMk id="4" creationId="{42525C63-00F1-8B83-FEC8-3C37C7AE0D0F}"/>
          </ac:spMkLst>
        </pc:spChg>
        <pc:spChg chg="add mod">
          <ac:chgData name="Cabrera, Nancy" userId="db8251b0-9407-454c-ad02-0bdbfd746b21" providerId="ADAL" clId="{4A00B6B9-94B2-427D-BAA0-24590EA43EED}" dt="2025-12-04T14:36:07.432" v="7704" actId="26606"/>
          <ac:spMkLst>
            <pc:docMk/>
            <pc:sldMk cId="4031741278" sldId="428"/>
            <ac:spMk id="22" creationId="{AA7DDB9D-694C-9FAA-320E-265E37945B0A}"/>
          </ac:spMkLst>
        </pc:spChg>
        <pc:picChg chg="add mod">
          <ac:chgData name="Cabrera, Nancy" userId="db8251b0-9407-454c-ad02-0bdbfd746b21" providerId="ADAL" clId="{4A00B6B9-94B2-427D-BAA0-24590EA43EED}" dt="2025-12-04T14:36:07.432" v="7704" actId="26606"/>
          <ac:picMkLst>
            <pc:docMk/>
            <pc:sldMk cId="4031741278" sldId="428"/>
            <ac:picMk id="12" creationId="{1E680AE4-A75B-F4D7-C4C6-04D11B7626FB}"/>
          </ac:picMkLst>
        </pc:picChg>
      </pc:sldChg>
      <pc:sldChg chg="addSp delSp modSp add mod">
        <pc:chgData name="Cabrera, Nancy" userId="db8251b0-9407-454c-ad02-0bdbfd746b21" providerId="ADAL" clId="{4A00B6B9-94B2-427D-BAA0-24590EA43EED}" dt="2025-12-05T14:52:06.486" v="12741" actId="12"/>
        <pc:sldMkLst>
          <pc:docMk/>
          <pc:sldMk cId="4037111665" sldId="429"/>
        </pc:sldMkLst>
        <pc:spChg chg="mod">
          <ac:chgData name="Cabrera, Nancy" userId="db8251b0-9407-454c-ad02-0bdbfd746b21" providerId="ADAL" clId="{4A00B6B9-94B2-427D-BAA0-24590EA43EED}" dt="2025-12-05T14:40:23.629" v="12524" actId="14100"/>
          <ac:spMkLst>
            <pc:docMk/>
            <pc:sldMk cId="4037111665" sldId="429"/>
            <ac:spMk id="2" creationId="{C8AD7C9B-051E-CB7B-C934-B0EE61D5ACDB}"/>
          </ac:spMkLst>
        </pc:spChg>
        <pc:spChg chg="mod">
          <ac:chgData name="Cabrera, Nancy" userId="db8251b0-9407-454c-ad02-0bdbfd746b21" providerId="ADAL" clId="{4A00B6B9-94B2-427D-BAA0-24590EA43EED}" dt="2025-12-05T14:51:56.287" v="12738" actId="12"/>
          <ac:spMkLst>
            <pc:docMk/>
            <pc:sldMk cId="4037111665" sldId="429"/>
            <ac:spMk id="8" creationId="{6B11A1E1-1DF8-A68F-EC81-C30A84FA5F4E}"/>
          </ac:spMkLst>
        </pc:spChg>
        <pc:spChg chg="add mod">
          <ac:chgData name="Cabrera, Nancy" userId="db8251b0-9407-454c-ad02-0bdbfd746b21" providerId="ADAL" clId="{4A00B6B9-94B2-427D-BAA0-24590EA43EED}" dt="2025-12-05T14:52:06.486" v="12741" actId="12"/>
          <ac:spMkLst>
            <pc:docMk/>
            <pc:sldMk cId="4037111665" sldId="429"/>
            <ac:spMk id="10" creationId="{E1D18382-0EEB-D99C-1684-197DB640C9C9}"/>
          </ac:spMkLst>
        </pc:spChg>
      </pc:sldChg>
      <pc:sldChg chg="delSp modSp add mod">
        <pc:chgData name="Cabrera, Nancy" userId="db8251b0-9407-454c-ad02-0bdbfd746b21" providerId="ADAL" clId="{4A00B6B9-94B2-427D-BAA0-24590EA43EED}" dt="2025-12-05T14:52:30.620" v="12742" actId="12"/>
        <pc:sldMkLst>
          <pc:docMk/>
          <pc:sldMk cId="1962299565" sldId="430"/>
        </pc:sldMkLst>
        <pc:spChg chg="mod">
          <ac:chgData name="Cabrera, Nancy" userId="db8251b0-9407-454c-ad02-0bdbfd746b21" providerId="ADAL" clId="{4A00B6B9-94B2-427D-BAA0-24590EA43EED}" dt="2025-12-02T21:52:58.379" v="3021" actId="20577"/>
          <ac:spMkLst>
            <pc:docMk/>
            <pc:sldMk cId="1962299565" sldId="430"/>
            <ac:spMk id="2" creationId="{BB771F07-3D24-AF86-CB69-9F5E158EF426}"/>
          </ac:spMkLst>
        </pc:spChg>
        <pc:spChg chg="mod">
          <ac:chgData name="Cabrera, Nancy" userId="db8251b0-9407-454c-ad02-0bdbfd746b21" providerId="ADAL" clId="{4A00B6B9-94B2-427D-BAA0-24590EA43EED}" dt="2025-12-05T14:52:30.620" v="12742" actId="12"/>
          <ac:spMkLst>
            <pc:docMk/>
            <pc:sldMk cId="1962299565" sldId="430"/>
            <ac:spMk id="8" creationId="{9BBCB2A5-68B3-46DD-58F9-1B04F58E4C09}"/>
          </ac:spMkLst>
        </pc:spChg>
      </pc:sldChg>
      <pc:sldChg chg="addSp delSp modSp add mod">
        <pc:chgData name="Cabrera, Nancy" userId="db8251b0-9407-454c-ad02-0bdbfd746b21" providerId="ADAL" clId="{4A00B6B9-94B2-427D-BAA0-24590EA43EED}" dt="2025-12-05T15:12:11.522" v="13203" actId="1076"/>
        <pc:sldMkLst>
          <pc:docMk/>
          <pc:sldMk cId="2692818586" sldId="431"/>
        </pc:sldMkLst>
        <pc:spChg chg="mod">
          <ac:chgData name="Cabrera, Nancy" userId="db8251b0-9407-454c-ad02-0bdbfd746b21" providerId="ADAL" clId="{4A00B6B9-94B2-427D-BAA0-24590EA43EED}" dt="2025-12-02T21:59:25.877" v="3187" actId="20577"/>
          <ac:spMkLst>
            <pc:docMk/>
            <pc:sldMk cId="2692818586" sldId="431"/>
            <ac:spMk id="2" creationId="{EA1EE374-3389-A029-F423-7ACE1387CBF9}"/>
          </ac:spMkLst>
        </pc:spChg>
        <pc:spChg chg="mod">
          <ac:chgData name="Cabrera, Nancy" userId="db8251b0-9407-454c-ad02-0bdbfd746b21" providerId="ADAL" clId="{4A00B6B9-94B2-427D-BAA0-24590EA43EED}" dt="2025-12-05T15:11:50.699" v="13197" actId="14100"/>
          <ac:spMkLst>
            <pc:docMk/>
            <pc:sldMk cId="2692818586" sldId="431"/>
            <ac:spMk id="8" creationId="{BE812D42-2F90-99E6-15BD-B06EAAC13AB0}"/>
          </ac:spMkLst>
        </pc:spChg>
        <pc:picChg chg="add mod">
          <ac:chgData name="Cabrera, Nancy" userId="db8251b0-9407-454c-ad02-0bdbfd746b21" providerId="ADAL" clId="{4A00B6B9-94B2-427D-BAA0-24590EA43EED}" dt="2025-12-05T15:12:11.522" v="13203" actId="1076"/>
          <ac:picMkLst>
            <pc:docMk/>
            <pc:sldMk cId="2692818586" sldId="431"/>
            <ac:picMk id="6" creationId="{AB471A21-FC9D-9A48-3AE4-8A473B70CA2B}"/>
          </ac:picMkLst>
        </pc:picChg>
        <pc:picChg chg="add mod">
          <ac:chgData name="Cabrera, Nancy" userId="db8251b0-9407-454c-ad02-0bdbfd746b21" providerId="ADAL" clId="{4A00B6B9-94B2-427D-BAA0-24590EA43EED}" dt="2025-12-05T15:12:08.972" v="13202" actId="1076"/>
          <ac:picMkLst>
            <pc:docMk/>
            <pc:sldMk cId="2692818586" sldId="431"/>
            <ac:picMk id="9" creationId="{7D763D4B-4697-B1F7-0C92-E8CA9F2C0F9F}"/>
          </ac:picMkLst>
        </pc:picChg>
      </pc:sldChg>
      <pc:sldChg chg="modSp add mod">
        <pc:chgData name="Cabrera, Nancy" userId="db8251b0-9407-454c-ad02-0bdbfd746b21" providerId="ADAL" clId="{4A00B6B9-94B2-427D-BAA0-24590EA43EED}" dt="2025-12-05T21:46:24.904" v="14790" actId="313"/>
        <pc:sldMkLst>
          <pc:docMk/>
          <pc:sldMk cId="3937383722" sldId="433"/>
        </pc:sldMkLst>
        <pc:spChg chg="mod">
          <ac:chgData name="Cabrera, Nancy" userId="db8251b0-9407-454c-ad02-0bdbfd746b21" providerId="ADAL" clId="{4A00B6B9-94B2-427D-BAA0-24590EA43EED}" dt="2025-12-05T21:46:24.904" v="14790" actId="313"/>
          <ac:spMkLst>
            <pc:docMk/>
            <pc:sldMk cId="3937383722" sldId="433"/>
            <ac:spMk id="4" creationId="{39EC8EC8-D812-A754-59D0-251917E63B65}"/>
          </ac:spMkLst>
        </pc:spChg>
      </pc:sldChg>
      <pc:sldChg chg="addSp modSp add mod">
        <pc:chgData name="Cabrera, Nancy" userId="db8251b0-9407-454c-ad02-0bdbfd746b21" providerId="ADAL" clId="{4A00B6B9-94B2-427D-BAA0-24590EA43EED}" dt="2025-12-05T14:59:12.139" v="12901" actId="1076"/>
        <pc:sldMkLst>
          <pc:docMk/>
          <pc:sldMk cId="1779064262" sldId="434"/>
        </pc:sldMkLst>
        <pc:spChg chg="mod">
          <ac:chgData name="Cabrera, Nancy" userId="db8251b0-9407-454c-ad02-0bdbfd746b21" providerId="ADAL" clId="{4A00B6B9-94B2-427D-BAA0-24590EA43EED}" dt="2025-12-04T20:27:23.556" v="12038" actId="20577"/>
          <ac:spMkLst>
            <pc:docMk/>
            <pc:sldMk cId="1779064262" sldId="434"/>
            <ac:spMk id="2" creationId="{01AFC6A7-1D1E-E3DB-3348-1D944401C090}"/>
          </ac:spMkLst>
        </pc:spChg>
        <pc:spChg chg="mod">
          <ac:chgData name="Cabrera, Nancy" userId="db8251b0-9407-454c-ad02-0bdbfd746b21" providerId="ADAL" clId="{4A00B6B9-94B2-427D-BAA0-24590EA43EED}" dt="2025-12-05T14:58:49.015" v="12894" actId="14100"/>
          <ac:spMkLst>
            <pc:docMk/>
            <pc:sldMk cId="1779064262" sldId="434"/>
            <ac:spMk id="4" creationId="{82CA18E9-84C3-29A6-5B33-D684AEB4A731}"/>
          </ac:spMkLst>
        </pc:spChg>
        <pc:picChg chg="add mod">
          <ac:chgData name="Cabrera, Nancy" userId="db8251b0-9407-454c-ad02-0bdbfd746b21" providerId="ADAL" clId="{4A00B6B9-94B2-427D-BAA0-24590EA43EED}" dt="2025-12-05T14:59:05.649" v="12900" actId="14100"/>
          <ac:picMkLst>
            <pc:docMk/>
            <pc:sldMk cId="1779064262" sldId="434"/>
            <ac:picMk id="6" creationId="{FC30CF4F-A546-B716-274D-2AC137906CE0}"/>
          </ac:picMkLst>
        </pc:picChg>
        <pc:picChg chg="add mod modCrop">
          <ac:chgData name="Cabrera, Nancy" userId="db8251b0-9407-454c-ad02-0bdbfd746b21" providerId="ADAL" clId="{4A00B6B9-94B2-427D-BAA0-24590EA43EED}" dt="2025-12-05T14:59:12.139" v="12901" actId="1076"/>
          <ac:picMkLst>
            <pc:docMk/>
            <pc:sldMk cId="1779064262" sldId="434"/>
            <ac:picMk id="8" creationId="{E8267BF2-520C-B9D2-3B26-75EEB4C8897C}"/>
          </ac:picMkLst>
        </pc:picChg>
        <pc:picChg chg="add mod modCrop">
          <ac:chgData name="Cabrera, Nancy" userId="db8251b0-9407-454c-ad02-0bdbfd746b21" providerId="ADAL" clId="{4A00B6B9-94B2-427D-BAA0-24590EA43EED}" dt="2025-12-05T14:58:56.589" v="12897" actId="14100"/>
          <ac:picMkLst>
            <pc:docMk/>
            <pc:sldMk cId="1779064262" sldId="434"/>
            <ac:picMk id="10" creationId="{DC614C0B-22D5-A628-EADE-810453527587}"/>
          </ac:picMkLst>
        </pc:picChg>
      </pc:sldChg>
      <pc:sldChg chg="addSp delSp modSp new mod">
        <pc:chgData name="Cabrera, Nancy" userId="db8251b0-9407-454c-ad02-0bdbfd746b21" providerId="ADAL" clId="{4A00B6B9-94B2-427D-BAA0-24590EA43EED}" dt="2025-12-05T15:27:38.601" v="13264" actId="14100"/>
        <pc:sldMkLst>
          <pc:docMk/>
          <pc:sldMk cId="4198820953" sldId="435"/>
        </pc:sldMkLst>
        <pc:picChg chg="add mod">
          <ac:chgData name="Cabrera, Nancy" userId="db8251b0-9407-454c-ad02-0bdbfd746b21" providerId="ADAL" clId="{4A00B6B9-94B2-427D-BAA0-24590EA43EED}" dt="2025-12-05T15:27:38.601" v="13264" actId="14100"/>
          <ac:picMkLst>
            <pc:docMk/>
            <pc:sldMk cId="4198820953" sldId="435"/>
            <ac:picMk id="8" creationId="{6C540A21-C13E-FCBB-8CA4-A75B037931DC}"/>
          </ac:picMkLst>
        </pc:picChg>
        <pc:picChg chg="add mod">
          <ac:chgData name="Cabrera, Nancy" userId="db8251b0-9407-454c-ad02-0bdbfd746b21" providerId="ADAL" clId="{4A00B6B9-94B2-427D-BAA0-24590EA43EED}" dt="2025-12-04T18:55:47.710" v="9953" actId="1076"/>
          <ac:picMkLst>
            <pc:docMk/>
            <pc:sldMk cId="4198820953" sldId="435"/>
            <ac:picMk id="1029" creationId="{BABA1A55-72D4-4E65-84D1-6D74F3EC2858}"/>
          </ac:picMkLst>
        </pc:picChg>
        <pc:picChg chg="add mod">
          <ac:chgData name="Cabrera, Nancy" userId="db8251b0-9407-454c-ad02-0bdbfd746b21" providerId="ADAL" clId="{4A00B6B9-94B2-427D-BAA0-24590EA43EED}" dt="2025-12-04T18:55:45.025" v="9952" actId="1076"/>
          <ac:picMkLst>
            <pc:docMk/>
            <pc:sldMk cId="4198820953" sldId="435"/>
            <ac:picMk id="1031" creationId="{F48F5719-DC6D-AE47-D3B0-06BBF3B8A825}"/>
          </ac:picMkLst>
        </pc:picChg>
      </pc:sldChg>
      <pc:sldChg chg="addSp delSp modSp add mod">
        <pc:chgData name="Cabrera, Nancy" userId="db8251b0-9407-454c-ad02-0bdbfd746b21" providerId="ADAL" clId="{4A00B6B9-94B2-427D-BAA0-24590EA43EED}" dt="2025-12-05T14:59:52.010" v="12907" actId="1076"/>
        <pc:sldMkLst>
          <pc:docMk/>
          <pc:sldMk cId="1162057399" sldId="436"/>
        </pc:sldMkLst>
        <pc:picChg chg="mod">
          <ac:chgData name="Cabrera, Nancy" userId="db8251b0-9407-454c-ad02-0bdbfd746b21" providerId="ADAL" clId="{4A00B6B9-94B2-427D-BAA0-24590EA43EED}" dt="2025-12-04T19:24:52.009" v="10338" actId="1076"/>
          <ac:picMkLst>
            <pc:docMk/>
            <pc:sldMk cId="1162057399" sldId="436"/>
            <ac:picMk id="11" creationId="{54875DCB-3E41-BF62-E890-4E4636054B0B}"/>
          </ac:picMkLst>
        </pc:picChg>
        <pc:picChg chg="add mod">
          <ac:chgData name="Cabrera, Nancy" userId="db8251b0-9407-454c-ad02-0bdbfd746b21" providerId="ADAL" clId="{4A00B6B9-94B2-427D-BAA0-24590EA43EED}" dt="2025-12-04T19:21:24.422" v="10312" actId="1076"/>
          <ac:picMkLst>
            <pc:docMk/>
            <pc:sldMk cId="1162057399" sldId="436"/>
            <ac:picMk id="12" creationId="{A962421E-5A05-786C-E5C2-5041AE6BFE7E}"/>
          </ac:picMkLst>
        </pc:picChg>
        <pc:picChg chg="add mod">
          <ac:chgData name="Cabrera, Nancy" userId="db8251b0-9407-454c-ad02-0bdbfd746b21" providerId="ADAL" clId="{4A00B6B9-94B2-427D-BAA0-24590EA43EED}" dt="2025-12-04T19:24:53.576" v="10339" actId="1076"/>
          <ac:picMkLst>
            <pc:docMk/>
            <pc:sldMk cId="1162057399" sldId="436"/>
            <ac:picMk id="14" creationId="{246BCB5C-730A-8F88-7635-0E0450D1E345}"/>
          </ac:picMkLst>
        </pc:picChg>
        <pc:picChg chg="add mod">
          <ac:chgData name="Cabrera, Nancy" userId="db8251b0-9407-454c-ad02-0bdbfd746b21" providerId="ADAL" clId="{4A00B6B9-94B2-427D-BAA0-24590EA43EED}" dt="2025-12-05T14:59:30.509" v="12903" actId="1076"/>
          <ac:picMkLst>
            <pc:docMk/>
            <pc:sldMk cId="1162057399" sldId="436"/>
            <ac:picMk id="16" creationId="{6A08F341-93B2-4F35-9E65-E5F8A5E80DDD}"/>
          </ac:picMkLst>
        </pc:picChg>
        <pc:picChg chg="add mod modCrop">
          <ac:chgData name="Cabrera, Nancy" userId="db8251b0-9407-454c-ad02-0bdbfd746b21" providerId="ADAL" clId="{4A00B6B9-94B2-427D-BAA0-24590EA43EED}" dt="2025-12-05T14:59:52.010" v="12907" actId="1076"/>
          <ac:picMkLst>
            <pc:docMk/>
            <pc:sldMk cId="1162057399" sldId="436"/>
            <ac:picMk id="19" creationId="{95357CB5-8A23-24A5-C60E-72BC7DBBFA79}"/>
          </ac:picMkLst>
        </pc:picChg>
        <pc:picChg chg="add mod">
          <ac:chgData name="Cabrera, Nancy" userId="db8251b0-9407-454c-ad02-0bdbfd746b21" providerId="ADAL" clId="{4A00B6B9-94B2-427D-BAA0-24590EA43EED}" dt="2025-12-05T14:59:52.010" v="12907" actId="1076"/>
          <ac:picMkLst>
            <pc:docMk/>
            <pc:sldMk cId="1162057399" sldId="436"/>
            <ac:picMk id="21" creationId="{B47E0A4B-AA2B-F2E0-65A1-CFC77058088D}"/>
          </ac:picMkLst>
        </pc:picChg>
        <pc:picChg chg="add mod">
          <ac:chgData name="Cabrera, Nancy" userId="db8251b0-9407-454c-ad02-0bdbfd746b21" providerId="ADAL" clId="{4A00B6B9-94B2-427D-BAA0-24590EA43EED}" dt="2025-12-05T14:59:52.010" v="12907" actId="1076"/>
          <ac:picMkLst>
            <pc:docMk/>
            <pc:sldMk cId="1162057399" sldId="436"/>
            <ac:picMk id="22" creationId="{1BFD860C-EE77-CFA5-FE5F-27343696E640}"/>
          </ac:picMkLst>
        </pc:picChg>
        <pc:picChg chg="add mod">
          <ac:chgData name="Cabrera, Nancy" userId="db8251b0-9407-454c-ad02-0bdbfd746b21" providerId="ADAL" clId="{4A00B6B9-94B2-427D-BAA0-24590EA43EED}" dt="2025-12-05T14:59:52.010" v="12907" actId="1076"/>
          <ac:picMkLst>
            <pc:docMk/>
            <pc:sldMk cId="1162057399" sldId="436"/>
            <ac:picMk id="23" creationId="{E57BE48C-1791-3B22-3BAA-ACB6B5C68104}"/>
          </ac:picMkLst>
        </pc:picChg>
        <pc:picChg chg="mod">
          <ac:chgData name="Cabrera, Nancy" userId="db8251b0-9407-454c-ad02-0bdbfd746b21" providerId="ADAL" clId="{4A00B6B9-94B2-427D-BAA0-24590EA43EED}" dt="2025-12-04T19:25:17.009" v="10346" actId="14100"/>
          <ac:picMkLst>
            <pc:docMk/>
            <pc:sldMk cId="1162057399" sldId="436"/>
            <ac:picMk id="26" creationId="{45D8C6B6-C5BD-9FCB-46E5-81182E0A4120}"/>
          </ac:picMkLst>
        </pc:picChg>
        <pc:picChg chg="mod">
          <ac:chgData name="Cabrera, Nancy" userId="db8251b0-9407-454c-ad02-0bdbfd746b21" providerId="ADAL" clId="{4A00B6B9-94B2-427D-BAA0-24590EA43EED}" dt="2025-12-04T19:25:29.976" v="10354" actId="1076"/>
          <ac:picMkLst>
            <pc:docMk/>
            <pc:sldMk cId="1162057399" sldId="436"/>
            <ac:picMk id="27" creationId="{B8B2FB6D-1951-6C4C-4701-93F1291298F6}"/>
          </ac:picMkLst>
        </pc:picChg>
        <pc:picChg chg="mod">
          <ac:chgData name="Cabrera, Nancy" userId="db8251b0-9407-454c-ad02-0bdbfd746b21" providerId="ADAL" clId="{4A00B6B9-94B2-427D-BAA0-24590EA43EED}" dt="2025-12-04T19:25:33.642" v="10356" actId="1076"/>
          <ac:picMkLst>
            <pc:docMk/>
            <pc:sldMk cId="1162057399" sldId="436"/>
            <ac:picMk id="28" creationId="{B8CE960C-1258-BC1C-A6BC-69E1F54399F9}"/>
          </ac:picMkLst>
        </pc:picChg>
        <pc:picChg chg="mod">
          <ac:chgData name="Cabrera, Nancy" userId="db8251b0-9407-454c-ad02-0bdbfd746b21" providerId="ADAL" clId="{4A00B6B9-94B2-427D-BAA0-24590EA43EED}" dt="2025-12-04T19:25:38.243" v="10359" actId="1076"/>
          <ac:picMkLst>
            <pc:docMk/>
            <pc:sldMk cId="1162057399" sldId="436"/>
            <ac:picMk id="29" creationId="{145A1BA1-6FEF-2337-B2C4-8763298CA3D5}"/>
          </ac:picMkLst>
        </pc:picChg>
        <pc:picChg chg="mod">
          <ac:chgData name="Cabrera, Nancy" userId="db8251b0-9407-454c-ad02-0bdbfd746b21" providerId="ADAL" clId="{4A00B6B9-94B2-427D-BAA0-24590EA43EED}" dt="2025-12-04T19:25:20.317" v="10348" actId="14100"/>
          <ac:picMkLst>
            <pc:docMk/>
            <pc:sldMk cId="1162057399" sldId="436"/>
            <ac:picMk id="30" creationId="{453B41FC-5771-984F-C01C-3ABF25963D3B}"/>
          </ac:picMkLst>
        </pc:picChg>
        <pc:picChg chg="mod">
          <ac:chgData name="Cabrera, Nancy" userId="db8251b0-9407-454c-ad02-0bdbfd746b21" providerId="ADAL" clId="{4A00B6B9-94B2-427D-BAA0-24590EA43EED}" dt="2025-12-04T19:25:23.337" v="10349" actId="1076"/>
          <ac:picMkLst>
            <pc:docMk/>
            <pc:sldMk cId="1162057399" sldId="436"/>
            <ac:picMk id="31" creationId="{5355F009-2467-45F7-C5F0-7AF2A0E7DC80}"/>
          </ac:picMkLst>
        </pc:picChg>
        <pc:picChg chg="mod">
          <ac:chgData name="Cabrera, Nancy" userId="db8251b0-9407-454c-ad02-0bdbfd746b21" providerId="ADAL" clId="{4A00B6B9-94B2-427D-BAA0-24590EA43EED}" dt="2025-12-04T19:25:26.644" v="10352" actId="1076"/>
          <ac:picMkLst>
            <pc:docMk/>
            <pc:sldMk cId="1162057399" sldId="436"/>
            <ac:picMk id="32" creationId="{DED11BD4-1D1C-2072-9640-B92E38CFA398}"/>
          </ac:picMkLst>
        </pc:picChg>
        <pc:cxnChg chg="add mod">
          <ac:chgData name="Cabrera, Nancy" userId="db8251b0-9407-454c-ad02-0bdbfd746b21" providerId="ADAL" clId="{4A00B6B9-94B2-427D-BAA0-24590EA43EED}" dt="2025-12-05T14:59:52.010" v="12907" actId="1076"/>
          <ac:cxnSpMkLst>
            <pc:docMk/>
            <pc:sldMk cId="1162057399" sldId="436"/>
            <ac:cxnSpMk id="20" creationId="{7B252B7C-F84C-4B6A-8CCD-0D33FD2E1D1F}"/>
          </ac:cxnSpMkLst>
        </pc:cxnChg>
      </pc:sldChg>
      <pc:sldChg chg="modSp add mod ord">
        <pc:chgData name="Cabrera, Nancy" userId="db8251b0-9407-454c-ad02-0bdbfd746b21" providerId="ADAL" clId="{4A00B6B9-94B2-427D-BAA0-24590EA43EED}" dt="2025-12-05T15:13:47.301" v="13256" actId="20577"/>
        <pc:sldMkLst>
          <pc:docMk/>
          <pc:sldMk cId="3037568217" sldId="438"/>
        </pc:sldMkLst>
        <pc:spChg chg="mod">
          <ac:chgData name="Cabrera, Nancy" userId="db8251b0-9407-454c-ad02-0bdbfd746b21" providerId="ADAL" clId="{4A00B6B9-94B2-427D-BAA0-24590EA43EED}" dt="2025-12-05T15:13:47.301" v="13256" actId="20577"/>
          <ac:spMkLst>
            <pc:docMk/>
            <pc:sldMk cId="3037568217" sldId="438"/>
            <ac:spMk id="2" creationId="{2D4AE848-28F7-501E-2808-2F7BA01F30B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AAF454-1591-4CE6-A03F-C9BF142C208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601365-375E-4167-80E3-4E08A41E7F8A}">
      <dgm:prSet phldrT="[Text]" phldr="0" custT="1"/>
      <dgm:spPr/>
      <dgm:t>
        <a:bodyPr/>
        <a:lstStyle/>
        <a:p>
          <a:r>
            <a:rPr lang="en-US" sz="900"/>
            <a:t>Concept &amp; Objective / Introduction Meeting</a:t>
          </a:r>
        </a:p>
      </dgm:t>
    </dgm:pt>
    <dgm:pt modelId="{3A80C7ED-2A29-4845-A1E2-43D61E63B79F}" type="parTrans" cxnId="{8AD41E36-01D4-4E02-B00A-78594ED67577}">
      <dgm:prSet/>
      <dgm:spPr/>
      <dgm:t>
        <a:bodyPr/>
        <a:lstStyle/>
        <a:p>
          <a:endParaRPr lang="en-US"/>
        </a:p>
      </dgm:t>
    </dgm:pt>
    <dgm:pt modelId="{C18D437A-D3F6-49F5-9D43-7212A5C47E9D}" type="sibTrans" cxnId="{8AD41E36-01D4-4E02-B00A-78594ED67577}">
      <dgm:prSet/>
      <dgm:spPr/>
      <dgm:t>
        <a:bodyPr/>
        <a:lstStyle/>
        <a:p>
          <a:endParaRPr lang="en-US"/>
        </a:p>
      </dgm:t>
    </dgm:pt>
    <dgm:pt modelId="{67C5B3E1-E9F9-4E5F-90D8-CE566F65338A}">
      <dgm:prSet phldrT="[Text]" phldr="0"/>
      <dgm:spPr/>
      <dgm:t>
        <a:bodyPr/>
        <a:lstStyle/>
        <a:p>
          <a:r>
            <a:rPr lang="en-US"/>
            <a:t>Thursday, June 26</a:t>
          </a:r>
        </a:p>
      </dgm:t>
    </dgm:pt>
    <dgm:pt modelId="{DA3B63A3-F1DF-4BA3-B2BB-780CB635F31A}" type="parTrans" cxnId="{293B2648-BBBD-444F-93F1-F1BFCC0AB59A}">
      <dgm:prSet/>
      <dgm:spPr/>
      <dgm:t>
        <a:bodyPr/>
        <a:lstStyle/>
        <a:p>
          <a:endParaRPr lang="en-US"/>
        </a:p>
      </dgm:t>
    </dgm:pt>
    <dgm:pt modelId="{03EEEB52-41CF-42F0-959B-E67D90CCFB95}" type="sibTrans" cxnId="{293B2648-BBBD-444F-93F1-F1BFCC0AB59A}">
      <dgm:prSet/>
      <dgm:spPr/>
      <dgm:t>
        <a:bodyPr/>
        <a:lstStyle/>
        <a:p>
          <a:endParaRPr lang="en-US"/>
        </a:p>
      </dgm:t>
    </dgm:pt>
    <dgm:pt modelId="{B12BD9F5-F8C3-4074-967A-F62AEF869E0A}">
      <dgm:prSet phldrT="[Text]" phldr="0"/>
      <dgm:spPr/>
      <dgm:t>
        <a:bodyPr/>
        <a:lstStyle/>
        <a:p>
          <a:r>
            <a:rPr lang="en-US"/>
            <a:t>Initial Planning Meeting</a:t>
          </a:r>
        </a:p>
      </dgm:t>
    </dgm:pt>
    <dgm:pt modelId="{F6F4B99B-ECCF-4E61-807B-08DC66CC9F47}" type="parTrans" cxnId="{C4B64E4A-3E9D-4B85-ABEC-953DFBC1B6E3}">
      <dgm:prSet/>
      <dgm:spPr/>
      <dgm:t>
        <a:bodyPr/>
        <a:lstStyle/>
        <a:p>
          <a:endParaRPr lang="en-US"/>
        </a:p>
      </dgm:t>
    </dgm:pt>
    <dgm:pt modelId="{7B2E49B4-2EC4-4276-A646-486529BD307E}" type="sibTrans" cxnId="{C4B64E4A-3E9D-4B85-ABEC-953DFBC1B6E3}">
      <dgm:prSet/>
      <dgm:spPr/>
      <dgm:t>
        <a:bodyPr/>
        <a:lstStyle/>
        <a:p>
          <a:endParaRPr lang="en-US"/>
        </a:p>
      </dgm:t>
    </dgm:pt>
    <dgm:pt modelId="{402CE498-B570-41B2-8938-CE211F9A8377}">
      <dgm:prSet phldrT="[Text]" phldr="0"/>
      <dgm:spPr/>
      <dgm:t>
        <a:bodyPr/>
        <a:lstStyle/>
        <a:p>
          <a:r>
            <a:rPr lang="en-US"/>
            <a:t>Thursday, July 17</a:t>
          </a:r>
        </a:p>
      </dgm:t>
    </dgm:pt>
    <dgm:pt modelId="{F81D15CF-0CDF-4207-A6EB-BEA3119D6677}" type="parTrans" cxnId="{A9886E1D-0E61-449D-B317-EC6536493EF5}">
      <dgm:prSet/>
      <dgm:spPr/>
      <dgm:t>
        <a:bodyPr/>
        <a:lstStyle/>
        <a:p>
          <a:endParaRPr lang="en-US"/>
        </a:p>
      </dgm:t>
    </dgm:pt>
    <dgm:pt modelId="{E567DCB0-3059-4E07-A593-25CF2D04E3AA}" type="sibTrans" cxnId="{A9886E1D-0E61-449D-B317-EC6536493EF5}">
      <dgm:prSet/>
      <dgm:spPr/>
      <dgm:t>
        <a:bodyPr/>
        <a:lstStyle/>
        <a:p>
          <a:endParaRPr lang="en-US"/>
        </a:p>
      </dgm:t>
    </dgm:pt>
    <dgm:pt modelId="{692BAB9D-BDBD-46D5-8C48-185E8FE930E2}">
      <dgm:prSet phldrT="[Text]" phldr="0"/>
      <dgm:spPr/>
      <dgm:t>
        <a:bodyPr/>
        <a:lstStyle/>
        <a:p>
          <a:r>
            <a:rPr lang="en-US"/>
            <a:t>Wednesday, July 30</a:t>
          </a:r>
        </a:p>
      </dgm:t>
    </dgm:pt>
    <dgm:pt modelId="{028266DE-78B7-4F9D-A3E9-7B3122953C2A}" type="parTrans" cxnId="{E7859961-A4A8-4B1D-8838-675DB60B19C7}">
      <dgm:prSet/>
      <dgm:spPr/>
      <dgm:t>
        <a:bodyPr/>
        <a:lstStyle/>
        <a:p>
          <a:endParaRPr lang="en-US"/>
        </a:p>
      </dgm:t>
    </dgm:pt>
    <dgm:pt modelId="{08246EED-207F-4EE5-B3E7-0A268AB6CA08}" type="sibTrans" cxnId="{E7859961-A4A8-4B1D-8838-675DB60B19C7}">
      <dgm:prSet/>
      <dgm:spPr/>
      <dgm:t>
        <a:bodyPr/>
        <a:lstStyle/>
        <a:p>
          <a:endParaRPr lang="en-US"/>
        </a:p>
      </dgm:t>
    </dgm:pt>
    <dgm:pt modelId="{D83F6B46-C44C-4093-A59E-D83F9B2FB3E3}">
      <dgm:prSet/>
      <dgm:spPr/>
      <dgm:t>
        <a:bodyPr/>
        <a:lstStyle/>
        <a:p>
          <a:r>
            <a:rPr lang="en-US"/>
            <a:t>Wednesday, August 13</a:t>
          </a:r>
        </a:p>
      </dgm:t>
    </dgm:pt>
    <dgm:pt modelId="{7C1183DC-DD75-469D-AA79-1346877E0C71}" type="parTrans" cxnId="{8F47B23F-B979-4044-B1C7-F312404CF99F}">
      <dgm:prSet/>
      <dgm:spPr/>
      <dgm:t>
        <a:bodyPr/>
        <a:lstStyle/>
        <a:p>
          <a:endParaRPr lang="en-US"/>
        </a:p>
      </dgm:t>
    </dgm:pt>
    <dgm:pt modelId="{6FCA981C-CA0F-4D40-AAE1-E77680F3EE19}" type="sibTrans" cxnId="{8F47B23F-B979-4044-B1C7-F312404CF99F}">
      <dgm:prSet/>
      <dgm:spPr/>
      <dgm:t>
        <a:bodyPr/>
        <a:lstStyle/>
        <a:p>
          <a:endParaRPr lang="en-US"/>
        </a:p>
      </dgm:t>
    </dgm:pt>
    <dgm:pt modelId="{B487BBE4-D8C7-446A-B6D5-9C66E6501D68}">
      <dgm:prSet phldrT="[Text]" phldr="0"/>
      <dgm:spPr/>
      <dgm:t>
        <a:bodyPr/>
        <a:lstStyle/>
        <a:p>
          <a:r>
            <a:rPr lang="en-US"/>
            <a:t>Master Scenario Events List Meeting</a:t>
          </a:r>
        </a:p>
      </dgm:t>
    </dgm:pt>
    <dgm:pt modelId="{FDB5F2CA-54D2-45F9-8233-30DD3B5E642C}" type="parTrans" cxnId="{093F01EE-E14C-4832-A35F-2F8AAE7C0ECB}">
      <dgm:prSet/>
      <dgm:spPr/>
      <dgm:t>
        <a:bodyPr/>
        <a:lstStyle/>
        <a:p>
          <a:endParaRPr lang="en-US"/>
        </a:p>
      </dgm:t>
    </dgm:pt>
    <dgm:pt modelId="{2D7B778F-EAB5-4BDB-ACBC-9AA9989B54C8}" type="sibTrans" cxnId="{093F01EE-E14C-4832-A35F-2F8AAE7C0ECB}">
      <dgm:prSet/>
      <dgm:spPr/>
      <dgm:t>
        <a:bodyPr/>
        <a:lstStyle/>
        <a:p>
          <a:endParaRPr lang="en-US"/>
        </a:p>
      </dgm:t>
    </dgm:pt>
    <dgm:pt modelId="{C4869D7F-04EA-40D7-BE0E-780E9538381D}">
      <dgm:prSet phldrT="[Text]" phldr="0"/>
      <dgm:spPr/>
      <dgm:t>
        <a:bodyPr/>
        <a:lstStyle/>
        <a:p>
          <a:r>
            <a:rPr lang="en-US"/>
            <a:t>Midterm Planning Meeting </a:t>
          </a:r>
        </a:p>
      </dgm:t>
    </dgm:pt>
    <dgm:pt modelId="{C9050BB9-DB76-488F-9573-1B81F207077C}" type="parTrans" cxnId="{0A5D08CF-8E7F-488E-94C4-C9F0834AC4BF}">
      <dgm:prSet/>
      <dgm:spPr/>
      <dgm:t>
        <a:bodyPr/>
        <a:lstStyle/>
        <a:p>
          <a:endParaRPr lang="en-US"/>
        </a:p>
      </dgm:t>
    </dgm:pt>
    <dgm:pt modelId="{E719B134-C88A-42FA-B3F8-09CB6938514D}" type="sibTrans" cxnId="{0A5D08CF-8E7F-488E-94C4-C9F0834AC4BF}">
      <dgm:prSet/>
      <dgm:spPr/>
      <dgm:t>
        <a:bodyPr/>
        <a:lstStyle/>
        <a:p>
          <a:endParaRPr lang="en-US"/>
        </a:p>
      </dgm:t>
    </dgm:pt>
    <dgm:pt modelId="{F32894E1-706F-4C3B-BFF9-D593D2CF0CB4}">
      <dgm:prSet/>
      <dgm:spPr/>
      <dgm:t>
        <a:bodyPr/>
        <a:lstStyle/>
        <a:p>
          <a:r>
            <a:rPr lang="en-US"/>
            <a:t>Final Planning Meeting </a:t>
          </a:r>
        </a:p>
      </dgm:t>
    </dgm:pt>
    <dgm:pt modelId="{C197000F-56B4-4F73-BB0B-B6A9F3B71D86}" type="parTrans" cxnId="{F67DD5A9-7546-4057-9C58-B6941F92FD12}">
      <dgm:prSet/>
      <dgm:spPr/>
      <dgm:t>
        <a:bodyPr/>
        <a:lstStyle/>
        <a:p>
          <a:endParaRPr lang="en-US"/>
        </a:p>
      </dgm:t>
    </dgm:pt>
    <dgm:pt modelId="{08C9AFE9-6247-4382-97FF-83CB4CAB7AC4}" type="sibTrans" cxnId="{F67DD5A9-7546-4057-9C58-B6941F92FD12}">
      <dgm:prSet/>
      <dgm:spPr/>
      <dgm:t>
        <a:bodyPr/>
        <a:lstStyle/>
        <a:p>
          <a:endParaRPr lang="en-US"/>
        </a:p>
      </dgm:t>
    </dgm:pt>
    <dgm:pt modelId="{7BF4D2D9-EFDB-4BE0-9298-3BBE48FCA8C8}">
      <dgm:prSet/>
      <dgm:spPr/>
      <dgm:t>
        <a:bodyPr/>
        <a:lstStyle/>
        <a:p>
          <a:r>
            <a:rPr lang="en-US"/>
            <a:t>Thursday, September 18</a:t>
          </a:r>
        </a:p>
      </dgm:t>
    </dgm:pt>
    <dgm:pt modelId="{764A9B0A-12D3-46DF-9F86-175545D69B23}" type="parTrans" cxnId="{DECECE63-ACBB-4319-BBCA-A1972EDB1542}">
      <dgm:prSet/>
      <dgm:spPr/>
      <dgm:t>
        <a:bodyPr/>
        <a:lstStyle/>
        <a:p>
          <a:endParaRPr lang="en-US"/>
        </a:p>
      </dgm:t>
    </dgm:pt>
    <dgm:pt modelId="{84E33685-981C-4905-A0AE-5B5A902064D3}" type="sibTrans" cxnId="{DECECE63-ACBB-4319-BBCA-A1972EDB1542}">
      <dgm:prSet/>
      <dgm:spPr/>
      <dgm:t>
        <a:bodyPr/>
        <a:lstStyle/>
        <a:p>
          <a:endParaRPr lang="en-US"/>
        </a:p>
      </dgm:t>
    </dgm:pt>
    <dgm:pt modelId="{89E8DC76-A1E4-4840-B4F8-1ECF452CF0F8}">
      <dgm:prSet custT="1"/>
      <dgm:spPr/>
      <dgm:t>
        <a:bodyPr/>
        <a:lstStyle/>
        <a:p>
          <a:r>
            <a:rPr lang="en-US" sz="900"/>
            <a:t>Tabletop Exercise – The Great ShakeOut</a:t>
          </a:r>
        </a:p>
      </dgm:t>
    </dgm:pt>
    <dgm:pt modelId="{F801EAA3-7513-47B4-993E-088325EB62FF}" type="parTrans" cxnId="{3D46EB8F-2AC5-4C4A-9E74-AD87BB6148BF}">
      <dgm:prSet/>
      <dgm:spPr/>
      <dgm:t>
        <a:bodyPr/>
        <a:lstStyle/>
        <a:p>
          <a:endParaRPr lang="en-US"/>
        </a:p>
      </dgm:t>
    </dgm:pt>
    <dgm:pt modelId="{66980DBF-2140-44E9-9717-FD2F16F2E9C3}" type="sibTrans" cxnId="{3D46EB8F-2AC5-4C4A-9E74-AD87BB6148BF}">
      <dgm:prSet/>
      <dgm:spPr/>
      <dgm:t>
        <a:bodyPr/>
        <a:lstStyle/>
        <a:p>
          <a:endParaRPr lang="en-US"/>
        </a:p>
      </dgm:t>
    </dgm:pt>
    <dgm:pt modelId="{383399EB-1CFE-4E43-BA15-21F6747EBFDB}">
      <dgm:prSet/>
      <dgm:spPr/>
      <dgm:t>
        <a:bodyPr/>
        <a:lstStyle/>
        <a:p>
          <a:r>
            <a:rPr lang="en-US"/>
            <a:t>Thursday, October 16</a:t>
          </a:r>
        </a:p>
      </dgm:t>
    </dgm:pt>
    <dgm:pt modelId="{889C370D-8BC2-4906-A1E0-43B3648BA8AB}" type="parTrans" cxnId="{FCDF76D4-EA8C-4511-9B6C-278911F9A374}">
      <dgm:prSet/>
      <dgm:spPr/>
      <dgm:t>
        <a:bodyPr/>
        <a:lstStyle/>
        <a:p>
          <a:endParaRPr lang="en-US"/>
        </a:p>
      </dgm:t>
    </dgm:pt>
    <dgm:pt modelId="{F7544DAD-8393-45E5-B917-A66A95BBCDF0}" type="sibTrans" cxnId="{FCDF76D4-EA8C-4511-9B6C-278911F9A374}">
      <dgm:prSet/>
      <dgm:spPr/>
      <dgm:t>
        <a:bodyPr/>
        <a:lstStyle/>
        <a:p>
          <a:endParaRPr lang="en-US"/>
        </a:p>
      </dgm:t>
    </dgm:pt>
    <dgm:pt modelId="{46CF573A-7CAD-49AC-BD86-3B162BEB899D}">
      <dgm:prSet/>
      <dgm:spPr/>
      <dgm:t>
        <a:bodyPr/>
        <a:lstStyle/>
        <a:p>
          <a:r>
            <a:rPr lang="en-US"/>
            <a:t>Full Scale Exercise </a:t>
          </a:r>
        </a:p>
      </dgm:t>
    </dgm:pt>
    <dgm:pt modelId="{3F331079-FD97-48DC-90B0-D806725AF61E}" type="parTrans" cxnId="{F42FAD04-8573-4067-94E8-0FA14B4B15BE}">
      <dgm:prSet/>
      <dgm:spPr/>
      <dgm:t>
        <a:bodyPr/>
        <a:lstStyle/>
        <a:p>
          <a:endParaRPr lang="en-US"/>
        </a:p>
      </dgm:t>
    </dgm:pt>
    <dgm:pt modelId="{C3D5F74C-9490-48C0-AAB6-CF6BDDCC4029}" type="sibTrans" cxnId="{F42FAD04-8573-4067-94E8-0FA14B4B15BE}">
      <dgm:prSet/>
      <dgm:spPr/>
      <dgm:t>
        <a:bodyPr/>
        <a:lstStyle/>
        <a:p>
          <a:endParaRPr lang="en-US"/>
        </a:p>
      </dgm:t>
    </dgm:pt>
    <dgm:pt modelId="{685B73DE-C843-48EE-81EB-707CB53EB2AD}">
      <dgm:prSet/>
      <dgm:spPr/>
      <dgm:t>
        <a:bodyPr/>
        <a:lstStyle/>
        <a:p>
          <a:r>
            <a:rPr lang="en-US"/>
            <a:t>Thursday, November 20</a:t>
          </a:r>
        </a:p>
      </dgm:t>
    </dgm:pt>
    <dgm:pt modelId="{802BE9E1-2642-4433-B929-76FD5688FECC}" type="parTrans" cxnId="{A92582E9-7C89-4678-91E1-542D7C002097}">
      <dgm:prSet/>
      <dgm:spPr/>
      <dgm:t>
        <a:bodyPr/>
        <a:lstStyle/>
        <a:p>
          <a:endParaRPr lang="en-US"/>
        </a:p>
      </dgm:t>
    </dgm:pt>
    <dgm:pt modelId="{FC05F5C4-0326-4CFB-8017-5601EEA977F2}" type="sibTrans" cxnId="{A92582E9-7C89-4678-91E1-542D7C002097}">
      <dgm:prSet/>
      <dgm:spPr/>
      <dgm:t>
        <a:bodyPr/>
        <a:lstStyle/>
        <a:p>
          <a:endParaRPr lang="en-US"/>
        </a:p>
      </dgm:t>
    </dgm:pt>
    <dgm:pt modelId="{BCFD83EE-0907-4D6C-A777-EB705B697BDD}">
      <dgm:prSet/>
      <dgm:spPr/>
      <dgm:t>
        <a:bodyPr/>
        <a:lstStyle/>
        <a:p>
          <a:r>
            <a:rPr lang="en-US"/>
            <a:t>After Action Meeting</a:t>
          </a:r>
        </a:p>
      </dgm:t>
    </dgm:pt>
    <dgm:pt modelId="{CAC4176E-F271-4B01-BE30-1724191D1E5D}" type="parTrans" cxnId="{26F42DAC-8A86-4A53-B38F-FDA70CDF7A64}">
      <dgm:prSet/>
      <dgm:spPr/>
      <dgm:t>
        <a:bodyPr/>
        <a:lstStyle/>
        <a:p>
          <a:endParaRPr lang="en-US"/>
        </a:p>
      </dgm:t>
    </dgm:pt>
    <dgm:pt modelId="{C2DC8D96-024B-4944-B166-ED8FBF737C03}" type="sibTrans" cxnId="{26F42DAC-8A86-4A53-B38F-FDA70CDF7A64}">
      <dgm:prSet/>
      <dgm:spPr/>
      <dgm:t>
        <a:bodyPr/>
        <a:lstStyle/>
        <a:p>
          <a:endParaRPr lang="en-US"/>
        </a:p>
      </dgm:t>
    </dgm:pt>
    <dgm:pt modelId="{1152752B-B132-430C-8342-F170D4928482}">
      <dgm:prSet/>
      <dgm:spPr/>
      <dgm:t>
        <a:bodyPr/>
        <a:lstStyle/>
        <a:p>
          <a:r>
            <a:rPr lang="en-US"/>
            <a:t>Thursday, December 16</a:t>
          </a:r>
        </a:p>
      </dgm:t>
    </dgm:pt>
    <dgm:pt modelId="{7FE61984-146A-4571-AA9C-12B4B98192D5}" type="parTrans" cxnId="{8036F454-E773-4F41-849E-8DCC0B237855}">
      <dgm:prSet/>
      <dgm:spPr/>
      <dgm:t>
        <a:bodyPr/>
        <a:lstStyle/>
        <a:p>
          <a:endParaRPr lang="en-US"/>
        </a:p>
      </dgm:t>
    </dgm:pt>
    <dgm:pt modelId="{AA5579B3-CF53-4992-BBAB-22AA79146913}" type="sibTrans" cxnId="{8036F454-E773-4F41-849E-8DCC0B237855}">
      <dgm:prSet/>
      <dgm:spPr/>
      <dgm:t>
        <a:bodyPr/>
        <a:lstStyle/>
        <a:p>
          <a:endParaRPr lang="en-US"/>
        </a:p>
      </dgm:t>
    </dgm:pt>
    <dgm:pt modelId="{ECD6F32F-C669-4808-B857-DD8529476938}" type="pres">
      <dgm:prSet presAssocID="{39AAF454-1591-4CE6-A03F-C9BF142C20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B8B2E2-C26F-4B35-8D82-87D6B47610A2}" type="pres">
      <dgm:prSet presAssocID="{C7601365-375E-4167-80E3-4E08A41E7F8A}" presName="root" presStyleCnt="0"/>
      <dgm:spPr/>
    </dgm:pt>
    <dgm:pt modelId="{963B2E3E-388A-47D9-B040-628099CBD4D8}" type="pres">
      <dgm:prSet presAssocID="{C7601365-375E-4167-80E3-4E08A41E7F8A}" presName="rootComposite" presStyleCnt="0"/>
      <dgm:spPr/>
    </dgm:pt>
    <dgm:pt modelId="{813F186D-4EFB-4832-A0AC-04E5007F5E28}" type="pres">
      <dgm:prSet presAssocID="{C7601365-375E-4167-80E3-4E08A41E7F8A}" presName="rootText" presStyleLbl="node1" presStyleIdx="0" presStyleCnt="8" custScaleY="144405"/>
      <dgm:spPr/>
    </dgm:pt>
    <dgm:pt modelId="{C1B184C3-B751-4B4A-8974-C8D88C160106}" type="pres">
      <dgm:prSet presAssocID="{C7601365-375E-4167-80E3-4E08A41E7F8A}" presName="rootConnector" presStyleLbl="node1" presStyleIdx="0" presStyleCnt="8"/>
      <dgm:spPr/>
    </dgm:pt>
    <dgm:pt modelId="{39E6C8DD-0127-45CF-B54D-E1ADC0A86681}" type="pres">
      <dgm:prSet presAssocID="{C7601365-375E-4167-80E3-4E08A41E7F8A}" presName="childShape" presStyleCnt="0"/>
      <dgm:spPr/>
    </dgm:pt>
    <dgm:pt modelId="{3586B062-B410-46D6-9460-F8E3CEE412B3}" type="pres">
      <dgm:prSet presAssocID="{DA3B63A3-F1DF-4BA3-B2BB-780CB635F31A}" presName="Name13" presStyleLbl="parChTrans1D2" presStyleIdx="0" presStyleCnt="8"/>
      <dgm:spPr/>
    </dgm:pt>
    <dgm:pt modelId="{FB4C7784-0D8C-40A6-9B51-A71D3CED2D4C}" type="pres">
      <dgm:prSet presAssocID="{67C5B3E1-E9F9-4E5F-90D8-CE566F65338A}" presName="childText" presStyleLbl="bgAcc1" presStyleIdx="0" presStyleCnt="8">
        <dgm:presLayoutVars>
          <dgm:bulletEnabled val="1"/>
        </dgm:presLayoutVars>
      </dgm:prSet>
      <dgm:spPr/>
    </dgm:pt>
    <dgm:pt modelId="{9685DD2B-10CD-4824-9F96-B0AD81C95B2F}" type="pres">
      <dgm:prSet presAssocID="{B12BD9F5-F8C3-4074-967A-F62AEF869E0A}" presName="root" presStyleCnt="0"/>
      <dgm:spPr/>
    </dgm:pt>
    <dgm:pt modelId="{6F588E0B-DDC0-44D1-BC58-CB5257D66151}" type="pres">
      <dgm:prSet presAssocID="{B12BD9F5-F8C3-4074-967A-F62AEF869E0A}" presName="rootComposite" presStyleCnt="0"/>
      <dgm:spPr/>
    </dgm:pt>
    <dgm:pt modelId="{467CA6ED-5B0A-441F-931C-2ADEA9A76CB7}" type="pres">
      <dgm:prSet presAssocID="{B12BD9F5-F8C3-4074-967A-F62AEF869E0A}" presName="rootText" presStyleLbl="node1" presStyleIdx="1" presStyleCnt="8" custScaleX="97079" custScaleY="144063"/>
      <dgm:spPr/>
    </dgm:pt>
    <dgm:pt modelId="{C2749C18-0610-46C4-B0D9-C50DE34C317F}" type="pres">
      <dgm:prSet presAssocID="{B12BD9F5-F8C3-4074-967A-F62AEF869E0A}" presName="rootConnector" presStyleLbl="node1" presStyleIdx="1" presStyleCnt="8"/>
      <dgm:spPr/>
    </dgm:pt>
    <dgm:pt modelId="{0C672F99-8286-415C-8016-44875CFE7B6E}" type="pres">
      <dgm:prSet presAssocID="{B12BD9F5-F8C3-4074-967A-F62AEF869E0A}" presName="childShape" presStyleCnt="0"/>
      <dgm:spPr/>
    </dgm:pt>
    <dgm:pt modelId="{8ABC469A-CCF1-4AD2-8338-579DEC2A04C7}" type="pres">
      <dgm:prSet presAssocID="{F81D15CF-0CDF-4207-A6EB-BEA3119D6677}" presName="Name13" presStyleLbl="parChTrans1D2" presStyleIdx="1" presStyleCnt="8"/>
      <dgm:spPr/>
    </dgm:pt>
    <dgm:pt modelId="{F0A26520-D669-4056-8254-5D4956389E4A}" type="pres">
      <dgm:prSet presAssocID="{402CE498-B570-41B2-8938-CE211F9A8377}" presName="childText" presStyleLbl="bgAcc1" presStyleIdx="1" presStyleCnt="8">
        <dgm:presLayoutVars>
          <dgm:bulletEnabled val="1"/>
        </dgm:presLayoutVars>
      </dgm:prSet>
      <dgm:spPr/>
    </dgm:pt>
    <dgm:pt modelId="{116DF97F-BA10-4A08-80B0-14DE13EADC13}" type="pres">
      <dgm:prSet presAssocID="{C4869D7F-04EA-40D7-BE0E-780E9538381D}" presName="root" presStyleCnt="0"/>
      <dgm:spPr/>
    </dgm:pt>
    <dgm:pt modelId="{A8DBA4E3-7801-4940-8BCD-0996E7F97609}" type="pres">
      <dgm:prSet presAssocID="{C4869D7F-04EA-40D7-BE0E-780E9538381D}" presName="rootComposite" presStyleCnt="0"/>
      <dgm:spPr/>
    </dgm:pt>
    <dgm:pt modelId="{7E7717FF-EEC7-4FFF-B70D-51EE9E5A7B8D}" type="pres">
      <dgm:prSet presAssocID="{C4869D7F-04EA-40D7-BE0E-780E9538381D}" presName="rootText" presStyleLbl="node1" presStyleIdx="2" presStyleCnt="8" custScaleY="144063"/>
      <dgm:spPr/>
    </dgm:pt>
    <dgm:pt modelId="{3673A5EC-EB75-4D11-9EFD-37D3587ED6E7}" type="pres">
      <dgm:prSet presAssocID="{C4869D7F-04EA-40D7-BE0E-780E9538381D}" presName="rootConnector" presStyleLbl="node1" presStyleIdx="2" presStyleCnt="8"/>
      <dgm:spPr/>
    </dgm:pt>
    <dgm:pt modelId="{974217B3-BBBC-40F4-9077-2801B18FAA3A}" type="pres">
      <dgm:prSet presAssocID="{C4869D7F-04EA-40D7-BE0E-780E9538381D}" presName="childShape" presStyleCnt="0"/>
      <dgm:spPr/>
    </dgm:pt>
    <dgm:pt modelId="{9331955C-1E87-4539-BE4D-AEBADDECDB2B}" type="pres">
      <dgm:prSet presAssocID="{028266DE-78B7-4F9D-A3E9-7B3122953C2A}" presName="Name13" presStyleLbl="parChTrans1D2" presStyleIdx="2" presStyleCnt="8"/>
      <dgm:spPr/>
    </dgm:pt>
    <dgm:pt modelId="{4CB5CC87-6435-4B91-900C-E6F9E7F56D7F}" type="pres">
      <dgm:prSet presAssocID="{692BAB9D-BDBD-46D5-8C48-185E8FE930E2}" presName="childText" presStyleLbl="bgAcc1" presStyleIdx="2" presStyleCnt="8">
        <dgm:presLayoutVars>
          <dgm:bulletEnabled val="1"/>
        </dgm:presLayoutVars>
      </dgm:prSet>
      <dgm:spPr/>
    </dgm:pt>
    <dgm:pt modelId="{6B79979A-803C-4F41-904E-7B45ECAF6217}" type="pres">
      <dgm:prSet presAssocID="{B487BBE4-D8C7-446A-B6D5-9C66E6501D68}" presName="root" presStyleCnt="0"/>
      <dgm:spPr/>
    </dgm:pt>
    <dgm:pt modelId="{1578218F-019D-4EBA-A463-1B4F302AE112}" type="pres">
      <dgm:prSet presAssocID="{B487BBE4-D8C7-446A-B6D5-9C66E6501D68}" presName="rootComposite" presStyleCnt="0"/>
      <dgm:spPr/>
    </dgm:pt>
    <dgm:pt modelId="{967C165C-E40A-4C47-8046-9C1201F0EBD8}" type="pres">
      <dgm:prSet presAssocID="{B487BBE4-D8C7-446A-B6D5-9C66E6501D68}" presName="rootText" presStyleLbl="node1" presStyleIdx="3" presStyleCnt="8" custScaleY="144063"/>
      <dgm:spPr/>
    </dgm:pt>
    <dgm:pt modelId="{8236072A-8351-4653-9B7B-4BBF490D4BE6}" type="pres">
      <dgm:prSet presAssocID="{B487BBE4-D8C7-446A-B6D5-9C66E6501D68}" presName="rootConnector" presStyleLbl="node1" presStyleIdx="3" presStyleCnt="8"/>
      <dgm:spPr/>
    </dgm:pt>
    <dgm:pt modelId="{662CA774-688B-4F4C-9419-3F9F21BA88EE}" type="pres">
      <dgm:prSet presAssocID="{B487BBE4-D8C7-446A-B6D5-9C66E6501D68}" presName="childShape" presStyleCnt="0"/>
      <dgm:spPr/>
    </dgm:pt>
    <dgm:pt modelId="{EAC38661-F1C4-4ECF-A414-B8213491C42D}" type="pres">
      <dgm:prSet presAssocID="{7C1183DC-DD75-469D-AA79-1346877E0C71}" presName="Name13" presStyleLbl="parChTrans1D2" presStyleIdx="3" presStyleCnt="8"/>
      <dgm:spPr/>
    </dgm:pt>
    <dgm:pt modelId="{0025CE61-B009-4759-9D8E-8A92BC71E42E}" type="pres">
      <dgm:prSet presAssocID="{D83F6B46-C44C-4093-A59E-D83F9B2FB3E3}" presName="childText" presStyleLbl="bgAcc1" presStyleIdx="3" presStyleCnt="8">
        <dgm:presLayoutVars>
          <dgm:bulletEnabled val="1"/>
        </dgm:presLayoutVars>
      </dgm:prSet>
      <dgm:spPr/>
    </dgm:pt>
    <dgm:pt modelId="{F3F4952C-7BE5-425E-A845-A88867D92845}" type="pres">
      <dgm:prSet presAssocID="{F32894E1-706F-4C3B-BFF9-D593D2CF0CB4}" presName="root" presStyleCnt="0"/>
      <dgm:spPr/>
    </dgm:pt>
    <dgm:pt modelId="{BE626BEF-9D6C-45E1-8E89-AE5FD1FC739D}" type="pres">
      <dgm:prSet presAssocID="{F32894E1-706F-4C3B-BFF9-D593D2CF0CB4}" presName="rootComposite" presStyleCnt="0"/>
      <dgm:spPr/>
    </dgm:pt>
    <dgm:pt modelId="{B84894DE-C038-4655-972F-13CF83C990D1}" type="pres">
      <dgm:prSet presAssocID="{F32894E1-706F-4C3B-BFF9-D593D2CF0CB4}" presName="rootText" presStyleLbl="node1" presStyleIdx="4" presStyleCnt="8" custScaleY="144063"/>
      <dgm:spPr/>
    </dgm:pt>
    <dgm:pt modelId="{7AA451EF-67B5-43D5-89D2-92DB363698C6}" type="pres">
      <dgm:prSet presAssocID="{F32894E1-706F-4C3B-BFF9-D593D2CF0CB4}" presName="rootConnector" presStyleLbl="node1" presStyleIdx="4" presStyleCnt="8"/>
      <dgm:spPr/>
    </dgm:pt>
    <dgm:pt modelId="{F0E2F942-C47B-474E-B0CD-806B8205AADF}" type="pres">
      <dgm:prSet presAssocID="{F32894E1-706F-4C3B-BFF9-D593D2CF0CB4}" presName="childShape" presStyleCnt="0"/>
      <dgm:spPr/>
    </dgm:pt>
    <dgm:pt modelId="{D0E356D6-7C6F-47C3-9B79-141B00EC8B59}" type="pres">
      <dgm:prSet presAssocID="{764A9B0A-12D3-46DF-9F86-175545D69B23}" presName="Name13" presStyleLbl="parChTrans1D2" presStyleIdx="4" presStyleCnt="8"/>
      <dgm:spPr/>
    </dgm:pt>
    <dgm:pt modelId="{2EFD123C-AEAB-402E-B909-6417C3523C75}" type="pres">
      <dgm:prSet presAssocID="{7BF4D2D9-EFDB-4BE0-9298-3BBE48FCA8C8}" presName="childText" presStyleLbl="bgAcc1" presStyleIdx="4" presStyleCnt="8" custScaleX="120052">
        <dgm:presLayoutVars>
          <dgm:bulletEnabled val="1"/>
        </dgm:presLayoutVars>
      </dgm:prSet>
      <dgm:spPr/>
    </dgm:pt>
    <dgm:pt modelId="{D0F7E012-8CBF-41EE-8513-EA24F7D770CF}" type="pres">
      <dgm:prSet presAssocID="{89E8DC76-A1E4-4840-B4F8-1ECF452CF0F8}" presName="root" presStyleCnt="0"/>
      <dgm:spPr/>
    </dgm:pt>
    <dgm:pt modelId="{F50ACE07-DD66-417F-9932-0D22EE460F6D}" type="pres">
      <dgm:prSet presAssocID="{89E8DC76-A1E4-4840-B4F8-1ECF452CF0F8}" presName="rootComposite" presStyleCnt="0"/>
      <dgm:spPr/>
    </dgm:pt>
    <dgm:pt modelId="{33A2E834-FC76-4486-919B-E0546F441429}" type="pres">
      <dgm:prSet presAssocID="{89E8DC76-A1E4-4840-B4F8-1ECF452CF0F8}" presName="rootText" presStyleLbl="node1" presStyleIdx="5" presStyleCnt="8" custScaleY="144063"/>
      <dgm:spPr/>
    </dgm:pt>
    <dgm:pt modelId="{9FC2AAAC-22A1-4568-A818-891C1FB0CE4A}" type="pres">
      <dgm:prSet presAssocID="{89E8DC76-A1E4-4840-B4F8-1ECF452CF0F8}" presName="rootConnector" presStyleLbl="node1" presStyleIdx="5" presStyleCnt="8"/>
      <dgm:spPr/>
    </dgm:pt>
    <dgm:pt modelId="{BF1910D7-F0A6-4C55-9F7E-CA90B8372352}" type="pres">
      <dgm:prSet presAssocID="{89E8DC76-A1E4-4840-B4F8-1ECF452CF0F8}" presName="childShape" presStyleCnt="0"/>
      <dgm:spPr/>
    </dgm:pt>
    <dgm:pt modelId="{6EC3D6D4-B11D-4EA4-A8F8-4CC557AF2BC4}" type="pres">
      <dgm:prSet presAssocID="{889C370D-8BC2-4906-A1E0-43B3648BA8AB}" presName="Name13" presStyleLbl="parChTrans1D2" presStyleIdx="5" presStyleCnt="8"/>
      <dgm:spPr/>
    </dgm:pt>
    <dgm:pt modelId="{CF1E6302-E4B2-40A3-AF3B-70488C0664D6}" type="pres">
      <dgm:prSet presAssocID="{383399EB-1CFE-4E43-BA15-21F6747EBFDB}" presName="childText" presStyleLbl="bgAcc1" presStyleIdx="5" presStyleCnt="8">
        <dgm:presLayoutVars>
          <dgm:bulletEnabled val="1"/>
        </dgm:presLayoutVars>
      </dgm:prSet>
      <dgm:spPr/>
    </dgm:pt>
    <dgm:pt modelId="{C86591FD-2E62-4200-9833-969569BC39CA}" type="pres">
      <dgm:prSet presAssocID="{46CF573A-7CAD-49AC-BD86-3B162BEB899D}" presName="root" presStyleCnt="0"/>
      <dgm:spPr/>
    </dgm:pt>
    <dgm:pt modelId="{FBE298ED-599F-445C-9611-89774CE907E6}" type="pres">
      <dgm:prSet presAssocID="{46CF573A-7CAD-49AC-BD86-3B162BEB899D}" presName="rootComposite" presStyleCnt="0"/>
      <dgm:spPr/>
    </dgm:pt>
    <dgm:pt modelId="{AFCC59E3-D52F-4732-A651-D8691CDDFE68}" type="pres">
      <dgm:prSet presAssocID="{46CF573A-7CAD-49AC-BD86-3B162BEB899D}" presName="rootText" presStyleLbl="node1" presStyleIdx="6" presStyleCnt="8" custScaleY="144063"/>
      <dgm:spPr/>
    </dgm:pt>
    <dgm:pt modelId="{79FE001F-DA7F-4351-9755-073FC633CF0E}" type="pres">
      <dgm:prSet presAssocID="{46CF573A-7CAD-49AC-BD86-3B162BEB899D}" presName="rootConnector" presStyleLbl="node1" presStyleIdx="6" presStyleCnt="8"/>
      <dgm:spPr/>
    </dgm:pt>
    <dgm:pt modelId="{F83A3191-E8AD-44C9-B55A-85ABDE85AF75}" type="pres">
      <dgm:prSet presAssocID="{46CF573A-7CAD-49AC-BD86-3B162BEB899D}" presName="childShape" presStyleCnt="0"/>
      <dgm:spPr/>
    </dgm:pt>
    <dgm:pt modelId="{AA48BD79-52B6-48EB-89B2-0CA8CE637CBF}" type="pres">
      <dgm:prSet presAssocID="{802BE9E1-2642-4433-B929-76FD5688FECC}" presName="Name13" presStyleLbl="parChTrans1D2" presStyleIdx="6" presStyleCnt="8"/>
      <dgm:spPr/>
    </dgm:pt>
    <dgm:pt modelId="{2C36E45E-7E18-4DE8-ACE5-752E0B56D41C}" type="pres">
      <dgm:prSet presAssocID="{685B73DE-C843-48EE-81EB-707CB53EB2AD}" presName="childText" presStyleLbl="bgAcc1" presStyleIdx="6" presStyleCnt="8" custScaleX="120052">
        <dgm:presLayoutVars>
          <dgm:bulletEnabled val="1"/>
        </dgm:presLayoutVars>
      </dgm:prSet>
      <dgm:spPr/>
    </dgm:pt>
    <dgm:pt modelId="{7D8C30FF-63D2-47B9-9E74-B74472AB5BD4}" type="pres">
      <dgm:prSet presAssocID="{BCFD83EE-0907-4D6C-A777-EB705B697BDD}" presName="root" presStyleCnt="0"/>
      <dgm:spPr/>
    </dgm:pt>
    <dgm:pt modelId="{469010C2-0DB9-4DDE-B01C-D18A13EF397F}" type="pres">
      <dgm:prSet presAssocID="{BCFD83EE-0907-4D6C-A777-EB705B697BDD}" presName="rootComposite" presStyleCnt="0"/>
      <dgm:spPr/>
    </dgm:pt>
    <dgm:pt modelId="{B138E1C6-8EC9-4CD8-869E-25420B4D60E3}" type="pres">
      <dgm:prSet presAssocID="{BCFD83EE-0907-4D6C-A777-EB705B697BDD}" presName="rootText" presStyleLbl="node1" presStyleIdx="7" presStyleCnt="8" custScaleY="144063"/>
      <dgm:spPr/>
    </dgm:pt>
    <dgm:pt modelId="{54AA84DE-EFDC-40FE-AFA2-4F6D0312E441}" type="pres">
      <dgm:prSet presAssocID="{BCFD83EE-0907-4D6C-A777-EB705B697BDD}" presName="rootConnector" presStyleLbl="node1" presStyleIdx="7" presStyleCnt="8"/>
      <dgm:spPr/>
    </dgm:pt>
    <dgm:pt modelId="{6314569C-95EA-4315-A914-2BC7C87D8722}" type="pres">
      <dgm:prSet presAssocID="{BCFD83EE-0907-4D6C-A777-EB705B697BDD}" presName="childShape" presStyleCnt="0"/>
      <dgm:spPr/>
    </dgm:pt>
    <dgm:pt modelId="{C454E470-6280-476C-A467-CD95FC86516F}" type="pres">
      <dgm:prSet presAssocID="{7FE61984-146A-4571-AA9C-12B4B98192D5}" presName="Name13" presStyleLbl="parChTrans1D2" presStyleIdx="7" presStyleCnt="8"/>
      <dgm:spPr/>
    </dgm:pt>
    <dgm:pt modelId="{DBA0CE36-9180-485B-A971-9CD7112825D5}" type="pres">
      <dgm:prSet presAssocID="{1152752B-B132-430C-8342-F170D4928482}" presName="childText" presStyleLbl="bgAcc1" presStyleIdx="7" presStyleCnt="8" custScaleX="105046">
        <dgm:presLayoutVars>
          <dgm:bulletEnabled val="1"/>
        </dgm:presLayoutVars>
      </dgm:prSet>
      <dgm:spPr/>
    </dgm:pt>
  </dgm:ptLst>
  <dgm:cxnLst>
    <dgm:cxn modelId="{1746EE01-A774-43B3-979C-ED562A2153D2}" type="presOf" srcId="{B12BD9F5-F8C3-4074-967A-F62AEF869E0A}" destId="{467CA6ED-5B0A-441F-931C-2ADEA9A76CB7}" srcOrd="0" destOrd="0" presId="urn:microsoft.com/office/officeart/2005/8/layout/hierarchy3"/>
    <dgm:cxn modelId="{BF314F04-4C96-49F3-8BA9-A7A6E5CEBA64}" type="presOf" srcId="{C4869D7F-04EA-40D7-BE0E-780E9538381D}" destId="{7E7717FF-EEC7-4FFF-B70D-51EE9E5A7B8D}" srcOrd="0" destOrd="0" presId="urn:microsoft.com/office/officeart/2005/8/layout/hierarchy3"/>
    <dgm:cxn modelId="{F42FAD04-8573-4067-94E8-0FA14B4B15BE}" srcId="{39AAF454-1591-4CE6-A03F-C9BF142C2084}" destId="{46CF573A-7CAD-49AC-BD86-3B162BEB899D}" srcOrd="6" destOrd="0" parTransId="{3F331079-FD97-48DC-90B0-D806725AF61E}" sibTransId="{C3D5F74C-9490-48C0-AAB6-CF6BDDCC4029}"/>
    <dgm:cxn modelId="{CCF1A406-79E2-423F-90AB-D5954EB43382}" type="presOf" srcId="{764A9B0A-12D3-46DF-9F86-175545D69B23}" destId="{D0E356D6-7C6F-47C3-9B79-141B00EC8B59}" srcOrd="0" destOrd="0" presId="urn:microsoft.com/office/officeart/2005/8/layout/hierarchy3"/>
    <dgm:cxn modelId="{DA34690A-9954-4484-B5C9-FB0F0909ECF4}" type="presOf" srcId="{402CE498-B570-41B2-8938-CE211F9A8377}" destId="{F0A26520-D669-4056-8254-5D4956389E4A}" srcOrd="0" destOrd="0" presId="urn:microsoft.com/office/officeart/2005/8/layout/hierarchy3"/>
    <dgm:cxn modelId="{B9AB8E19-1453-4319-B6E4-313E4DD302A7}" type="presOf" srcId="{89E8DC76-A1E4-4840-B4F8-1ECF452CF0F8}" destId="{33A2E834-FC76-4486-919B-E0546F441429}" srcOrd="0" destOrd="0" presId="urn:microsoft.com/office/officeart/2005/8/layout/hierarchy3"/>
    <dgm:cxn modelId="{A9886E1D-0E61-449D-B317-EC6536493EF5}" srcId="{B12BD9F5-F8C3-4074-967A-F62AEF869E0A}" destId="{402CE498-B570-41B2-8938-CE211F9A8377}" srcOrd="0" destOrd="0" parTransId="{F81D15CF-0CDF-4207-A6EB-BEA3119D6677}" sibTransId="{E567DCB0-3059-4E07-A593-25CF2D04E3AA}"/>
    <dgm:cxn modelId="{575A412A-E57C-4967-9363-AF5444148AC2}" type="presOf" srcId="{1152752B-B132-430C-8342-F170D4928482}" destId="{DBA0CE36-9180-485B-A971-9CD7112825D5}" srcOrd="0" destOrd="0" presId="urn:microsoft.com/office/officeart/2005/8/layout/hierarchy3"/>
    <dgm:cxn modelId="{7C3C482A-E5E6-4036-97D8-EBFDFD7A741A}" type="presOf" srcId="{B487BBE4-D8C7-446A-B6D5-9C66E6501D68}" destId="{8236072A-8351-4653-9B7B-4BBF490D4BE6}" srcOrd="1" destOrd="0" presId="urn:microsoft.com/office/officeart/2005/8/layout/hierarchy3"/>
    <dgm:cxn modelId="{20C97D31-5B4A-4F77-AFB7-E41496BC00D6}" type="presOf" srcId="{BCFD83EE-0907-4D6C-A777-EB705B697BDD}" destId="{54AA84DE-EFDC-40FE-AFA2-4F6D0312E441}" srcOrd="1" destOrd="0" presId="urn:microsoft.com/office/officeart/2005/8/layout/hierarchy3"/>
    <dgm:cxn modelId="{8AD41E36-01D4-4E02-B00A-78594ED67577}" srcId="{39AAF454-1591-4CE6-A03F-C9BF142C2084}" destId="{C7601365-375E-4167-80E3-4E08A41E7F8A}" srcOrd="0" destOrd="0" parTransId="{3A80C7ED-2A29-4845-A1E2-43D61E63B79F}" sibTransId="{C18D437A-D3F6-49F5-9D43-7212A5C47E9D}"/>
    <dgm:cxn modelId="{177FF737-ABF5-4C32-B2D5-1F6EC1EB4183}" type="presOf" srcId="{67C5B3E1-E9F9-4E5F-90D8-CE566F65338A}" destId="{FB4C7784-0D8C-40A6-9B51-A71D3CED2D4C}" srcOrd="0" destOrd="0" presId="urn:microsoft.com/office/officeart/2005/8/layout/hierarchy3"/>
    <dgm:cxn modelId="{AFEF6D3F-F89E-4F0E-9C32-D77EE3B95FC2}" type="presOf" srcId="{46CF573A-7CAD-49AC-BD86-3B162BEB899D}" destId="{79FE001F-DA7F-4351-9755-073FC633CF0E}" srcOrd="1" destOrd="0" presId="urn:microsoft.com/office/officeart/2005/8/layout/hierarchy3"/>
    <dgm:cxn modelId="{8F47B23F-B979-4044-B1C7-F312404CF99F}" srcId="{B487BBE4-D8C7-446A-B6D5-9C66E6501D68}" destId="{D83F6B46-C44C-4093-A59E-D83F9B2FB3E3}" srcOrd="0" destOrd="0" parTransId="{7C1183DC-DD75-469D-AA79-1346877E0C71}" sibTransId="{6FCA981C-CA0F-4D40-AAE1-E77680F3EE19}"/>
    <dgm:cxn modelId="{E7859961-A4A8-4B1D-8838-675DB60B19C7}" srcId="{C4869D7F-04EA-40D7-BE0E-780E9538381D}" destId="{692BAB9D-BDBD-46D5-8C48-185E8FE930E2}" srcOrd="0" destOrd="0" parTransId="{028266DE-78B7-4F9D-A3E9-7B3122953C2A}" sibTransId="{08246EED-207F-4EE5-B3E7-0A268AB6CA08}"/>
    <dgm:cxn modelId="{DECECE63-ACBB-4319-BBCA-A1972EDB1542}" srcId="{F32894E1-706F-4C3B-BFF9-D593D2CF0CB4}" destId="{7BF4D2D9-EFDB-4BE0-9298-3BBE48FCA8C8}" srcOrd="0" destOrd="0" parTransId="{764A9B0A-12D3-46DF-9F86-175545D69B23}" sibTransId="{84E33685-981C-4905-A0AE-5B5A902064D3}"/>
    <dgm:cxn modelId="{E11EF747-C46D-4CA9-B253-C501383DAE03}" type="presOf" srcId="{7FE61984-146A-4571-AA9C-12B4B98192D5}" destId="{C454E470-6280-476C-A467-CD95FC86516F}" srcOrd="0" destOrd="0" presId="urn:microsoft.com/office/officeart/2005/8/layout/hierarchy3"/>
    <dgm:cxn modelId="{293B2648-BBBD-444F-93F1-F1BFCC0AB59A}" srcId="{C7601365-375E-4167-80E3-4E08A41E7F8A}" destId="{67C5B3E1-E9F9-4E5F-90D8-CE566F65338A}" srcOrd="0" destOrd="0" parTransId="{DA3B63A3-F1DF-4BA3-B2BB-780CB635F31A}" sibTransId="{03EEEB52-41CF-42F0-959B-E67D90CCFB95}"/>
    <dgm:cxn modelId="{C4B64E4A-3E9D-4B85-ABEC-953DFBC1B6E3}" srcId="{39AAF454-1591-4CE6-A03F-C9BF142C2084}" destId="{B12BD9F5-F8C3-4074-967A-F62AEF869E0A}" srcOrd="1" destOrd="0" parTransId="{F6F4B99B-ECCF-4E61-807B-08DC66CC9F47}" sibTransId="{7B2E49B4-2EC4-4276-A646-486529BD307E}"/>
    <dgm:cxn modelId="{B4643971-A576-45CE-AE4A-FF228B0C00B4}" type="presOf" srcId="{692BAB9D-BDBD-46D5-8C48-185E8FE930E2}" destId="{4CB5CC87-6435-4B91-900C-E6F9E7F56D7F}" srcOrd="0" destOrd="0" presId="urn:microsoft.com/office/officeart/2005/8/layout/hierarchy3"/>
    <dgm:cxn modelId="{8036F454-E773-4F41-849E-8DCC0B237855}" srcId="{BCFD83EE-0907-4D6C-A777-EB705B697BDD}" destId="{1152752B-B132-430C-8342-F170D4928482}" srcOrd="0" destOrd="0" parTransId="{7FE61984-146A-4571-AA9C-12B4B98192D5}" sibTransId="{AA5579B3-CF53-4992-BBAB-22AA79146913}"/>
    <dgm:cxn modelId="{03387976-6A5A-49AF-9AB6-AEDD646AC6D8}" type="presOf" srcId="{B12BD9F5-F8C3-4074-967A-F62AEF869E0A}" destId="{C2749C18-0610-46C4-B0D9-C50DE34C317F}" srcOrd="1" destOrd="0" presId="urn:microsoft.com/office/officeart/2005/8/layout/hierarchy3"/>
    <dgm:cxn modelId="{0B6A0B7A-AD51-418A-8C2E-00B341D303CA}" type="presOf" srcId="{89E8DC76-A1E4-4840-B4F8-1ECF452CF0F8}" destId="{9FC2AAAC-22A1-4568-A818-891C1FB0CE4A}" srcOrd="1" destOrd="0" presId="urn:microsoft.com/office/officeart/2005/8/layout/hierarchy3"/>
    <dgm:cxn modelId="{BDEE5883-31D6-426E-B893-C05ED1475C42}" type="presOf" srcId="{F81D15CF-0CDF-4207-A6EB-BEA3119D6677}" destId="{8ABC469A-CCF1-4AD2-8338-579DEC2A04C7}" srcOrd="0" destOrd="0" presId="urn:microsoft.com/office/officeart/2005/8/layout/hierarchy3"/>
    <dgm:cxn modelId="{D833C985-EF4F-471E-A798-5FD1026C4B0E}" type="presOf" srcId="{BCFD83EE-0907-4D6C-A777-EB705B697BDD}" destId="{B138E1C6-8EC9-4CD8-869E-25420B4D60E3}" srcOrd="0" destOrd="0" presId="urn:microsoft.com/office/officeart/2005/8/layout/hierarchy3"/>
    <dgm:cxn modelId="{23BD8E88-F09E-4676-9412-9999D2A49EAC}" type="presOf" srcId="{DA3B63A3-F1DF-4BA3-B2BB-780CB635F31A}" destId="{3586B062-B410-46D6-9460-F8E3CEE412B3}" srcOrd="0" destOrd="0" presId="urn:microsoft.com/office/officeart/2005/8/layout/hierarchy3"/>
    <dgm:cxn modelId="{EC49228A-2427-4BAA-A063-929B9230995E}" type="presOf" srcId="{C7601365-375E-4167-80E3-4E08A41E7F8A}" destId="{813F186D-4EFB-4832-A0AC-04E5007F5E28}" srcOrd="0" destOrd="0" presId="urn:microsoft.com/office/officeart/2005/8/layout/hierarchy3"/>
    <dgm:cxn modelId="{5CDB338C-4FCE-4FCF-B3FE-7B0D9E2ABFF7}" type="presOf" srcId="{685B73DE-C843-48EE-81EB-707CB53EB2AD}" destId="{2C36E45E-7E18-4DE8-ACE5-752E0B56D41C}" srcOrd="0" destOrd="0" presId="urn:microsoft.com/office/officeart/2005/8/layout/hierarchy3"/>
    <dgm:cxn modelId="{3D46EB8F-2AC5-4C4A-9E74-AD87BB6148BF}" srcId="{39AAF454-1591-4CE6-A03F-C9BF142C2084}" destId="{89E8DC76-A1E4-4840-B4F8-1ECF452CF0F8}" srcOrd="5" destOrd="0" parTransId="{F801EAA3-7513-47B4-993E-088325EB62FF}" sibTransId="{66980DBF-2140-44E9-9717-FD2F16F2E9C3}"/>
    <dgm:cxn modelId="{74819393-7956-4E8C-889B-AC009B02412C}" type="presOf" srcId="{F32894E1-706F-4C3B-BFF9-D593D2CF0CB4}" destId="{7AA451EF-67B5-43D5-89D2-92DB363698C6}" srcOrd="1" destOrd="0" presId="urn:microsoft.com/office/officeart/2005/8/layout/hierarchy3"/>
    <dgm:cxn modelId="{72331398-D587-4EFF-B236-EC7B8ED50179}" type="presOf" srcId="{B487BBE4-D8C7-446A-B6D5-9C66E6501D68}" destId="{967C165C-E40A-4C47-8046-9C1201F0EBD8}" srcOrd="0" destOrd="0" presId="urn:microsoft.com/office/officeart/2005/8/layout/hierarchy3"/>
    <dgm:cxn modelId="{C7FA469A-104C-404B-9993-9DB51CA7A995}" type="presOf" srcId="{C7601365-375E-4167-80E3-4E08A41E7F8A}" destId="{C1B184C3-B751-4B4A-8974-C8D88C160106}" srcOrd="1" destOrd="0" presId="urn:microsoft.com/office/officeart/2005/8/layout/hierarchy3"/>
    <dgm:cxn modelId="{2E1F31A3-EFDC-4313-BFE4-480A07C5383C}" type="presOf" srcId="{889C370D-8BC2-4906-A1E0-43B3648BA8AB}" destId="{6EC3D6D4-B11D-4EA4-A8F8-4CC557AF2BC4}" srcOrd="0" destOrd="0" presId="urn:microsoft.com/office/officeart/2005/8/layout/hierarchy3"/>
    <dgm:cxn modelId="{9FCC37A4-0167-4C44-928B-1FEC030857FE}" type="presOf" srcId="{7C1183DC-DD75-469D-AA79-1346877E0C71}" destId="{EAC38661-F1C4-4ECF-A414-B8213491C42D}" srcOrd="0" destOrd="0" presId="urn:microsoft.com/office/officeart/2005/8/layout/hierarchy3"/>
    <dgm:cxn modelId="{F67DD5A9-7546-4057-9C58-B6941F92FD12}" srcId="{39AAF454-1591-4CE6-A03F-C9BF142C2084}" destId="{F32894E1-706F-4C3B-BFF9-D593D2CF0CB4}" srcOrd="4" destOrd="0" parTransId="{C197000F-56B4-4F73-BB0B-B6A9F3B71D86}" sibTransId="{08C9AFE9-6247-4382-97FF-83CB4CAB7AC4}"/>
    <dgm:cxn modelId="{4EF4E6AA-9BF4-453A-BCE3-B430BEA9DADF}" type="presOf" srcId="{802BE9E1-2642-4433-B929-76FD5688FECC}" destId="{AA48BD79-52B6-48EB-89B2-0CA8CE637CBF}" srcOrd="0" destOrd="0" presId="urn:microsoft.com/office/officeart/2005/8/layout/hierarchy3"/>
    <dgm:cxn modelId="{26F42DAC-8A86-4A53-B38F-FDA70CDF7A64}" srcId="{39AAF454-1591-4CE6-A03F-C9BF142C2084}" destId="{BCFD83EE-0907-4D6C-A777-EB705B697BDD}" srcOrd="7" destOrd="0" parTransId="{CAC4176E-F271-4B01-BE30-1724191D1E5D}" sibTransId="{C2DC8D96-024B-4944-B166-ED8FBF737C03}"/>
    <dgm:cxn modelId="{A01AACAE-517C-4369-9B4E-1D0C970D1C51}" type="presOf" srcId="{D83F6B46-C44C-4093-A59E-D83F9B2FB3E3}" destId="{0025CE61-B009-4759-9D8E-8A92BC71E42E}" srcOrd="0" destOrd="0" presId="urn:microsoft.com/office/officeart/2005/8/layout/hierarchy3"/>
    <dgm:cxn modelId="{573FCDBC-EAB3-4E4A-86FE-4A080CD5B6A1}" type="presOf" srcId="{46CF573A-7CAD-49AC-BD86-3B162BEB899D}" destId="{AFCC59E3-D52F-4732-A651-D8691CDDFE68}" srcOrd="0" destOrd="0" presId="urn:microsoft.com/office/officeart/2005/8/layout/hierarchy3"/>
    <dgm:cxn modelId="{B9B90BC2-3181-41A5-A88B-E93E9B6FD5B9}" type="presOf" srcId="{7BF4D2D9-EFDB-4BE0-9298-3BBE48FCA8C8}" destId="{2EFD123C-AEAB-402E-B909-6417C3523C75}" srcOrd="0" destOrd="0" presId="urn:microsoft.com/office/officeart/2005/8/layout/hierarchy3"/>
    <dgm:cxn modelId="{84F732C7-1F3C-4106-BBF4-ECCCE8812A7C}" type="presOf" srcId="{F32894E1-706F-4C3B-BFF9-D593D2CF0CB4}" destId="{B84894DE-C038-4655-972F-13CF83C990D1}" srcOrd="0" destOrd="0" presId="urn:microsoft.com/office/officeart/2005/8/layout/hierarchy3"/>
    <dgm:cxn modelId="{0A5D08CF-8E7F-488E-94C4-C9F0834AC4BF}" srcId="{39AAF454-1591-4CE6-A03F-C9BF142C2084}" destId="{C4869D7F-04EA-40D7-BE0E-780E9538381D}" srcOrd="2" destOrd="0" parTransId="{C9050BB9-DB76-488F-9573-1B81F207077C}" sibTransId="{E719B134-C88A-42FA-B3F8-09CB6938514D}"/>
    <dgm:cxn modelId="{FCDF76D4-EA8C-4511-9B6C-278911F9A374}" srcId="{89E8DC76-A1E4-4840-B4F8-1ECF452CF0F8}" destId="{383399EB-1CFE-4E43-BA15-21F6747EBFDB}" srcOrd="0" destOrd="0" parTransId="{889C370D-8BC2-4906-A1E0-43B3648BA8AB}" sibTransId="{F7544DAD-8393-45E5-B917-A66A95BBCDF0}"/>
    <dgm:cxn modelId="{8ED6BEDF-6C7A-45D8-99A1-007F1E0A74A1}" type="presOf" srcId="{C4869D7F-04EA-40D7-BE0E-780E9538381D}" destId="{3673A5EC-EB75-4D11-9EFD-37D3587ED6E7}" srcOrd="1" destOrd="0" presId="urn:microsoft.com/office/officeart/2005/8/layout/hierarchy3"/>
    <dgm:cxn modelId="{A92582E9-7C89-4678-91E1-542D7C002097}" srcId="{46CF573A-7CAD-49AC-BD86-3B162BEB899D}" destId="{685B73DE-C843-48EE-81EB-707CB53EB2AD}" srcOrd="0" destOrd="0" parTransId="{802BE9E1-2642-4433-B929-76FD5688FECC}" sibTransId="{FC05F5C4-0326-4CFB-8017-5601EEA977F2}"/>
    <dgm:cxn modelId="{FDE9B8EA-9D51-45B7-BBEB-20E2281C4F00}" type="presOf" srcId="{028266DE-78B7-4F9D-A3E9-7B3122953C2A}" destId="{9331955C-1E87-4539-BE4D-AEBADDECDB2B}" srcOrd="0" destOrd="0" presId="urn:microsoft.com/office/officeart/2005/8/layout/hierarchy3"/>
    <dgm:cxn modelId="{A1249CEC-0440-4323-BCB6-1A9D673BFCE3}" type="presOf" srcId="{39AAF454-1591-4CE6-A03F-C9BF142C2084}" destId="{ECD6F32F-C669-4808-B857-DD8529476938}" srcOrd="0" destOrd="0" presId="urn:microsoft.com/office/officeart/2005/8/layout/hierarchy3"/>
    <dgm:cxn modelId="{093F01EE-E14C-4832-A35F-2F8AAE7C0ECB}" srcId="{39AAF454-1591-4CE6-A03F-C9BF142C2084}" destId="{B487BBE4-D8C7-446A-B6D5-9C66E6501D68}" srcOrd="3" destOrd="0" parTransId="{FDB5F2CA-54D2-45F9-8233-30DD3B5E642C}" sibTransId="{2D7B778F-EAB5-4BDB-ACBC-9AA9989B54C8}"/>
    <dgm:cxn modelId="{15038DF2-622C-411C-95FD-547E45492CEE}" type="presOf" srcId="{383399EB-1CFE-4E43-BA15-21F6747EBFDB}" destId="{CF1E6302-E4B2-40A3-AF3B-70488C0664D6}" srcOrd="0" destOrd="0" presId="urn:microsoft.com/office/officeart/2005/8/layout/hierarchy3"/>
    <dgm:cxn modelId="{7241069D-0D91-49FD-A723-FF5C31CE34FF}" type="presParOf" srcId="{ECD6F32F-C669-4808-B857-DD8529476938}" destId="{57B8B2E2-C26F-4B35-8D82-87D6B47610A2}" srcOrd="0" destOrd="0" presId="urn:microsoft.com/office/officeart/2005/8/layout/hierarchy3"/>
    <dgm:cxn modelId="{8A0CB20B-1035-4C98-B964-C62E264494DB}" type="presParOf" srcId="{57B8B2E2-C26F-4B35-8D82-87D6B47610A2}" destId="{963B2E3E-388A-47D9-B040-628099CBD4D8}" srcOrd="0" destOrd="0" presId="urn:microsoft.com/office/officeart/2005/8/layout/hierarchy3"/>
    <dgm:cxn modelId="{17FE41B6-9FA5-4014-9351-9327AEB7CCED}" type="presParOf" srcId="{963B2E3E-388A-47D9-B040-628099CBD4D8}" destId="{813F186D-4EFB-4832-A0AC-04E5007F5E28}" srcOrd="0" destOrd="0" presId="urn:microsoft.com/office/officeart/2005/8/layout/hierarchy3"/>
    <dgm:cxn modelId="{BC944C28-1268-4F1E-A4E0-33B721678889}" type="presParOf" srcId="{963B2E3E-388A-47D9-B040-628099CBD4D8}" destId="{C1B184C3-B751-4B4A-8974-C8D88C160106}" srcOrd="1" destOrd="0" presId="urn:microsoft.com/office/officeart/2005/8/layout/hierarchy3"/>
    <dgm:cxn modelId="{4351F467-75DE-4BBE-9CAF-CBA7395F4122}" type="presParOf" srcId="{57B8B2E2-C26F-4B35-8D82-87D6B47610A2}" destId="{39E6C8DD-0127-45CF-B54D-E1ADC0A86681}" srcOrd="1" destOrd="0" presId="urn:microsoft.com/office/officeart/2005/8/layout/hierarchy3"/>
    <dgm:cxn modelId="{86FF4C13-0A34-4B12-B74F-DFA7937208D3}" type="presParOf" srcId="{39E6C8DD-0127-45CF-B54D-E1ADC0A86681}" destId="{3586B062-B410-46D6-9460-F8E3CEE412B3}" srcOrd="0" destOrd="0" presId="urn:microsoft.com/office/officeart/2005/8/layout/hierarchy3"/>
    <dgm:cxn modelId="{E8D1871C-3AC2-4853-9441-D11F60899E40}" type="presParOf" srcId="{39E6C8DD-0127-45CF-B54D-E1ADC0A86681}" destId="{FB4C7784-0D8C-40A6-9B51-A71D3CED2D4C}" srcOrd="1" destOrd="0" presId="urn:microsoft.com/office/officeart/2005/8/layout/hierarchy3"/>
    <dgm:cxn modelId="{F25B8513-8BF7-4A2B-9F3F-57F99A46FA64}" type="presParOf" srcId="{ECD6F32F-C669-4808-B857-DD8529476938}" destId="{9685DD2B-10CD-4824-9F96-B0AD81C95B2F}" srcOrd="1" destOrd="0" presId="urn:microsoft.com/office/officeart/2005/8/layout/hierarchy3"/>
    <dgm:cxn modelId="{67228A41-19F7-46E9-8636-5087C90EC7CF}" type="presParOf" srcId="{9685DD2B-10CD-4824-9F96-B0AD81C95B2F}" destId="{6F588E0B-DDC0-44D1-BC58-CB5257D66151}" srcOrd="0" destOrd="0" presId="urn:microsoft.com/office/officeart/2005/8/layout/hierarchy3"/>
    <dgm:cxn modelId="{27A8CD7B-8FAB-46E9-BFE7-28F780D59904}" type="presParOf" srcId="{6F588E0B-DDC0-44D1-BC58-CB5257D66151}" destId="{467CA6ED-5B0A-441F-931C-2ADEA9A76CB7}" srcOrd="0" destOrd="0" presId="urn:microsoft.com/office/officeart/2005/8/layout/hierarchy3"/>
    <dgm:cxn modelId="{A12601AF-75D8-40E9-A257-F8BC14A9B27B}" type="presParOf" srcId="{6F588E0B-DDC0-44D1-BC58-CB5257D66151}" destId="{C2749C18-0610-46C4-B0D9-C50DE34C317F}" srcOrd="1" destOrd="0" presId="urn:microsoft.com/office/officeart/2005/8/layout/hierarchy3"/>
    <dgm:cxn modelId="{0776455B-411C-400D-9418-B42081655BB9}" type="presParOf" srcId="{9685DD2B-10CD-4824-9F96-B0AD81C95B2F}" destId="{0C672F99-8286-415C-8016-44875CFE7B6E}" srcOrd="1" destOrd="0" presId="urn:microsoft.com/office/officeart/2005/8/layout/hierarchy3"/>
    <dgm:cxn modelId="{4BCA02CD-DD1E-490C-BE03-16B302F6A238}" type="presParOf" srcId="{0C672F99-8286-415C-8016-44875CFE7B6E}" destId="{8ABC469A-CCF1-4AD2-8338-579DEC2A04C7}" srcOrd="0" destOrd="0" presId="urn:microsoft.com/office/officeart/2005/8/layout/hierarchy3"/>
    <dgm:cxn modelId="{1FAEE4DA-82AB-4D93-BB77-71074C262D7F}" type="presParOf" srcId="{0C672F99-8286-415C-8016-44875CFE7B6E}" destId="{F0A26520-D669-4056-8254-5D4956389E4A}" srcOrd="1" destOrd="0" presId="urn:microsoft.com/office/officeart/2005/8/layout/hierarchy3"/>
    <dgm:cxn modelId="{D9AFE4BC-1A99-4CC6-9096-F1ABB45DAB78}" type="presParOf" srcId="{ECD6F32F-C669-4808-B857-DD8529476938}" destId="{116DF97F-BA10-4A08-80B0-14DE13EADC13}" srcOrd="2" destOrd="0" presId="urn:microsoft.com/office/officeart/2005/8/layout/hierarchy3"/>
    <dgm:cxn modelId="{75B3335D-FF02-433B-8011-E00232A29E29}" type="presParOf" srcId="{116DF97F-BA10-4A08-80B0-14DE13EADC13}" destId="{A8DBA4E3-7801-4940-8BCD-0996E7F97609}" srcOrd="0" destOrd="0" presId="urn:microsoft.com/office/officeart/2005/8/layout/hierarchy3"/>
    <dgm:cxn modelId="{2D264B5E-32C1-40BF-A3DF-22944C4866AE}" type="presParOf" srcId="{A8DBA4E3-7801-4940-8BCD-0996E7F97609}" destId="{7E7717FF-EEC7-4FFF-B70D-51EE9E5A7B8D}" srcOrd="0" destOrd="0" presId="urn:microsoft.com/office/officeart/2005/8/layout/hierarchy3"/>
    <dgm:cxn modelId="{33DCBE7E-677D-4461-9B5B-BA436A7662EA}" type="presParOf" srcId="{A8DBA4E3-7801-4940-8BCD-0996E7F97609}" destId="{3673A5EC-EB75-4D11-9EFD-37D3587ED6E7}" srcOrd="1" destOrd="0" presId="urn:microsoft.com/office/officeart/2005/8/layout/hierarchy3"/>
    <dgm:cxn modelId="{7B75863D-3E08-4F26-86D1-A150A06EC9C8}" type="presParOf" srcId="{116DF97F-BA10-4A08-80B0-14DE13EADC13}" destId="{974217B3-BBBC-40F4-9077-2801B18FAA3A}" srcOrd="1" destOrd="0" presId="urn:microsoft.com/office/officeart/2005/8/layout/hierarchy3"/>
    <dgm:cxn modelId="{6252205E-9FC0-4427-8CAB-9A3204809D72}" type="presParOf" srcId="{974217B3-BBBC-40F4-9077-2801B18FAA3A}" destId="{9331955C-1E87-4539-BE4D-AEBADDECDB2B}" srcOrd="0" destOrd="0" presId="urn:microsoft.com/office/officeart/2005/8/layout/hierarchy3"/>
    <dgm:cxn modelId="{87404F6A-B08C-4EB9-B517-03F35B50F7DA}" type="presParOf" srcId="{974217B3-BBBC-40F4-9077-2801B18FAA3A}" destId="{4CB5CC87-6435-4B91-900C-E6F9E7F56D7F}" srcOrd="1" destOrd="0" presId="urn:microsoft.com/office/officeart/2005/8/layout/hierarchy3"/>
    <dgm:cxn modelId="{D992E06F-665E-42B4-A9FF-B84CE95DB0E1}" type="presParOf" srcId="{ECD6F32F-C669-4808-B857-DD8529476938}" destId="{6B79979A-803C-4F41-904E-7B45ECAF6217}" srcOrd="3" destOrd="0" presId="urn:microsoft.com/office/officeart/2005/8/layout/hierarchy3"/>
    <dgm:cxn modelId="{B12A2642-810F-478F-98D4-07E95682BCF4}" type="presParOf" srcId="{6B79979A-803C-4F41-904E-7B45ECAF6217}" destId="{1578218F-019D-4EBA-A463-1B4F302AE112}" srcOrd="0" destOrd="0" presId="urn:microsoft.com/office/officeart/2005/8/layout/hierarchy3"/>
    <dgm:cxn modelId="{9A68CF66-7594-4632-A98B-81E631A4A612}" type="presParOf" srcId="{1578218F-019D-4EBA-A463-1B4F302AE112}" destId="{967C165C-E40A-4C47-8046-9C1201F0EBD8}" srcOrd="0" destOrd="0" presId="urn:microsoft.com/office/officeart/2005/8/layout/hierarchy3"/>
    <dgm:cxn modelId="{27A1E925-5EE9-4137-902B-72E6565B2374}" type="presParOf" srcId="{1578218F-019D-4EBA-A463-1B4F302AE112}" destId="{8236072A-8351-4653-9B7B-4BBF490D4BE6}" srcOrd="1" destOrd="0" presId="urn:microsoft.com/office/officeart/2005/8/layout/hierarchy3"/>
    <dgm:cxn modelId="{E25F58C4-7763-4800-8E3A-44E9B37C72D9}" type="presParOf" srcId="{6B79979A-803C-4F41-904E-7B45ECAF6217}" destId="{662CA774-688B-4F4C-9419-3F9F21BA88EE}" srcOrd="1" destOrd="0" presId="urn:microsoft.com/office/officeart/2005/8/layout/hierarchy3"/>
    <dgm:cxn modelId="{A4B35CEE-8521-4E06-92F3-930EB8B451A7}" type="presParOf" srcId="{662CA774-688B-4F4C-9419-3F9F21BA88EE}" destId="{EAC38661-F1C4-4ECF-A414-B8213491C42D}" srcOrd="0" destOrd="0" presId="urn:microsoft.com/office/officeart/2005/8/layout/hierarchy3"/>
    <dgm:cxn modelId="{E6435159-EAB3-412C-B410-16AECB825A2B}" type="presParOf" srcId="{662CA774-688B-4F4C-9419-3F9F21BA88EE}" destId="{0025CE61-B009-4759-9D8E-8A92BC71E42E}" srcOrd="1" destOrd="0" presId="urn:microsoft.com/office/officeart/2005/8/layout/hierarchy3"/>
    <dgm:cxn modelId="{3B6951F6-49CC-4CF5-9B3E-90228FFE7026}" type="presParOf" srcId="{ECD6F32F-C669-4808-B857-DD8529476938}" destId="{F3F4952C-7BE5-425E-A845-A88867D92845}" srcOrd="4" destOrd="0" presId="urn:microsoft.com/office/officeart/2005/8/layout/hierarchy3"/>
    <dgm:cxn modelId="{ACA34EFD-D75A-4D96-AFB9-8C9C9122D812}" type="presParOf" srcId="{F3F4952C-7BE5-425E-A845-A88867D92845}" destId="{BE626BEF-9D6C-45E1-8E89-AE5FD1FC739D}" srcOrd="0" destOrd="0" presId="urn:microsoft.com/office/officeart/2005/8/layout/hierarchy3"/>
    <dgm:cxn modelId="{BD948321-4BE3-4B37-B084-27BB20DACA21}" type="presParOf" srcId="{BE626BEF-9D6C-45E1-8E89-AE5FD1FC739D}" destId="{B84894DE-C038-4655-972F-13CF83C990D1}" srcOrd="0" destOrd="0" presId="urn:microsoft.com/office/officeart/2005/8/layout/hierarchy3"/>
    <dgm:cxn modelId="{DD391C2D-7C2C-4D1E-B0B8-32AA4F70FFB7}" type="presParOf" srcId="{BE626BEF-9D6C-45E1-8E89-AE5FD1FC739D}" destId="{7AA451EF-67B5-43D5-89D2-92DB363698C6}" srcOrd="1" destOrd="0" presId="urn:microsoft.com/office/officeart/2005/8/layout/hierarchy3"/>
    <dgm:cxn modelId="{0245B169-BD9B-4672-AD11-9149A1046283}" type="presParOf" srcId="{F3F4952C-7BE5-425E-A845-A88867D92845}" destId="{F0E2F942-C47B-474E-B0CD-806B8205AADF}" srcOrd="1" destOrd="0" presId="urn:microsoft.com/office/officeart/2005/8/layout/hierarchy3"/>
    <dgm:cxn modelId="{78B7194E-EA27-41CF-83AD-C517EA954892}" type="presParOf" srcId="{F0E2F942-C47B-474E-B0CD-806B8205AADF}" destId="{D0E356D6-7C6F-47C3-9B79-141B00EC8B59}" srcOrd="0" destOrd="0" presId="urn:microsoft.com/office/officeart/2005/8/layout/hierarchy3"/>
    <dgm:cxn modelId="{4BCFEB87-7C3E-44F9-8D22-5680C791AD2A}" type="presParOf" srcId="{F0E2F942-C47B-474E-B0CD-806B8205AADF}" destId="{2EFD123C-AEAB-402E-B909-6417C3523C75}" srcOrd="1" destOrd="0" presId="urn:microsoft.com/office/officeart/2005/8/layout/hierarchy3"/>
    <dgm:cxn modelId="{69659EA5-6182-4060-AE66-6F8FD03B4C90}" type="presParOf" srcId="{ECD6F32F-C669-4808-B857-DD8529476938}" destId="{D0F7E012-8CBF-41EE-8513-EA24F7D770CF}" srcOrd="5" destOrd="0" presId="urn:microsoft.com/office/officeart/2005/8/layout/hierarchy3"/>
    <dgm:cxn modelId="{746D700F-582A-42CF-B8CC-BFE7384FAB3A}" type="presParOf" srcId="{D0F7E012-8CBF-41EE-8513-EA24F7D770CF}" destId="{F50ACE07-DD66-417F-9932-0D22EE460F6D}" srcOrd="0" destOrd="0" presId="urn:microsoft.com/office/officeart/2005/8/layout/hierarchy3"/>
    <dgm:cxn modelId="{C5B1218C-3DAF-4284-B934-A84060FFBD26}" type="presParOf" srcId="{F50ACE07-DD66-417F-9932-0D22EE460F6D}" destId="{33A2E834-FC76-4486-919B-E0546F441429}" srcOrd="0" destOrd="0" presId="urn:microsoft.com/office/officeart/2005/8/layout/hierarchy3"/>
    <dgm:cxn modelId="{4B0C1E97-F0DF-469D-ACBA-6B11C95224FB}" type="presParOf" srcId="{F50ACE07-DD66-417F-9932-0D22EE460F6D}" destId="{9FC2AAAC-22A1-4568-A818-891C1FB0CE4A}" srcOrd="1" destOrd="0" presId="urn:microsoft.com/office/officeart/2005/8/layout/hierarchy3"/>
    <dgm:cxn modelId="{FD405EA1-2BD4-42A6-8AA7-ED55941060AD}" type="presParOf" srcId="{D0F7E012-8CBF-41EE-8513-EA24F7D770CF}" destId="{BF1910D7-F0A6-4C55-9F7E-CA90B8372352}" srcOrd="1" destOrd="0" presId="urn:microsoft.com/office/officeart/2005/8/layout/hierarchy3"/>
    <dgm:cxn modelId="{343D1353-3BDE-4FD5-BF15-59C6B18A7F93}" type="presParOf" srcId="{BF1910D7-F0A6-4C55-9F7E-CA90B8372352}" destId="{6EC3D6D4-B11D-4EA4-A8F8-4CC557AF2BC4}" srcOrd="0" destOrd="0" presId="urn:microsoft.com/office/officeart/2005/8/layout/hierarchy3"/>
    <dgm:cxn modelId="{F0DC9570-556A-46D0-8878-863C158FDE29}" type="presParOf" srcId="{BF1910D7-F0A6-4C55-9F7E-CA90B8372352}" destId="{CF1E6302-E4B2-40A3-AF3B-70488C0664D6}" srcOrd="1" destOrd="0" presId="urn:microsoft.com/office/officeart/2005/8/layout/hierarchy3"/>
    <dgm:cxn modelId="{2F9626D5-7E3E-4561-8AAA-65F81AA1F1EF}" type="presParOf" srcId="{ECD6F32F-C669-4808-B857-DD8529476938}" destId="{C86591FD-2E62-4200-9833-969569BC39CA}" srcOrd="6" destOrd="0" presId="urn:microsoft.com/office/officeart/2005/8/layout/hierarchy3"/>
    <dgm:cxn modelId="{06B376A6-984C-4957-833B-15BE4FB3969B}" type="presParOf" srcId="{C86591FD-2E62-4200-9833-969569BC39CA}" destId="{FBE298ED-599F-445C-9611-89774CE907E6}" srcOrd="0" destOrd="0" presId="urn:microsoft.com/office/officeart/2005/8/layout/hierarchy3"/>
    <dgm:cxn modelId="{615393DE-C9D0-48F2-8714-B6202172A06D}" type="presParOf" srcId="{FBE298ED-599F-445C-9611-89774CE907E6}" destId="{AFCC59E3-D52F-4732-A651-D8691CDDFE68}" srcOrd="0" destOrd="0" presId="urn:microsoft.com/office/officeart/2005/8/layout/hierarchy3"/>
    <dgm:cxn modelId="{2EF0B379-1AB2-41CD-85F5-A9DDB86F5FA2}" type="presParOf" srcId="{FBE298ED-599F-445C-9611-89774CE907E6}" destId="{79FE001F-DA7F-4351-9755-073FC633CF0E}" srcOrd="1" destOrd="0" presId="urn:microsoft.com/office/officeart/2005/8/layout/hierarchy3"/>
    <dgm:cxn modelId="{A8AB0B8A-B7B8-4A11-BC08-E9EA1AA17173}" type="presParOf" srcId="{C86591FD-2E62-4200-9833-969569BC39CA}" destId="{F83A3191-E8AD-44C9-B55A-85ABDE85AF75}" srcOrd="1" destOrd="0" presId="urn:microsoft.com/office/officeart/2005/8/layout/hierarchy3"/>
    <dgm:cxn modelId="{33A08B69-BBC6-4D23-B9FE-BB26B6E64F98}" type="presParOf" srcId="{F83A3191-E8AD-44C9-B55A-85ABDE85AF75}" destId="{AA48BD79-52B6-48EB-89B2-0CA8CE637CBF}" srcOrd="0" destOrd="0" presId="urn:microsoft.com/office/officeart/2005/8/layout/hierarchy3"/>
    <dgm:cxn modelId="{A446E53F-225F-404A-94F4-A8D79FAD1091}" type="presParOf" srcId="{F83A3191-E8AD-44C9-B55A-85ABDE85AF75}" destId="{2C36E45E-7E18-4DE8-ACE5-752E0B56D41C}" srcOrd="1" destOrd="0" presId="urn:microsoft.com/office/officeart/2005/8/layout/hierarchy3"/>
    <dgm:cxn modelId="{24E6805D-EAA9-4AF4-AAC7-C348D2A0033C}" type="presParOf" srcId="{ECD6F32F-C669-4808-B857-DD8529476938}" destId="{7D8C30FF-63D2-47B9-9E74-B74472AB5BD4}" srcOrd="7" destOrd="0" presId="urn:microsoft.com/office/officeart/2005/8/layout/hierarchy3"/>
    <dgm:cxn modelId="{46CFB4B0-66D2-494C-9C95-5E2471568A4E}" type="presParOf" srcId="{7D8C30FF-63D2-47B9-9E74-B74472AB5BD4}" destId="{469010C2-0DB9-4DDE-B01C-D18A13EF397F}" srcOrd="0" destOrd="0" presId="urn:microsoft.com/office/officeart/2005/8/layout/hierarchy3"/>
    <dgm:cxn modelId="{617D423C-1A1A-4A10-B96C-326572DE8E24}" type="presParOf" srcId="{469010C2-0DB9-4DDE-B01C-D18A13EF397F}" destId="{B138E1C6-8EC9-4CD8-869E-25420B4D60E3}" srcOrd="0" destOrd="0" presId="urn:microsoft.com/office/officeart/2005/8/layout/hierarchy3"/>
    <dgm:cxn modelId="{EB8424A5-3CB9-4C35-A22D-240F7BB75322}" type="presParOf" srcId="{469010C2-0DB9-4DDE-B01C-D18A13EF397F}" destId="{54AA84DE-EFDC-40FE-AFA2-4F6D0312E441}" srcOrd="1" destOrd="0" presId="urn:microsoft.com/office/officeart/2005/8/layout/hierarchy3"/>
    <dgm:cxn modelId="{19281B23-AD61-4C78-BE7E-4B7C1F75A7AE}" type="presParOf" srcId="{7D8C30FF-63D2-47B9-9E74-B74472AB5BD4}" destId="{6314569C-95EA-4315-A914-2BC7C87D8722}" srcOrd="1" destOrd="0" presId="urn:microsoft.com/office/officeart/2005/8/layout/hierarchy3"/>
    <dgm:cxn modelId="{674EC120-A9C5-49C8-B33F-1A67C8CBB909}" type="presParOf" srcId="{6314569C-95EA-4315-A914-2BC7C87D8722}" destId="{C454E470-6280-476C-A467-CD95FC86516F}" srcOrd="0" destOrd="0" presId="urn:microsoft.com/office/officeart/2005/8/layout/hierarchy3"/>
    <dgm:cxn modelId="{DF683DA4-6767-4B2C-B275-B48BC262C44A}" type="presParOf" srcId="{6314569C-95EA-4315-A914-2BC7C87D8722}" destId="{DBA0CE36-9180-485B-A971-9CD7112825D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F186D-4EFB-4832-A0AC-04E5007F5E28}">
      <dsp:nvSpPr>
        <dsp:cNvPr id="0" name=""/>
        <dsp:cNvSpPr/>
      </dsp:nvSpPr>
      <dsp:spPr>
        <a:xfrm>
          <a:off x="1080" y="303221"/>
          <a:ext cx="758955" cy="5479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Concept &amp; Objective / Introduction Meeting</a:t>
          </a:r>
        </a:p>
      </dsp:txBody>
      <dsp:txXfrm>
        <a:off x="17130" y="319271"/>
        <a:ext cx="726855" cy="515885"/>
      </dsp:txXfrm>
    </dsp:sp>
    <dsp:sp modelId="{3586B062-B410-46D6-9460-F8E3CEE412B3}">
      <dsp:nvSpPr>
        <dsp:cNvPr id="0" name=""/>
        <dsp:cNvSpPr/>
      </dsp:nvSpPr>
      <dsp:spPr>
        <a:xfrm>
          <a:off x="31255" y="851206"/>
          <a:ext cx="91440" cy="284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608"/>
              </a:lnTo>
              <a:lnTo>
                <a:pt x="121615" y="2846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C7784-0D8C-40A6-9B51-A71D3CED2D4C}">
      <dsp:nvSpPr>
        <dsp:cNvPr id="0" name=""/>
        <dsp:cNvSpPr/>
      </dsp:nvSpPr>
      <dsp:spPr>
        <a:xfrm>
          <a:off x="152871" y="946075"/>
          <a:ext cx="607164" cy="379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Thursday, June 26</a:t>
          </a:r>
        </a:p>
      </dsp:txBody>
      <dsp:txXfrm>
        <a:off x="163986" y="957190"/>
        <a:ext cx="584934" cy="357247"/>
      </dsp:txXfrm>
    </dsp:sp>
    <dsp:sp modelId="{467CA6ED-5B0A-441F-931C-2ADEA9A76CB7}">
      <dsp:nvSpPr>
        <dsp:cNvPr id="0" name=""/>
        <dsp:cNvSpPr/>
      </dsp:nvSpPr>
      <dsp:spPr>
        <a:xfrm>
          <a:off x="949775" y="303221"/>
          <a:ext cx="736786" cy="5466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Initial Planning Meeting</a:t>
          </a:r>
        </a:p>
      </dsp:txBody>
      <dsp:txXfrm>
        <a:off x="965787" y="319233"/>
        <a:ext cx="704762" cy="514663"/>
      </dsp:txXfrm>
    </dsp:sp>
    <dsp:sp modelId="{8ABC469A-CCF1-4AD2-8338-579DEC2A04C7}">
      <dsp:nvSpPr>
        <dsp:cNvPr id="0" name=""/>
        <dsp:cNvSpPr/>
      </dsp:nvSpPr>
      <dsp:spPr>
        <a:xfrm>
          <a:off x="977733" y="849908"/>
          <a:ext cx="91440" cy="284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608"/>
              </a:lnTo>
              <a:lnTo>
                <a:pt x="119398" y="2846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26520-D669-4056-8254-5D4956389E4A}">
      <dsp:nvSpPr>
        <dsp:cNvPr id="0" name=""/>
        <dsp:cNvSpPr/>
      </dsp:nvSpPr>
      <dsp:spPr>
        <a:xfrm>
          <a:off x="1097132" y="944778"/>
          <a:ext cx="607164" cy="379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Thursday, July 17</a:t>
          </a:r>
        </a:p>
      </dsp:txBody>
      <dsp:txXfrm>
        <a:off x="1108247" y="955893"/>
        <a:ext cx="584934" cy="357247"/>
      </dsp:txXfrm>
    </dsp:sp>
    <dsp:sp modelId="{7E7717FF-EEC7-4FFF-B70D-51EE9E5A7B8D}">
      <dsp:nvSpPr>
        <dsp:cNvPr id="0" name=""/>
        <dsp:cNvSpPr/>
      </dsp:nvSpPr>
      <dsp:spPr>
        <a:xfrm>
          <a:off x="1876301" y="303221"/>
          <a:ext cx="758955" cy="5466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Midterm Planning Meeting </a:t>
          </a:r>
        </a:p>
      </dsp:txBody>
      <dsp:txXfrm>
        <a:off x="1892313" y="319233"/>
        <a:ext cx="726931" cy="514663"/>
      </dsp:txXfrm>
    </dsp:sp>
    <dsp:sp modelId="{9331955C-1E87-4539-BE4D-AEBADDECDB2B}">
      <dsp:nvSpPr>
        <dsp:cNvPr id="0" name=""/>
        <dsp:cNvSpPr/>
      </dsp:nvSpPr>
      <dsp:spPr>
        <a:xfrm>
          <a:off x="1906476" y="849908"/>
          <a:ext cx="91440" cy="284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608"/>
              </a:lnTo>
              <a:lnTo>
                <a:pt x="121615" y="2846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5CC87-6435-4B91-900C-E6F9E7F56D7F}">
      <dsp:nvSpPr>
        <dsp:cNvPr id="0" name=""/>
        <dsp:cNvSpPr/>
      </dsp:nvSpPr>
      <dsp:spPr>
        <a:xfrm>
          <a:off x="2028092" y="944778"/>
          <a:ext cx="607164" cy="379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Wednesday, July 30</a:t>
          </a:r>
        </a:p>
      </dsp:txBody>
      <dsp:txXfrm>
        <a:off x="2039207" y="955893"/>
        <a:ext cx="584934" cy="357247"/>
      </dsp:txXfrm>
    </dsp:sp>
    <dsp:sp modelId="{967C165C-E40A-4C47-8046-9C1201F0EBD8}">
      <dsp:nvSpPr>
        <dsp:cNvPr id="0" name=""/>
        <dsp:cNvSpPr/>
      </dsp:nvSpPr>
      <dsp:spPr>
        <a:xfrm>
          <a:off x="2824996" y="303221"/>
          <a:ext cx="758955" cy="5466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Master Scenario Events List Meeting</a:t>
          </a:r>
        </a:p>
      </dsp:txBody>
      <dsp:txXfrm>
        <a:off x="2841008" y="319233"/>
        <a:ext cx="726931" cy="514663"/>
      </dsp:txXfrm>
    </dsp:sp>
    <dsp:sp modelId="{EAC38661-F1C4-4ECF-A414-B8213491C42D}">
      <dsp:nvSpPr>
        <dsp:cNvPr id="0" name=""/>
        <dsp:cNvSpPr/>
      </dsp:nvSpPr>
      <dsp:spPr>
        <a:xfrm>
          <a:off x="2855171" y="849908"/>
          <a:ext cx="91440" cy="284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608"/>
              </a:lnTo>
              <a:lnTo>
                <a:pt x="121615" y="2846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5CE61-B009-4759-9D8E-8A92BC71E42E}">
      <dsp:nvSpPr>
        <dsp:cNvPr id="0" name=""/>
        <dsp:cNvSpPr/>
      </dsp:nvSpPr>
      <dsp:spPr>
        <a:xfrm>
          <a:off x="2976787" y="944778"/>
          <a:ext cx="607164" cy="379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Wednesday, August 13</a:t>
          </a:r>
        </a:p>
      </dsp:txBody>
      <dsp:txXfrm>
        <a:off x="2987902" y="955893"/>
        <a:ext cx="584934" cy="357247"/>
      </dsp:txXfrm>
    </dsp:sp>
    <dsp:sp modelId="{B84894DE-C038-4655-972F-13CF83C990D1}">
      <dsp:nvSpPr>
        <dsp:cNvPr id="0" name=""/>
        <dsp:cNvSpPr/>
      </dsp:nvSpPr>
      <dsp:spPr>
        <a:xfrm>
          <a:off x="3773691" y="303221"/>
          <a:ext cx="758955" cy="5466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Final Planning Meeting </a:t>
          </a:r>
        </a:p>
      </dsp:txBody>
      <dsp:txXfrm>
        <a:off x="3789703" y="319233"/>
        <a:ext cx="726931" cy="514663"/>
      </dsp:txXfrm>
    </dsp:sp>
    <dsp:sp modelId="{D0E356D6-7C6F-47C3-9B79-141B00EC8B59}">
      <dsp:nvSpPr>
        <dsp:cNvPr id="0" name=""/>
        <dsp:cNvSpPr/>
      </dsp:nvSpPr>
      <dsp:spPr>
        <a:xfrm>
          <a:off x="3803866" y="849908"/>
          <a:ext cx="91440" cy="284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608"/>
              </a:lnTo>
              <a:lnTo>
                <a:pt x="121615" y="2846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D123C-AEAB-402E-B909-6417C3523C75}">
      <dsp:nvSpPr>
        <dsp:cNvPr id="0" name=""/>
        <dsp:cNvSpPr/>
      </dsp:nvSpPr>
      <dsp:spPr>
        <a:xfrm>
          <a:off x="3925482" y="944778"/>
          <a:ext cx="728913" cy="379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Thursday, September 18</a:t>
          </a:r>
        </a:p>
      </dsp:txBody>
      <dsp:txXfrm>
        <a:off x="3936597" y="955893"/>
        <a:ext cx="706683" cy="357247"/>
      </dsp:txXfrm>
    </dsp:sp>
    <dsp:sp modelId="{33A2E834-FC76-4486-919B-E0546F441429}">
      <dsp:nvSpPr>
        <dsp:cNvPr id="0" name=""/>
        <dsp:cNvSpPr/>
      </dsp:nvSpPr>
      <dsp:spPr>
        <a:xfrm>
          <a:off x="4722386" y="303221"/>
          <a:ext cx="758955" cy="5466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Tabletop Exercise – The Great ShakeOut</a:t>
          </a:r>
        </a:p>
      </dsp:txBody>
      <dsp:txXfrm>
        <a:off x="4738398" y="319233"/>
        <a:ext cx="726931" cy="514663"/>
      </dsp:txXfrm>
    </dsp:sp>
    <dsp:sp modelId="{6EC3D6D4-B11D-4EA4-A8F8-4CC557AF2BC4}">
      <dsp:nvSpPr>
        <dsp:cNvPr id="0" name=""/>
        <dsp:cNvSpPr/>
      </dsp:nvSpPr>
      <dsp:spPr>
        <a:xfrm>
          <a:off x="4752561" y="849908"/>
          <a:ext cx="91440" cy="284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608"/>
              </a:lnTo>
              <a:lnTo>
                <a:pt x="121615" y="2846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E6302-E4B2-40A3-AF3B-70488C0664D6}">
      <dsp:nvSpPr>
        <dsp:cNvPr id="0" name=""/>
        <dsp:cNvSpPr/>
      </dsp:nvSpPr>
      <dsp:spPr>
        <a:xfrm>
          <a:off x="4874177" y="944778"/>
          <a:ext cx="607164" cy="379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Thursday, October 16</a:t>
          </a:r>
        </a:p>
      </dsp:txBody>
      <dsp:txXfrm>
        <a:off x="4885292" y="955893"/>
        <a:ext cx="584934" cy="357247"/>
      </dsp:txXfrm>
    </dsp:sp>
    <dsp:sp modelId="{AFCC59E3-D52F-4732-A651-D8691CDDFE68}">
      <dsp:nvSpPr>
        <dsp:cNvPr id="0" name=""/>
        <dsp:cNvSpPr/>
      </dsp:nvSpPr>
      <dsp:spPr>
        <a:xfrm>
          <a:off x="5671081" y="303221"/>
          <a:ext cx="758955" cy="5466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Full Scale Exercise </a:t>
          </a:r>
        </a:p>
      </dsp:txBody>
      <dsp:txXfrm>
        <a:off x="5687093" y="319233"/>
        <a:ext cx="726931" cy="514663"/>
      </dsp:txXfrm>
    </dsp:sp>
    <dsp:sp modelId="{AA48BD79-52B6-48EB-89B2-0CA8CE637CBF}">
      <dsp:nvSpPr>
        <dsp:cNvPr id="0" name=""/>
        <dsp:cNvSpPr/>
      </dsp:nvSpPr>
      <dsp:spPr>
        <a:xfrm>
          <a:off x="5701256" y="849908"/>
          <a:ext cx="91440" cy="284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608"/>
              </a:lnTo>
              <a:lnTo>
                <a:pt x="121615" y="2846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6E45E-7E18-4DE8-ACE5-752E0B56D41C}">
      <dsp:nvSpPr>
        <dsp:cNvPr id="0" name=""/>
        <dsp:cNvSpPr/>
      </dsp:nvSpPr>
      <dsp:spPr>
        <a:xfrm>
          <a:off x="5822872" y="944778"/>
          <a:ext cx="728913" cy="379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Thursday, November 20</a:t>
          </a:r>
        </a:p>
      </dsp:txBody>
      <dsp:txXfrm>
        <a:off x="5833987" y="955893"/>
        <a:ext cx="706683" cy="357247"/>
      </dsp:txXfrm>
    </dsp:sp>
    <dsp:sp modelId="{B138E1C6-8EC9-4CD8-869E-25420B4D60E3}">
      <dsp:nvSpPr>
        <dsp:cNvPr id="0" name=""/>
        <dsp:cNvSpPr/>
      </dsp:nvSpPr>
      <dsp:spPr>
        <a:xfrm>
          <a:off x="6619776" y="303221"/>
          <a:ext cx="758955" cy="5466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After Action Meeting</a:t>
          </a:r>
        </a:p>
      </dsp:txBody>
      <dsp:txXfrm>
        <a:off x="6635788" y="319233"/>
        <a:ext cx="726931" cy="514663"/>
      </dsp:txXfrm>
    </dsp:sp>
    <dsp:sp modelId="{C454E470-6280-476C-A467-CD95FC86516F}">
      <dsp:nvSpPr>
        <dsp:cNvPr id="0" name=""/>
        <dsp:cNvSpPr/>
      </dsp:nvSpPr>
      <dsp:spPr>
        <a:xfrm>
          <a:off x="6649951" y="849908"/>
          <a:ext cx="91440" cy="284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608"/>
              </a:lnTo>
              <a:lnTo>
                <a:pt x="121615" y="2846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0CE36-9180-485B-A971-9CD7112825D5}">
      <dsp:nvSpPr>
        <dsp:cNvPr id="0" name=""/>
        <dsp:cNvSpPr/>
      </dsp:nvSpPr>
      <dsp:spPr>
        <a:xfrm>
          <a:off x="6771567" y="944778"/>
          <a:ext cx="637802" cy="379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Thursday, December 16</a:t>
          </a:r>
        </a:p>
      </dsp:txBody>
      <dsp:txXfrm>
        <a:off x="6782682" y="955893"/>
        <a:ext cx="615572" cy="357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7AFDBC-2C9D-E744-AFEB-E1E0CCDC43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817546-E273-4E46-A59A-7D0915CFFF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EAAD4-86B7-6445-9E24-564CF55F9E4C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46001-FC26-4546-BEEA-713EC71F7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19A64-EFA1-EB4A-9208-659D7A67BF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00832-3DA9-BD45-8DF9-5AE149AD5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8ECD8-40A1-7E4F-A3DC-E42CA7395149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C346B-06F2-6141-895E-093C6600B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5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7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26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FFC2D-897F-CCC5-001D-AB046C07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FB777-DD60-D10B-31D7-241C3BE35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113B6-E0B9-C89E-7661-D74AB223D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90A7A-3194-3148-6DCA-668A0331F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62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126D-7B6E-CAB5-1210-04A73E6BC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4B2AA-2A56-11A7-A921-7989FDBD1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311C6D-DCEF-DEB0-641C-96613BBAA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4F0CE-7671-AE4E-9882-10EB81AD3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15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D2718-F9EA-A9F3-55DA-A3D8487E6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3D67CF-9712-0159-0DD0-B72E5DB0D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D1BBD-BCE0-E205-9D4C-D31790385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D91B2-4FEA-2732-83BC-F4A9CCFD7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472F2-6E33-6853-8858-98C4790FA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0FEA15-A98F-52F3-62FB-376C17D85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CA58A-DDBB-CCD8-8D57-09954DDD1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E7645-7757-E30B-DB2D-3E010DA39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95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BCB55-FE2C-FEEF-93A2-A7E53CE04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262CC2-35A4-DA08-59DF-2EA561AFD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5F2C4-C535-B867-172B-A47B45F8F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8922B-FCA4-718A-5DC6-95E2D457A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4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27B06-271E-EB5B-4EFA-2BA361C15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E7FC8-6A61-C06E-4266-9B4820D66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9FFCE-CBC9-6CC8-D5BB-8C1847725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825ED-1BE9-BF09-9286-03D459EC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72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E26D1-DA2F-E9E1-5BFA-6C43AA9AF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F1BBDA-015B-1B15-D71B-2159188CA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1CB220-2A1E-4846-F73D-488AC6AE2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01FE-28DE-70F5-ACAC-40FA9DB4F4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35B1C-AB93-10A2-1773-0717C0DAB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03D9D8-4C46-E7CB-A972-9D7894B86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986B69-A605-4CF0-E62F-1CE95EC20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1052F-E159-AC99-0041-980503927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4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6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6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314BC-05CE-5C28-FE64-37B43FDF8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809F3-6CAB-0C9E-8CEB-10BEBFB2B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4FC0B3-803D-BF18-98BC-4F756136F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4F306-7E23-EBC4-8D5A-F9C038BCB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62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DAABA-D166-8264-2929-07788200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18027-508F-69ED-C192-70DD2975A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17D33-D578-21F8-4FC5-52567058E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90FDC-D1F0-EA38-701F-7AD8E93FA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4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82D4A-9F80-4C35-1214-9314BEB40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F3CAB-C943-6805-2D85-E529112D4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C1F8D-1AF8-AF2C-7412-68C3C65CF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412C2-8252-555B-CC40-79EB94124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0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216FC-318E-7793-6230-0E67BC6AD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2A28F9-D7C8-AFFB-FDA5-51007A3FD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49904D-B582-C375-E43D-321939E9C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ACCA2-12F0-286D-6CE2-936889E12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4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55C1-41CA-B7AD-C3A7-EF7D129FE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5CD44-6F16-D106-6512-C5D2FAC5D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F7C5D-35A1-4A8B-E45B-EEF7D0BB1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46DBA-8026-AF30-8C22-A160FDBFE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C346B-06F2-6141-895E-093C6600B4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6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904625-5CA5-534E-BCBB-4035670A42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9140825" cy="5144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33C67A-4347-B349-A7FE-F959C4787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009" y="4316759"/>
            <a:ext cx="1431135" cy="456075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1EA892-1B79-7240-8655-304F8491C6BA}"/>
              </a:ext>
            </a:extLst>
          </p:cNvPr>
          <p:cNvSpPr txBox="1">
            <a:spLocks/>
          </p:cNvSpPr>
          <p:nvPr userDrawn="1"/>
        </p:nvSpPr>
        <p:spPr>
          <a:xfrm>
            <a:off x="7151931" y="4445807"/>
            <a:ext cx="1274708" cy="2585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0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1" i="0" kern="1200" baseline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aseline="0">
                <a:solidFill>
                  <a:schemeClr val="bg2"/>
                </a:solidFill>
                <a:latin typeface="Arial" panose="020B0604020202020204" pitchFamily="34" charset="0"/>
              </a:rPr>
              <a:t>cedars-</a:t>
            </a:r>
            <a:r>
              <a:rPr lang="en-US" sz="1200" baseline="0" err="1">
                <a:solidFill>
                  <a:schemeClr val="bg2"/>
                </a:solidFill>
                <a:latin typeface="Arial" panose="020B0604020202020204" pitchFamily="34" charset="0"/>
              </a:rPr>
              <a:t>sinai.org</a:t>
            </a:r>
            <a:endParaRPr lang="en-US" sz="1200" baseline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427" y="205170"/>
            <a:ext cx="7732212" cy="1790700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426" y="2132910"/>
            <a:ext cx="7732211" cy="1241822"/>
          </a:xfrm>
        </p:spPr>
        <p:txBody>
          <a:bodyPr anchor="t"/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71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94FEAB6-25EB-ED42-96A0-4A38F4916B7F}"/>
              </a:ext>
            </a:extLst>
          </p:cNvPr>
          <p:cNvSpPr/>
          <p:nvPr userDrawn="1"/>
        </p:nvSpPr>
        <p:spPr>
          <a:xfrm>
            <a:off x="5273126" y="1201447"/>
            <a:ext cx="3992336" cy="3091153"/>
          </a:xfrm>
          <a:prstGeom prst="roundRect">
            <a:avLst>
              <a:gd name="adj" fmla="val 3303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kern="0" cap="none" spc="0" normalizeH="0" baseline="0">
              <a:ln>
                <a:noFill/>
              </a:ln>
              <a:solidFill>
                <a:srgbClr val="888A8D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73700F6-A10D-2E48-A752-5CE2321496F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936" y="1197864"/>
            <a:ext cx="3990975" cy="3427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059478-CFE7-2449-A88F-50CF94749E9D}"/>
              </a:ext>
            </a:extLst>
          </p:cNvPr>
          <p:cNvSpPr/>
          <p:nvPr userDrawn="1"/>
        </p:nvSpPr>
        <p:spPr>
          <a:xfrm>
            <a:off x="5273126" y="1201447"/>
            <a:ext cx="3992336" cy="3091153"/>
          </a:xfrm>
          <a:prstGeom prst="roundRect">
            <a:avLst>
              <a:gd name="adj" fmla="val 3303"/>
            </a:avLst>
          </a:prstGeom>
          <a:solidFill>
            <a:srgbClr val="EBC455">
              <a:alpha val="3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kern="0" cap="none" spc="0" normalizeH="0" baseline="0">
              <a:ln>
                <a:noFill/>
              </a:ln>
              <a:solidFill>
                <a:srgbClr val="888A8D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6411-12DC-B140-B7CB-7D6B876151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0108" y="1568671"/>
            <a:ext cx="3173186" cy="2532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dirty="0">
                <a:solidFill>
                  <a:schemeClr val="accent3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DB3342"/>
              </a:buClr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0E8F031-04D6-5D4E-908A-AE755ECF3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6936" y="4767263"/>
            <a:ext cx="5862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7BB4590-4712-E54A-B55F-99ED6E2EB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6586" y="4796463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5339919A-1AF4-8143-B305-C972D12AE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70BA5F-E2CA-E44C-A885-1B9EB73D3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0"/>
            <a:ext cx="7891272" cy="9462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963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7864"/>
            <a:ext cx="7891272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4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53B833-53E2-D644-BFC7-C84D14068C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0"/>
            <a:ext cx="9140825" cy="5144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41770-E38C-064F-9CEF-BBC32DE3C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009" y="4316759"/>
            <a:ext cx="1431135" cy="4560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E76491-7464-E849-A9B8-93DF37B28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427" y="458743"/>
            <a:ext cx="7732212" cy="1790700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65A7F18-FD1A-FB46-A6B2-D60941384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426" y="2701528"/>
            <a:ext cx="7732211" cy="1241822"/>
          </a:xfrm>
        </p:spPr>
        <p:txBody>
          <a:bodyPr anchor="t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890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97864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97864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97864"/>
            <a:ext cx="3868340" cy="617934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641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97864"/>
            <a:ext cx="3887391" cy="617934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641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335D5F-63FA-C841-9C71-BE9D893F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937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81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6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3A8FC1-DF2B-7449-9CB8-118835B2CD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936" y="1197864"/>
            <a:ext cx="3435350" cy="323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936" y="0"/>
            <a:ext cx="7891272" cy="9462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E964F8-2D33-304D-B7C0-732D6534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6936" y="4767263"/>
            <a:ext cx="5862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1F0D4-E34C-5C43-834A-CBB0D443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6586" y="4796463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5339919A-1AF4-8143-B305-C972D12AE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8B3510E-CE8D-FD43-BADA-DC1D8635A0B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253718" y="1200150"/>
            <a:ext cx="3992336" cy="3086100"/>
          </a:xfrm>
          <a:prstGeom prst="roundRect">
            <a:avLst>
              <a:gd name="adj" fmla="val 2261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921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3A8FC1-DF2B-7449-9CB8-118835B2CD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936" y="1197864"/>
            <a:ext cx="3435350" cy="323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936" y="0"/>
            <a:ext cx="7891272" cy="9462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E964F8-2D33-304D-B7C0-732D6534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6936" y="4767263"/>
            <a:ext cx="5862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1F0D4-E34C-5C43-834A-CBB0D443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6586" y="4796463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5339919A-1AF4-8143-B305-C972D12AE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FF1B3A0-66FC-674F-B7CE-C22CB6107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3718" y="960945"/>
            <a:ext cx="3522565" cy="352256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468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06F9D3-07DE-6E40-B474-6791154D611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8" name="Picture 7" descr="CS-Logo-H_4C.eps">
            <a:extLst>
              <a:ext uri="{FF2B5EF4-FFF2-40B4-BE49-F238E27FC236}">
                <a16:creationId xmlns:a16="http://schemas.microsoft.com/office/drawing/2014/main" id="{364D7AE4-A180-1A41-B91A-3482246F04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04" y="4751420"/>
            <a:ext cx="1379902" cy="26092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9372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97864"/>
            <a:ext cx="7891272" cy="3209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6936" y="4767263"/>
            <a:ext cx="5862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6586" y="4796463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5339919A-1AF4-8143-B305-C972D12AE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7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6" r:id="rId8"/>
    <p:sldLayoutId id="2147483693" r:id="rId9"/>
    <p:sldLayoutId id="2147483678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1800"/>
        </a:spcBef>
        <a:buFont typeface="Arial" panose="020B0604020202020204" pitchFamily="34" charset="0"/>
        <a:buNone/>
        <a:defRPr sz="14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2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None/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2pPr>
      <a:lvl3pPr marL="171450" indent="-171450" algn="l" defTabSz="685800" rtl="0" eaLnBrk="1" latinLnBrk="0" hangingPunct="1">
        <a:lnSpc>
          <a:spcPct val="12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358775" indent="-176213" algn="l" defTabSz="685800" rtl="0" eaLnBrk="1" latinLnBrk="0" hangingPunct="1">
        <a:lnSpc>
          <a:spcPct val="120000"/>
        </a:lnSpc>
        <a:spcBef>
          <a:spcPts val="200"/>
        </a:spcBef>
        <a:buClr>
          <a:schemeClr val="accent3"/>
        </a:buClr>
        <a:buSzPct val="120000"/>
        <a:buFont typeface="System Font Regular"/>
        <a:buChar char="◦"/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527050" indent="-152400" algn="l" defTabSz="685800" rtl="0" eaLnBrk="1" latinLnBrk="0" hangingPunct="1">
        <a:lnSpc>
          <a:spcPct val="120000"/>
        </a:lnSpc>
        <a:spcBef>
          <a:spcPts val="200"/>
        </a:spcBef>
        <a:buClr>
          <a:schemeClr val="accent3"/>
        </a:buClr>
        <a:buFont typeface="Arial" panose="020B0604020202020204" pitchFamily="34" charset="0"/>
        <a:buChar char="•"/>
        <a:tabLst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23" Type="http://schemas.openxmlformats.org/officeDocument/2006/relationships/image" Target="../media/image33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7.jpeg"/><Relationship Id="rId7" Type="http://schemas.microsoft.com/office/2007/relationships/hdphoto" Target="../media/hdphoto1.wdp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cid:0D795A05-336A-43DA-AE4C-BC5A62D9A07A" TargetMode="External"/><Relationship Id="rId9" Type="http://schemas.microsoft.com/office/2007/relationships/hdphoto" Target="../media/hdphoto2.wdp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GroupCSMCSafetyEmergencyManagement@cshs.org" TargetMode="External"/><Relationship Id="rId2" Type="http://schemas.openxmlformats.org/officeDocument/2006/relationships/hyperlink" Target="mailto:Nancy.Cabrera@cshs.or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fema.gov/sites/default/files/2020-04/Homeland-Security-Exercise-and-Evaluation-Program-Doctrine-2020-Revision-2-2-25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FD403-44B7-E126-F681-71B4BC0008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Cedars-Sinai Medical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D9E25-1D4A-BAD5-0B4F-0601986BB3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/>
              <a:t>2025 AMHE Planning and Response Efforts</a:t>
            </a:r>
          </a:p>
          <a:p>
            <a:r>
              <a:rPr lang="en-US"/>
              <a:t>December 9, 2025</a:t>
            </a:r>
          </a:p>
        </p:txBody>
      </p:sp>
    </p:spTree>
    <p:extLst>
      <p:ext uri="{BB962C8B-B14F-4D97-AF65-F5344CB8AC3E}">
        <p14:creationId xmlns:p14="http://schemas.microsoft.com/office/powerpoint/2010/main" val="18949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ECD4A-C3F6-5EC4-BEEA-482B7E5E1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9E989-F58A-D7FD-E99E-46D382A6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75DCB-3E41-BF62-E890-4E463605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972" y="148679"/>
            <a:ext cx="2720016" cy="2395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D8C6B6-C5BD-9FCB-46E5-81182E0A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012"/>
          <a:stretch>
            <a:fillRect/>
          </a:stretch>
        </p:blipFill>
        <p:spPr>
          <a:xfrm>
            <a:off x="156061" y="315822"/>
            <a:ext cx="2935992" cy="2655977"/>
          </a:xfrm>
          <a:prstGeom prst="rect">
            <a:avLst/>
          </a:prstGeom>
        </p:spPr>
      </p:pic>
      <p:pic>
        <p:nvPicPr>
          <p:cNvPr id="27" name="Graphic 26" descr="Group with solid fill">
            <a:extLst>
              <a:ext uri="{FF2B5EF4-FFF2-40B4-BE49-F238E27FC236}">
                <a16:creationId xmlns:a16="http://schemas.microsoft.com/office/drawing/2014/main" id="{B8B2FB6D-1951-6C4C-4701-93F129129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971" y="481980"/>
            <a:ext cx="1058972" cy="1058972"/>
          </a:xfrm>
          <a:prstGeom prst="rect">
            <a:avLst/>
          </a:prstGeom>
        </p:spPr>
      </p:pic>
      <p:pic>
        <p:nvPicPr>
          <p:cNvPr id="28" name="Graphic 27" descr="Family with boy with solid fill">
            <a:extLst>
              <a:ext uri="{FF2B5EF4-FFF2-40B4-BE49-F238E27FC236}">
                <a16:creationId xmlns:a16="http://schemas.microsoft.com/office/drawing/2014/main" id="{B8CE960C-1258-BC1C-A6BC-69E1F543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91889" y="448147"/>
            <a:ext cx="834829" cy="834829"/>
          </a:xfrm>
          <a:prstGeom prst="rect">
            <a:avLst/>
          </a:prstGeom>
        </p:spPr>
      </p:pic>
      <p:pic>
        <p:nvPicPr>
          <p:cNvPr id="29" name="Graphic 28" descr="Man and woman with solid fill">
            <a:extLst>
              <a:ext uri="{FF2B5EF4-FFF2-40B4-BE49-F238E27FC236}">
                <a16:creationId xmlns:a16="http://schemas.microsoft.com/office/drawing/2014/main" id="{145A1BA1-6FEF-2337-B2C4-8763298CA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8151" y="882810"/>
            <a:ext cx="808936" cy="808936"/>
          </a:xfrm>
          <a:prstGeom prst="rect">
            <a:avLst/>
          </a:prstGeom>
        </p:spPr>
      </p:pic>
      <p:pic>
        <p:nvPicPr>
          <p:cNvPr id="30" name="Graphic 29" descr="Doctor female with solid fill">
            <a:extLst>
              <a:ext uri="{FF2B5EF4-FFF2-40B4-BE49-F238E27FC236}">
                <a16:creationId xmlns:a16="http://schemas.microsoft.com/office/drawing/2014/main" id="{453B41FC-5771-984F-C01C-3ABF25963D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7795" y="1032387"/>
            <a:ext cx="654460" cy="654460"/>
          </a:xfrm>
          <a:prstGeom prst="rect">
            <a:avLst/>
          </a:prstGeom>
        </p:spPr>
      </p:pic>
      <p:pic>
        <p:nvPicPr>
          <p:cNvPr id="31" name="Graphic 30" descr="Doctor female with solid fill">
            <a:extLst>
              <a:ext uri="{FF2B5EF4-FFF2-40B4-BE49-F238E27FC236}">
                <a16:creationId xmlns:a16="http://schemas.microsoft.com/office/drawing/2014/main" id="{5355F009-2467-45F7-C5F0-7AF2A0E7D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1673" y="1322936"/>
            <a:ext cx="914877" cy="914877"/>
          </a:xfrm>
          <a:prstGeom prst="rect">
            <a:avLst/>
          </a:prstGeom>
        </p:spPr>
      </p:pic>
      <p:pic>
        <p:nvPicPr>
          <p:cNvPr id="32" name="Graphic 31" descr="Doctor male with solid fill">
            <a:extLst>
              <a:ext uri="{FF2B5EF4-FFF2-40B4-BE49-F238E27FC236}">
                <a16:creationId xmlns:a16="http://schemas.microsoft.com/office/drawing/2014/main" id="{DED11BD4-1D1C-2072-9640-B92E38CFA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1010" y="1333271"/>
            <a:ext cx="824150" cy="824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62421E-5A05-786C-E5C2-5041AE6BFE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9429" y="139760"/>
            <a:ext cx="2929759" cy="2004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6BCB5C-730A-8F88-7635-0E0450D1E3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8710" y="2612325"/>
            <a:ext cx="1711212" cy="24377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08F341-93B2-4F35-9E65-E5F8A5E80D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96046" y="2287784"/>
            <a:ext cx="1833142" cy="2704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357CB5-8A23-24A5-C60E-72BC7DBBFA7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1815" b="16327"/>
          <a:stretch>
            <a:fillRect/>
          </a:stretch>
        </p:blipFill>
        <p:spPr>
          <a:xfrm>
            <a:off x="1117343" y="2258734"/>
            <a:ext cx="3032657" cy="249600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252B7C-F84C-4B6A-8CCD-0D33FD2E1D1F}"/>
              </a:ext>
            </a:extLst>
          </p:cNvPr>
          <p:cNvCxnSpPr>
            <a:cxnSpLocks/>
          </p:cNvCxnSpPr>
          <p:nvPr/>
        </p:nvCxnSpPr>
        <p:spPr>
          <a:xfrm flipH="1" flipV="1">
            <a:off x="2497801" y="3100765"/>
            <a:ext cx="66598" cy="139482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Group with solid fill">
            <a:extLst>
              <a:ext uri="{FF2B5EF4-FFF2-40B4-BE49-F238E27FC236}">
                <a16:creationId xmlns:a16="http://schemas.microsoft.com/office/drawing/2014/main" id="{B47E0A4B-AA2B-F2E0-65A1-CFC7705808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67617" y="3806505"/>
            <a:ext cx="914400" cy="914400"/>
          </a:xfrm>
          <a:prstGeom prst="rect">
            <a:avLst/>
          </a:prstGeom>
        </p:spPr>
      </p:pic>
      <p:pic>
        <p:nvPicPr>
          <p:cNvPr id="22" name="Graphic 21" descr="Family with boy with solid fill">
            <a:extLst>
              <a:ext uri="{FF2B5EF4-FFF2-40B4-BE49-F238E27FC236}">
                <a16:creationId xmlns:a16="http://schemas.microsoft.com/office/drawing/2014/main" id="{1BFD860C-EE77-CFA5-FE5F-27343696E6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03639" y="3277551"/>
            <a:ext cx="724470" cy="724470"/>
          </a:xfrm>
          <a:prstGeom prst="rect">
            <a:avLst/>
          </a:prstGeom>
        </p:spPr>
      </p:pic>
      <p:pic>
        <p:nvPicPr>
          <p:cNvPr id="23" name="Graphic 22" descr="Man and woman with solid fill">
            <a:extLst>
              <a:ext uri="{FF2B5EF4-FFF2-40B4-BE49-F238E27FC236}">
                <a16:creationId xmlns:a16="http://schemas.microsoft.com/office/drawing/2014/main" id="{E57BE48C-1791-3B22-3BAA-ACB6B5C681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564399" y="4024784"/>
            <a:ext cx="678873" cy="6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5FB7-1C2F-81A5-830A-003860B87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1F07-3D24-AF86-CB69-9F5E158E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Logistics and Participant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F7440-6972-6964-5D5F-8B861DEC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B4092-4A1C-F1E0-B33F-994198FF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CB2A5-68B3-46DD-58F9-1B04F58E4C09}"/>
              </a:ext>
            </a:extLst>
          </p:cNvPr>
          <p:cNvSpPr txBox="1"/>
          <p:nvPr/>
        </p:nvSpPr>
        <p:spPr>
          <a:xfrm>
            <a:off x="989506" y="1104259"/>
            <a:ext cx="7164988" cy="31137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</a:rPr>
              <a:t>Participant Comfort:</a:t>
            </a:r>
            <a:r>
              <a:rPr lang="en-US" sz="1200">
                <a:solidFill>
                  <a:schemeClr val="bg2"/>
                </a:solidFill>
              </a:rPr>
              <a:t> Snacks, food, water, and coffee provided to maintain energy and engagement. 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</a:rPr>
              <a:t>Accessible Materials:</a:t>
            </a:r>
            <a:r>
              <a:rPr lang="en-US" sz="1200">
                <a:solidFill>
                  <a:schemeClr val="bg2"/>
                </a:solidFill>
              </a:rPr>
              <a:t> Electronic and paper formats offered to support all users and ensure accurate form completion.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</a:rPr>
              <a:t>Clear Signage: </a:t>
            </a:r>
            <a:r>
              <a:rPr lang="en-US" sz="1200">
                <a:solidFill>
                  <a:schemeClr val="bg2"/>
                </a:solidFill>
              </a:rPr>
              <a:t>Check-in points to guide participants.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</a:rPr>
              <a:t>Equipment &amp; Supplies:</a:t>
            </a:r>
            <a:r>
              <a:rPr lang="en-US" sz="1200">
                <a:solidFill>
                  <a:schemeClr val="bg2"/>
                </a:solidFill>
              </a:rPr>
              <a:t> Clipboards, pens, colored vests, radios, and spare chargers available as needed.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</a:rPr>
              <a:t>Staff Presence:</a:t>
            </a:r>
            <a:r>
              <a:rPr lang="en-US" sz="1200">
                <a:solidFill>
                  <a:schemeClr val="bg2"/>
                </a:solidFill>
              </a:rPr>
              <a:t> Dedicated team on-site for troubleshooting and participant assistance.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  <a:cs typeface="Arial"/>
              </a:rPr>
              <a:t>Professionalism &amp; Culture:</a:t>
            </a:r>
            <a:r>
              <a:rPr lang="en-US" sz="1200">
                <a:solidFill>
                  <a:schemeClr val="bg2"/>
                </a:solidFill>
                <a:cs typeface="Arial"/>
              </a:rPr>
              <a:t> Encouraged kindness, respect, and positive engagement.</a:t>
            </a:r>
            <a:endParaRPr lang="en-US" sz="1200" b="1">
              <a:solidFill>
                <a:schemeClr val="bg2"/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</a:rPr>
              <a:t>Morale &amp; Engagement:</a:t>
            </a:r>
            <a:r>
              <a:rPr lang="en-US" sz="1200">
                <a:solidFill>
                  <a:schemeClr val="bg2"/>
                </a:solidFill>
              </a:rPr>
              <a:t> Emphasized having fun while learning.</a:t>
            </a:r>
            <a:endParaRPr lang="en-US" sz="1200">
              <a:solidFill>
                <a:schemeClr val="bg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29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A3FA6-F728-FD74-4FBF-6BACF826C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EC32-1DD3-C568-D045-88EA2EE8D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70" y="130848"/>
            <a:ext cx="8329523" cy="5826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/>
              <a:t>Tabletop Exercise Objectives – Discussion Based</a:t>
            </a:r>
            <a:r>
              <a:rPr lang="en-US" sz="1800"/>
              <a:t> (Part 1)</a:t>
            </a:r>
            <a:br>
              <a:rPr lang="en-US" sz="2400"/>
            </a:br>
            <a:r>
              <a:rPr lang="en-US" sz="1800">
                <a:solidFill>
                  <a:schemeClr val="bg2"/>
                </a:solidFill>
              </a:rPr>
              <a:t>October 16, 2025, 10:16 a.m. – 12:16 p.m. (2-hours)</a:t>
            </a:r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8B141D-2588-3356-9A36-2CB2E0A5EB07}"/>
              </a:ext>
            </a:extLst>
          </p:cNvPr>
          <p:cNvSpPr/>
          <p:nvPr/>
        </p:nvSpPr>
        <p:spPr>
          <a:xfrm>
            <a:off x="442570" y="774768"/>
            <a:ext cx="2002293" cy="39199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3</a:t>
            </a:r>
            <a:r>
              <a:rPr lang="en-US" sz="1000" b="1">
                <a:solidFill>
                  <a:srgbClr val="FF0000"/>
                </a:solidFill>
              </a:rPr>
              <a:t>*</a:t>
            </a:r>
          </a:p>
          <a:p>
            <a:pPr algn="ctr"/>
            <a:endParaRPr lang="en-US" sz="1000"/>
          </a:p>
          <a:p>
            <a:r>
              <a:rPr lang="en-US" sz="1000"/>
              <a:t>Notify the Hospital Incident Management Team (HIMT) or Hospital Command Center (HCC) personnel of the incident within [</a:t>
            </a:r>
            <a:r>
              <a:rPr lang="en-US" sz="1000" b="1"/>
              <a:t>15</a:t>
            </a:r>
            <a:r>
              <a:rPr lang="en-US" sz="1000"/>
              <a:t>] minutes.</a:t>
            </a:r>
          </a:p>
          <a:p>
            <a:endParaRPr lang="en-US" sz="100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Identify the triggers that activate alerts to the appropriate departments and personnel within the hospital.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Identify communication processes (redundancies) &amp; utilize Emergency Communication Systems for staff notification/recall (e.g. Everbridge, Dept. Emergency Call Trees, Cell phones, Voalte, handheld radios, runners, etc.)  </a:t>
            </a:r>
          </a:p>
          <a:p>
            <a:pPr algn="ctr"/>
            <a:endParaRPr lang="en-US" sz="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DCCFC7-9948-FACC-CD27-4B8CA5C0CBDC}"/>
              </a:ext>
            </a:extLst>
          </p:cNvPr>
          <p:cNvSpPr/>
          <p:nvPr/>
        </p:nvSpPr>
        <p:spPr>
          <a:xfrm>
            <a:off x="2551847" y="774768"/>
            <a:ext cx="2002293" cy="391993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4</a:t>
            </a:r>
            <a:r>
              <a:rPr lang="en-US" sz="1000" b="1">
                <a:solidFill>
                  <a:srgbClr val="FF0000"/>
                </a:solidFill>
              </a:rPr>
              <a:t>*</a:t>
            </a:r>
          </a:p>
          <a:p>
            <a:pPr algn="ctr"/>
            <a:endParaRPr lang="en-US" sz="900"/>
          </a:p>
          <a:p>
            <a:r>
              <a:rPr lang="en-US" sz="900"/>
              <a:t>Activate the Hospital Command Center within [</a:t>
            </a:r>
            <a:r>
              <a:rPr lang="en-US" sz="900" b="1"/>
              <a:t>30</a:t>
            </a:r>
            <a:r>
              <a:rPr lang="en-US" sz="900"/>
              <a:t>] minutes of notification.</a:t>
            </a:r>
          </a:p>
          <a:p>
            <a:endParaRPr lang="en-US" sz="90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Incident commanders establish command structure 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Activate incident management team with subject matter expertise based on scenario (e.g., medical technical specialist) 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>
                <a:solidFill>
                  <a:schemeClr val="tx1"/>
                </a:solidFill>
              </a:rPr>
              <a:t>Evaluate strategies for operating without electronic health records (EHRs) and identify any issues related to information sharing between systems.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Coordinate health care information that could be shared with the public (information should be accurate, consistent, and appropriate). </a:t>
            </a:r>
          </a:p>
          <a:p>
            <a:pPr algn="ctr"/>
            <a:endParaRPr lang="en-US" sz="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A7835-9B61-1AFD-D665-99C56D9CF5B8}"/>
              </a:ext>
            </a:extLst>
          </p:cNvPr>
          <p:cNvSpPr/>
          <p:nvPr/>
        </p:nvSpPr>
        <p:spPr>
          <a:xfrm>
            <a:off x="4660824" y="774766"/>
            <a:ext cx="2002293" cy="391993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5</a:t>
            </a:r>
          </a:p>
          <a:p>
            <a:pPr algn="ctr"/>
            <a:endParaRPr lang="en-US" sz="1000"/>
          </a:p>
          <a:p>
            <a:r>
              <a:rPr lang="en-US" sz="1000"/>
              <a:t>Develop an Incident Action Plan (IAP).</a:t>
            </a:r>
          </a:p>
          <a:p>
            <a:endParaRPr lang="en-US" sz="100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Identify and review applicable plans, policies, and/or procedures (e.g., Surge, Earthquake, Evacuation, Communication, Shelter-in-Place, Fatality Management Plans, etc.)  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Assess facility status and provide a status report.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>
                <a:solidFill>
                  <a:schemeClr val="tx1"/>
                </a:solidFill>
              </a:rPr>
              <a:t>Establish incident objectives and determine the tactics and resources needed to achieve them.</a:t>
            </a:r>
          </a:p>
          <a:p>
            <a:pPr algn="ctr"/>
            <a:endParaRPr lang="en-US" sz="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900B8C-3F0F-E04C-615E-74FA3FCA2534}"/>
              </a:ext>
            </a:extLst>
          </p:cNvPr>
          <p:cNvSpPr/>
          <p:nvPr/>
        </p:nvSpPr>
        <p:spPr>
          <a:xfrm>
            <a:off x="6769801" y="774765"/>
            <a:ext cx="2002292" cy="391993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6</a:t>
            </a:r>
          </a:p>
          <a:p>
            <a:pPr algn="ctr"/>
            <a:endParaRPr lang="en-US" sz="1000"/>
          </a:p>
          <a:p>
            <a:r>
              <a:rPr lang="en-US" sz="1000"/>
              <a:t>Continuity of Essential Functions </a:t>
            </a:r>
          </a:p>
          <a:p>
            <a:endParaRPr lang="en-US" sz="100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Identify and communicate essential departments and critical services/functions that must remain operational to ensure safe and continuous patient care.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Identify and communicate non-essential departments and services/functions that can be temporarily suspended or delayed. Discuss options such as reassigning staff to support priority operations (e.g., supplementing the labor pool or taking on alternate duties).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Evaluate supply chain integrity and availability to ensure the ongoing delivery of patient care services.</a:t>
            </a:r>
          </a:p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9027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35005-C980-27C7-6903-BE66AEEB3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9551-353C-C8A8-D5B8-14D96299A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19" y="17379"/>
            <a:ext cx="8929408" cy="757382"/>
          </a:xfrm>
        </p:spPr>
        <p:txBody>
          <a:bodyPr>
            <a:normAutofit/>
          </a:bodyPr>
          <a:lstStyle/>
          <a:p>
            <a:pPr algn="ctr"/>
            <a:r>
              <a:rPr lang="en-US"/>
              <a:t> Full Scale Exercise Objectives – </a:t>
            </a:r>
            <a:r>
              <a:rPr lang="en-US" sz="2400"/>
              <a:t>Boots on the Ground </a:t>
            </a:r>
            <a:r>
              <a:rPr lang="en-US" sz="1600"/>
              <a:t>(Part 2)</a:t>
            </a:r>
            <a:br>
              <a:rPr lang="en-US" sz="2800"/>
            </a:br>
            <a:r>
              <a:rPr lang="en-US" sz="1600" b="0">
                <a:solidFill>
                  <a:schemeClr val="bg2"/>
                </a:solidFill>
              </a:rPr>
              <a:t>November 20</a:t>
            </a:r>
            <a:r>
              <a:rPr lang="en-US" sz="1600" b="0" baseline="30000">
                <a:solidFill>
                  <a:schemeClr val="bg2"/>
                </a:solidFill>
              </a:rPr>
              <a:t>th</a:t>
            </a:r>
            <a:r>
              <a:rPr lang="en-US" sz="1600" b="0">
                <a:solidFill>
                  <a:schemeClr val="bg2"/>
                </a:solidFill>
              </a:rPr>
              <a:t>, 2025, 7:30 a.m. – 12 p.m. (4.5-hours) </a:t>
            </a:r>
            <a:endParaRPr lang="en-US" sz="28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1015FC-515E-CB13-2874-818219FDEE4D}"/>
              </a:ext>
            </a:extLst>
          </p:cNvPr>
          <p:cNvSpPr/>
          <p:nvPr/>
        </p:nvSpPr>
        <p:spPr>
          <a:xfrm>
            <a:off x="131919" y="779068"/>
            <a:ext cx="1747681" cy="3919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1</a:t>
            </a:r>
          </a:p>
          <a:p>
            <a:pPr algn="ctr"/>
            <a:endParaRPr lang="en-US" sz="1000"/>
          </a:p>
          <a:p>
            <a:r>
              <a:rPr lang="en-US" sz="1000"/>
              <a:t>MHOAC Communications and Resource Requesting.</a:t>
            </a:r>
          </a:p>
          <a:p>
            <a:pPr lvl="0"/>
            <a:endParaRPr lang="en-US" sz="100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Establish access to communication systems (e.g., ReddiNet, VMed-28, etc.) 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Respond to pertinent polls, surveys, and/or emails received from MHOAC.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Identify needs and submit appropriate Resource Request(s).</a:t>
            </a:r>
          </a:p>
          <a:p>
            <a:pPr algn="ctr"/>
            <a:endParaRPr lang="en-US" sz="100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BBF059-4945-CFFA-D494-C228B1A2872F}"/>
              </a:ext>
            </a:extLst>
          </p:cNvPr>
          <p:cNvSpPr/>
          <p:nvPr/>
        </p:nvSpPr>
        <p:spPr>
          <a:xfrm>
            <a:off x="1925854" y="774761"/>
            <a:ext cx="1747682" cy="3919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2</a:t>
            </a:r>
          </a:p>
          <a:p>
            <a:pPr algn="ctr"/>
            <a:endParaRPr lang="en-US" sz="1000"/>
          </a:p>
          <a:p>
            <a:r>
              <a:rPr lang="en-US" sz="1000"/>
              <a:t>Maintain situational awareness by gathering and sharing real-time emergency information through coordination with the Medical and Health Operational Area Coordinator (MHOAC).</a:t>
            </a:r>
          </a:p>
          <a:p>
            <a:pPr lvl="0"/>
            <a:endParaRPr lang="en-US" sz="100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/>
              <a:t>Define procedures for how information will be shared during the response to the incident (i.e. frequency of information sharing).</a:t>
            </a:r>
          </a:p>
          <a:p>
            <a:pPr algn="ctr"/>
            <a:endParaRPr lang="en-US" sz="1000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AF4C3-4617-8E19-4B05-8D0EF6102344}"/>
              </a:ext>
            </a:extLst>
          </p:cNvPr>
          <p:cNvSpPr/>
          <p:nvPr/>
        </p:nvSpPr>
        <p:spPr>
          <a:xfrm>
            <a:off x="7313646" y="774763"/>
            <a:ext cx="1747681" cy="39199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7</a:t>
            </a:r>
          </a:p>
          <a:p>
            <a:pPr algn="ctr"/>
            <a:endParaRPr lang="en-US" sz="900"/>
          </a:p>
          <a:p>
            <a:r>
              <a:rPr lang="en-US" sz="900"/>
              <a:t>Assess the hospital’s ability to activate patient surge response plan(s) during a large-scale </a:t>
            </a:r>
            <a:r>
              <a:rPr lang="en-US" sz="900" i="1"/>
              <a:t>or</a:t>
            </a:r>
            <a:r>
              <a:rPr lang="en-US" sz="900"/>
              <a:t> multicausality incident.</a:t>
            </a:r>
          </a:p>
          <a:p>
            <a:pPr lvl="0"/>
            <a:endParaRPr lang="en-US" sz="90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Implement plans to receive an influx of patients (e.g. Patient Surge Plan, Code Triage, etc.) 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Implement strategies to expand operational capacity and accommodate increased demand.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Initiate the use of alternate care spaces to meet patient care needs (non-traditional settings and modalities for healthcare delivery). 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Assess resource requirements (e.g. people, equipment, supplies, space, systems).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9CDE8-0F28-288B-98AD-32FC8358D0D3}"/>
              </a:ext>
            </a:extLst>
          </p:cNvPr>
          <p:cNvSpPr/>
          <p:nvPr/>
        </p:nvSpPr>
        <p:spPr>
          <a:xfrm>
            <a:off x="3722782" y="779068"/>
            <a:ext cx="1747681" cy="3919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3</a:t>
            </a:r>
            <a:r>
              <a:rPr lang="en-US" sz="1000" b="1">
                <a:solidFill>
                  <a:srgbClr val="FF0000"/>
                </a:solidFill>
              </a:rPr>
              <a:t>*</a:t>
            </a:r>
          </a:p>
          <a:p>
            <a:pPr algn="ctr"/>
            <a:endParaRPr lang="en-US" sz="900"/>
          </a:p>
          <a:p>
            <a:r>
              <a:rPr lang="en-US" sz="900"/>
              <a:t>Notify the Hospital Incident Management Team (HIMT) or Hospital Command Center (HCC) personnel of the incident within [</a:t>
            </a:r>
            <a:r>
              <a:rPr lang="en-US" sz="900" b="1"/>
              <a:t>15</a:t>
            </a:r>
            <a:r>
              <a:rPr lang="en-US" sz="900"/>
              <a:t>] minutes.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AC4BF8-7BC5-FF63-393E-A4177529EA39}"/>
              </a:ext>
            </a:extLst>
          </p:cNvPr>
          <p:cNvSpPr/>
          <p:nvPr/>
        </p:nvSpPr>
        <p:spPr>
          <a:xfrm>
            <a:off x="5516719" y="774762"/>
            <a:ext cx="1747681" cy="3919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b="1"/>
              <a:t>OBJECTIVE 4</a:t>
            </a:r>
            <a:r>
              <a:rPr lang="en-US" sz="1000" b="1">
                <a:solidFill>
                  <a:srgbClr val="FF0000"/>
                </a:solidFill>
              </a:rPr>
              <a:t>*</a:t>
            </a:r>
          </a:p>
          <a:p>
            <a:pPr algn="ctr"/>
            <a:endParaRPr lang="en-US" sz="900"/>
          </a:p>
          <a:p>
            <a:r>
              <a:rPr lang="en-US" sz="900"/>
              <a:t>Activate the Hospital Command Center within [</a:t>
            </a:r>
            <a:r>
              <a:rPr lang="en-US" sz="900" b="1"/>
              <a:t>30</a:t>
            </a:r>
            <a:r>
              <a:rPr lang="en-US" sz="900"/>
              <a:t>] minutes of notification.</a:t>
            </a:r>
          </a:p>
          <a:p>
            <a:endParaRPr lang="en-US" sz="90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Incident commanders establish command structure 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900"/>
              <a:t>Coordinate health care information that could be shared with the public (information should be accurate, consistent, and appropriate). </a:t>
            </a:r>
          </a:p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5012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6ECA4-AC63-E11F-8506-F371754C6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E848-28F7-501E-2808-2F7BA01F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937260"/>
          </a:xfrm>
        </p:spPr>
        <p:txBody>
          <a:bodyPr anchor="b">
            <a:normAutofit/>
          </a:bodyPr>
          <a:lstStyle/>
          <a:p>
            <a:r>
              <a:rPr lang="en-US"/>
              <a:t>Day of Exercise</a:t>
            </a:r>
          </a:p>
        </p:txBody>
      </p:sp>
      <p:pic>
        <p:nvPicPr>
          <p:cNvPr id="12" name="Graphic 11" descr="Clipboard with solid fill">
            <a:extLst>
              <a:ext uri="{FF2B5EF4-FFF2-40B4-BE49-F238E27FC236}">
                <a16:creationId xmlns:a16="http://schemas.microsoft.com/office/drawing/2014/main" id="{BB7A8C2F-192A-BDD0-F05B-BB0270B8C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9514" y="1197864"/>
            <a:ext cx="3209544" cy="3209544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9DD145BE-E472-8254-5C4E-E71872B9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8BDEE-5138-6397-CC6D-9DD3A608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6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503EB-CAAB-BB81-7E19-E222D1BAE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5247-94EB-828B-93E1-4FD6EB6C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763837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Capacity Dashboard</a:t>
            </a:r>
            <a:br>
              <a:rPr lang="en-US"/>
            </a:br>
            <a:r>
              <a:rPr lang="en-US" sz="1800" b="0"/>
              <a:t>11/20/2025, 5:00 a.m.</a:t>
            </a:r>
            <a:endParaRPr lang="en-US" b="0" err="1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861A84E-3BE0-F515-DB6A-FA916DAE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7DA8A-DD55-A6C6-41D5-41749490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BF546-FC6B-EFB3-31DF-42387106B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865252"/>
            <a:ext cx="5638800" cy="3741385"/>
          </a:xfrm>
          <a:solidFill>
            <a:schemeClr val="bg1"/>
          </a:solidFill>
          <a:ln w="12700">
            <a:solidFill>
              <a:schemeClr val="accent1"/>
            </a:solidFill>
            <a:prstDash val="lgDash"/>
          </a:ln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 b="1"/>
              <a:t>Total Census: </a:t>
            </a:r>
            <a:r>
              <a:rPr lang="en-US"/>
              <a:t>1,031	</a:t>
            </a:r>
          </a:p>
          <a:p>
            <a:pPr lvl="1">
              <a:lnSpc>
                <a:spcPct val="100000"/>
              </a:lnSpc>
            </a:pPr>
            <a:r>
              <a:rPr lang="en-US" b="1"/>
              <a:t>Emergency Department Census: </a:t>
            </a:r>
            <a:r>
              <a:rPr lang="en-US"/>
              <a:t>88</a:t>
            </a:r>
          </a:p>
          <a:p>
            <a:pPr marL="457200" lvl="2" indent="-285750">
              <a:lnSpc>
                <a:spcPct val="100000"/>
              </a:lnSpc>
              <a:buClr>
                <a:schemeClr val="accent1"/>
              </a:buClr>
            </a:pPr>
            <a:r>
              <a:rPr lang="en-US"/>
              <a:t>Boarders: 42</a:t>
            </a:r>
          </a:p>
          <a:p>
            <a:pPr lvl="1">
              <a:lnSpc>
                <a:spcPct val="100000"/>
              </a:lnSpc>
            </a:pPr>
            <a:r>
              <a:rPr lang="en-US" b="1"/>
              <a:t>Open Beds:</a:t>
            </a:r>
          </a:p>
          <a:p>
            <a:pPr lvl="1">
              <a:lnSpc>
                <a:spcPct val="100000"/>
              </a:lnSpc>
            </a:pPr>
            <a:endParaRPr lang="en-US" b="1"/>
          </a:p>
          <a:p>
            <a:pPr lvl="1">
              <a:lnSpc>
                <a:spcPct val="100000"/>
              </a:lnSpc>
            </a:pPr>
            <a:endParaRPr lang="en-US" b="1"/>
          </a:p>
          <a:p>
            <a:pPr lvl="1">
              <a:lnSpc>
                <a:spcPct val="100000"/>
              </a:lnSpc>
            </a:pPr>
            <a:endParaRPr lang="en-US" b="1"/>
          </a:p>
          <a:p>
            <a:pPr lvl="1">
              <a:lnSpc>
                <a:spcPct val="100000"/>
              </a:lnSpc>
            </a:pPr>
            <a:r>
              <a:rPr lang="en-US" b="1"/>
              <a:t>Staffing:</a:t>
            </a:r>
          </a:p>
          <a:p>
            <a:pPr marL="457200" lvl="2" indent="-285750">
              <a:lnSpc>
                <a:spcPct val="100000"/>
              </a:lnSpc>
              <a:buClr>
                <a:schemeClr val="accent1"/>
              </a:buClr>
            </a:pPr>
            <a:r>
              <a:rPr lang="en-US"/>
              <a:t>Well-staffed with many floating ICU nurses.</a:t>
            </a:r>
          </a:p>
          <a:p>
            <a:pPr lvl="1">
              <a:lnSpc>
                <a:spcPct val="100000"/>
              </a:lnSpc>
            </a:pPr>
            <a:r>
              <a:rPr lang="en-US" b="1"/>
              <a:t>Discharge opportunities:</a:t>
            </a:r>
          </a:p>
          <a:p>
            <a:pPr marL="457200" lvl="2" indent="-285750">
              <a:lnSpc>
                <a:spcPct val="100000"/>
              </a:lnSpc>
              <a:buClr>
                <a:schemeClr val="accent1"/>
              </a:buClr>
            </a:pPr>
            <a:r>
              <a:rPr lang="en-US"/>
              <a:t>Pending D/C: 174	D/C Order: 22	D/C Lounge Eligible: 81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728042-367E-E55E-0542-6EC57866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047859"/>
              </p:ext>
            </p:extLst>
          </p:nvPr>
        </p:nvGraphicFramePr>
        <p:xfrm>
          <a:off x="2576005" y="2190400"/>
          <a:ext cx="3991989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5746">
                  <a:extLst>
                    <a:ext uri="{9D8B030D-6E8A-4147-A177-3AD203B41FA5}">
                      <a16:colId xmlns:a16="http://schemas.microsoft.com/office/drawing/2014/main" val="4180221086"/>
                    </a:ext>
                  </a:extLst>
                </a:gridCol>
                <a:gridCol w="1240552">
                  <a:extLst>
                    <a:ext uri="{9D8B030D-6E8A-4147-A177-3AD203B41FA5}">
                      <a16:colId xmlns:a16="http://schemas.microsoft.com/office/drawing/2014/main" val="334046251"/>
                    </a:ext>
                  </a:extLst>
                </a:gridCol>
                <a:gridCol w="1095691">
                  <a:extLst>
                    <a:ext uri="{9D8B030D-6E8A-4147-A177-3AD203B41FA5}">
                      <a16:colId xmlns:a16="http://schemas.microsoft.com/office/drawing/2014/main" val="2182828642"/>
                    </a:ext>
                  </a:extLst>
                </a:gridCol>
              </a:tblGrid>
              <a:tr h="222072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bg2"/>
                          </a:solidFill>
                        </a:rPr>
                        <a:t>ICU: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bg2"/>
                          </a:solidFill>
                        </a:rPr>
                        <a:t>Medical: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bg2"/>
                          </a:solidFill>
                        </a:rPr>
                        <a:t>Surgical: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264587"/>
                  </a:ext>
                </a:extLst>
              </a:tr>
              <a:tr h="24010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/>
                          </a:solidFill>
                        </a:rPr>
                        <a:t>Women’s: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/>
                          </a:solidFill>
                        </a:rPr>
                        <a:t>Children’s: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391799"/>
                  </a:ext>
                </a:extLst>
              </a:tr>
              <a:tr h="22207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/>
                          </a:solidFill>
                        </a:rPr>
                        <a:t>ACU: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1552"/>
                  </a:ext>
                </a:extLst>
              </a:tr>
              <a:tr h="22207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2"/>
                          </a:solidFill>
                        </a:rPr>
                        <a:t>Observation: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330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71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62B8F-09E2-05FE-05D3-9FED4943E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FC6A7-1D1E-E3DB-3348-1D944401C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763837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Volunteers (Boarders + Earthquake Victims)</a:t>
            </a:r>
            <a:br>
              <a:rPr lang="en-US"/>
            </a:br>
            <a:r>
              <a:rPr lang="en-US" sz="1800" b="0"/>
              <a:t>11/20/2025</a:t>
            </a:r>
            <a:endParaRPr lang="en-US" b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7305E9F-7FB4-202D-DDF4-C6A82666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B0E09-4BDD-7826-EB7B-CACF6A76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A18E9-84C3-29A6-5B33-D684AEB4A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190" y="1010923"/>
            <a:ext cx="4034914" cy="1947022"/>
          </a:xfrm>
          <a:ln w="12700">
            <a:solidFill>
              <a:schemeClr val="accent1"/>
            </a:solidFill>
            <a:prstDash val="lgDash"/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ED Boarders: </a:t>
            </a:r>
            <a:r>
              <a:rPr lang="en-US"/>
              <a:t>placed and transported 30 patients from the Emergency department to their assigned units/area. </a:t>
            </a:r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EQ Victims: </a:t>
            </a:r>
            <a:r>
              <a:rPr lang="en-US"/>
              <a:t>36 live-victim actors</a:t>
            </a:r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Cardboard EQ Victims: </a:t>
            </a:r>
            <a:r>
              <a:rPr lang="en-US"/>
              <a:t>15</a:t>
            </a:r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Mannequin EQ Victims: </a:t>
            </a:r>
            <a:r>
              <a:rPr lang="en-US"/>
              <a:t>3 </a:t>
            </a:r>
          </a:p>
        </p:txBody>
      </p:sp>
      <p:pic>
        <p:nvPicPr>
          <p:cNvPr id="6" name="Picture 5" descr="Two mannequins in wheelchairs&#10;&#10;AI-generated content may be incorrect.">
            <a:extLst>
              <a:ext uri="{FF2B5EF4-FFF2-40B4-BE49-F238E27FC236}">
                <a16:creationId xmlns:a16="http://schemas.microsoft.com/office/drawing/2014/main" id="{FC30CF4F-A546-B716-274D-2AC137906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4961">
            <a:off x="249151" y="999637"/>
            <a:ext cx="2361519" cy="3148691"/>
          </a:xfrm>
          <a:prstGeom prst="rect">
            <a:avLst/>
          </a:prstGeom>
        </p:spPr>
      </p:pic>
      <p:pic>
        <p:nvPicPr>
          <p:cNvPr id="8" name="Picture 7" descr="A cut out of a child's body&#10;&#10;AI-generated content may be incorrect.">
            <a:extLst>
              <a:ext uri="{FF2B5EF4-FFF2-40B4-BE49-F238E27FC236}">
                <a16:creationId xmlns:a16="http://schemas.microsoft.com/office/drawing/2014/main" id="{E8267BF2-520C-B9D2-3B26-75EEB4C8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04" t="17045" r="4677" b="19524"/>
          <a:stretch>
            <a:fillRect/>
          </a:stretch>
        </p:blipFill>
        <p:spPr>
          <a:xfrm rot="5867810">
            <a:off x="4753282" y="2888453"/>
            <a:ext cx="2665464" cy="1465655"/>
          </a:xfrm>
          <a:prstGeom prst="rect">
            <a:avLst/>
          </a:prstGeom>
        </p:spPr>
      </p:pic>
      <p:pic>
        <p:nvPicPr>
          <p:cNvPr id="10" name="Picture 9" descr="A cardboard cutout of a person&#10;&#10;AI-generated content may be incorrect.">
            <a:extLst>
              <a:ext uri="{FF2B5EF4-FFF2-40B4-BE49-F238E27FC236}">
                <a16:creationId xmlns:a16="http://schemas.microsoft.com/office/drawing/2014/main" id="{DC614C0B-22D5-A628-EADE-8104535275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28" t="747"/>
          <a:stretch>
            <a:fillRect/>
          </a:stretch>
        </p:blipFill>
        <p:spPr>
          <a:xfrm rot="21346309">
            <a:off x="6912845" y="750091"/>
            <a:ext cx="1957089" cy="33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EA032-04AF-50F1-F1F9-4DBDD4A74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AF99C-0A45-9A5E-4C20-2DF529F5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763837"/>
          </a:xfrm>
        </p:spPr>
        <p:txBody>
          <a:bodyPr anchor="b">
            <a:normAutofit/>
          </a:bodyPr>
          <a:lstStyle/>
          <a:p>
            <a:r>
              <a:rPr lang="en-US"/>
              <a:t>Surge Management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DC275B4-EBA4-6FC5-DD1C-A679DF6B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1E39F-371E-C430-3E48-8CB6CFBC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C8EC8-D812-A754-59D0-251917E63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257"/>
            <a:ext cx="8263647" cy="3688677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050" b="1">
                <a:ea typeface="+mn-lt"/>
                <a:cs typeface="+mn-lt"/>
              </a:rPr>
              <a:t>Activation &amp; Initial Priorities</a:t>
            </a:r>
            <a:endParaRPr lang="en-US" sz="1050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har char="•"/>
            </a:pPr>
            <a:r>
              <a:rPr lang="en-US" sz="1050">
                <a:ea typeface="+mn-lt"/>
                <a:cs typeface="+mn-lt"/>
              </a:rPr>
              <a:t>Activated</a:t>
            </a:r>
            <a:r>
              <a:rPr lang="en-US" sz="1050" b="0">
                <a:ea typeface="+mn-lt"/>
                <a:cs typeface="+mn-lt"/>
              </a:rPr>
              <a:t> Mass Casualty Incident (MCI) protocols.</a:t>
            </a:r>
            <a:endParaRPr lang="en-US" sz="1050" b="1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har char="•"/>
            </a:pPr>
            <a:r>
              <a:rPr lang="en-US" sz="1050" b="0">
                <a:ea typeface="+mn-lt"/>
                <a:cs typeface="+mn-lt"/>
              </a:rPr>
              <a:t>Primary objective: </a:t>
            </a:r>
            <a:r>
              <a:rPr lang="en-US" sz="1050" b="1">
                <a:ea typeface="+mn-lt"/>
                <a:cs typeface="+mn-lt"/>
              </a:rPr>
              <a:t>rapid ED decanting</a:t>
            </a:r>
            <a:r>
              <a:rPr lang="en-US" sz="1050" b="0">
                <a:ea typeface="+mn-lt"/>
                <a:cs typeface="+mn-lt"/>
              </a:rPr>
              <a:t> to increase treatment capacity.</a:t>
            </a:r>
            <a:endParaRPr lang="en-US" sz="1050" b="1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har char="•"/>
            </a:pPr>
            <a:r>
              <a:rPr lang="en-US" sz="1050" b="0">
                <a:ea typeface="+mn-lt"/>
                <a:cs typeface="+mn-lt"/>
              </a:rPr>
              <a:t>Identified and moved </a:t>
            </a:r>
            <a:r>
              <a:rPr lang="en-US" sz="1050" b="1">
                <a:ea typeface="+mn-lt"/>
                <a:cs typeface="+mn-lt"/>
              </a:rPr>
              <a:t>30 ED boarders</a:t>
            </a:r>
            <a:r>
              <a:rPr lang="en-US" sz="1050" b="0">
                <a:ea typeface="+mn-lt"/>
                <a:cs typeface="+mn-lt"/>
              </a:rPr>
              <a:t>, prioritizing patients in the Acute area to free up critical treatment spaces.</a:t>
            </a:r>
            <a:endParaRPr lang="en-US" sz="1050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endParaRPr lang="en-US" sz="1050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050" b="1">
                <a:ea typeface="+mn-lt"/>
                <a:cs typeface="+mn-lt"/>
              </a:rPr>
              <a:t>Patient Movement &amp; Capacity Expansion</a:t>
            </a: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har char="•"/>
            </a:pPr>
            <a:r>
              <a:rPr lang="en-US" sz="1050">
                <a:ea typeface="+mn-lt"/>
                <a:cs typeface="+mn-lt"/>
              </a:rPr>
              <a:t>Capacity</a:t>
            </a:r>
            <a:r>
              <a:rPr lang="en-US" sz="1050" b="0">
                <a:ea typeface="+mn-lt"/>
                <a:cs typeface="+mn-lt"/>
              </a:rPr>
              <a:t> Management Team and COA collaborated to expedite patient transfers out of the ED.</a:t>
            </a:r>
            <a:endParaRPr lang="en-US" sz="1050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har char="•"/>
            </a:pPr>
            <a:r>
              <a:rPr lang="en-US" sz="1050" b="0">
                <a:ea typeface="+mn-lt"/>
                <a:cs typeface="+mn-lt"/>
              </a:rPr>
              <a:t>CTS transported patients to pre-assigned inpatient units.</a:t>
            </a:r>
            <a:endParaRPr lang="en-US" sz="1050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har char="•"/>
            </a:pPr>
            <a:r>
              <a:rPr lang="en-US" sz="1050" b="0">
                <a:ea typeface="+mn-lt"/>
                <a:cs typeface="+mn-lt"/>
              </a:rPr>
              <a:t>Surge workflow expanded beyond normal operations to support emergency patient volume.</a:t>
            </a:r>
            <a:endParaRPr lang="en-US" sz="1050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endParaRPr lang="en-US" sz="1050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050" b="1">
                <a:ea typeface="+mn-lt"/>
                <a:cs typeface="+mn-lt"/>
              </a:rPr>
              <a:t>ED Triage &amp; Patient Flow</a:t>
            </a:r>
            <a:endParaRPr lang="en-US" sz="1050" b="1">
              <a:cs typeface="Arial"/>
            </a:endParaRP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har char="•"/>
            </a:pPr>
            <a:r>
              <a:rPr lang="en-US" sz="1050" b="0">
                <a:ea typeface="+mn-lt"/>
                <a:cs typeface="+mn-lt"/>
              </a:rPr>
              <a:t>ED designated specific areas for </a:t>
            </a:r>
            <a:r>
              <a:rPr lang="en-US" sz="1050" b="1">
                <a:ea typeface="+mn-lt"/>
                <a:cs typeface="+mn-lt"/>
              </a:rPr>
              <a:t>Minor, Delayed, Immediate, and Expectant</a:t>
            </a:r>
            <a:r>
              <a:rPr lang="en-US" sz="1050" b="0">
                <a:ea typeface="+mn-lt"/>
                <a:cs typeface="+mn-lt"/>
              </a:rPr>
              <a:t> categories.</a:t>
            </a:r>
            <a:endParaRPr lang="en-US" sz="1050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95C93C"/>
              </a:buClr>
              <a:buChar char="•"/>
            </a:pPr>
            <a:r>
              <a:rPr lang="en-US" sz="1050" b="0">
                <a:ea typeface="+mn-lt"/>
                <a:cs typeface="+mn-lt"/>
              </a:rPr>
              <a:t>ED staff performed rapid triage; registration team manually registered patients using disaster aliases.</a:t>
            </a:r>
            <a:endParaRPr lang="en-US" sz="1050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95C93C"/>
              </a:buClr>
              <a:buChar char="•"/>
            </a:pPr>
            <a:r>
              <a:rPr lang="en-US" sz="1050" b="0">
                <a:ea typeface="+mn-lt"/>
                <a:cs typeface="+mn-lt"/>
              </a:rPr>
              <a:t>Triage nurses later entered victims into the electronic system.</a:t>
            </a:r>
            <a:endParaRPr lang="en-US" sz="1050" b="1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38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D624-2730-CDBC-7B56-E49A6F4F5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86EE-80F3-BD9A-83EF-8832F0D6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763837"/>
          </a:xfrm>
        </p:spPr>
        <p:txBody>
          <a:bodyPr anchor="b">
            <a:normAutofit/>
          </a:bodyPr>
          <a:lstStyle/>
          <a:p>
            <a:r>
              <a:rPr lang="en-US"/>
              <a:t>Surge Management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3D162DE-77FD-1DDB-7940-5E7507B6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F33BB-8014-151D-7310-A3658903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6FF4E-B0D2-892D-0AC7-562941BB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02257"/>
            <a:ext cx="8106641" cy="3965006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</a:pPr>
            <a:r>
              <a:rPr lang="en-US" sz="1000" b="1">
                <a:ea typeface="+mn-lt"/>
                <a:cs typeface="+mn-lt"/>
              </a:rPr>
              <a:t>Clinical Support</a:t>
            </a:r>
          </a:p>
          <a:p>
            <a:pPr marL="171450" lvl="1" indent="-171450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en-US" sz="1000">
                <a:ea typeface="+mn-lt"/>
                <a:cs typeface="+mn-lt"/>
              </a:rPr>
              <a:t>Trauma</a:t>
            </a:r>
            <a:r>
              <a:rPr lang="en-US" sz="1000" b="0">
                <a:ea typeface="+mn-lt"/>
                <a:cs typeface="+mn-lt"/>
              </a:rPr>
              <a:t> physicians reported to the ED to support Emergency Medicine physicians.</a:t>
            </a:r>
            <a:endParaRPr lang="en-US" sz="1000" b="1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en-US" sz="1000" b="0">
                <a:ea typeface="+mn-lt"/>
                <a:cs typeface="+mn-lt"/>
              </a:rPr>
              <a:t>Patients requiring urgent transfer to inpatient units were moved by CTS; if CTS was stretched, volunteers or receiving-unit clinicians assisted with transport.</a:t>
            </a:r>
            <a:endParaRPr lang="en-US" sz="1000" b="1">
              <a:cs typeface="Arial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000" b="1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000" b="1">
                <a:ea typeface="+mn-lt"/>
                <a:cs typeface="+mn-lt"/>
              </a:rPr>
              <a:t>Logistics &amp; Equipment</a:t>
            </a:r>
            <a:endParaRPr lang="en-US" sz="1000" b="1">
              <a:cs typeface="Arial"/>
            </a:endParaRPr>
          </a:p>
          <a:p>
            <a:pPr marL="171450" lvl="1" indent="-171450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en-US" sz="1000">
                <a:ea typeface="+mn-lt"/>
                <a:cs typeface="+mn-lt"/>
              </a:rPr>
              <a:t>CTS</a:t>
            </a:r>
            <a:r>
              <a:rPr lang="en-US" sz="1000" b="0">
                <a:ea typeface="+mn-lt"/>
                <a:cs typeface="+mn-lt"/>
              </a:rPr>
              <a:t> supplied additional gurneys, wheelchairs, and transport equipment, maintaining an ongoing supply in the ED.</a:t>
            </a:r>
            <a:endParaRPr lang="en-US" sz="1000" b="1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000" b="1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000" b="1">
                <a:ea typeface="+mn-lt"/>
                <a:cs typeface="+mn-lt"/>
              </a:rPr>
              <a:t>Case Management &amp; External Coordination</a:t>
            </a:r>
            <a:endParaRPr lang="en-US" sz="1000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0"/>
              </a:spcBef>
              <a:buChar char="•"/>
            </a:pPr>
            <a:r>
              <a:rPr lang="en-US" sz="1000">
                <a:ea typeface="+mn-lt"/>
                <a:cs typeface="+mn-lt"/>
              </a:rPr>
              <a:t>Case</a:t>
            </a:r>
            <a:r>
              <a:rPr lang="en-US" sz="1000" b="0">
                <a:ea typeface="+mn-lt"/>
                <a:cs typeface="+mn-lt"/>
              </a:rPr>
              <a:t> Management contacted private ambulance providers and regional healthcare partners for patient placement, receiving strong support.</a:t>
            </a:r>
            <a:endParaRPr lang="en-US" sz="1000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  <a:buChar char="•"/>
            </a:pPr>
            <a:r>
              <a:rPr lang="en-US" sz="1000" b="0">
                <a:ea typeface="+mn-lt"/>
                <a:cs typeface="+mn-lt"/>
              </a:rPr>
              <a:t>Transplant Team notified UNOS and One Legacy with a simulated operational update: “Due to the earthquake, transplant operations are suspended for 72 hours.”</a:t>
            </a:r>
            <a:endParaRPr lang="en-US" sz="1000" b="1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</a:pPr>
            <a:endParaRPr lang="en-US" sz="1000" b="1">
              <a:ea typeface="+mn-lt"/>
              <a:cs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000" b="1">
                <a:ea typeface="+mn-lt"/>
                <a:cs typeface="+mn-lt"/>
              </a:rPr>
              <a:t>Pharmacy &amp; Communication Systems</a:t>
            </a:r>
          </a:p>
          <a:p>
            <a:pPr marL="171450" lvl="1" indent="-171450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  <a:buChar char="•"/>
            </a:pPr>
            <a:r>
              <a:rPr lang="en-US" sz="1000">
                <a:ea typeface="+mn-lt"/>
                <a:cs typeface="+mn-lt"/>
              </a:rPr>
              <a:t>Submitted</a:t>
            </a:r>
            <a:r>
              <a:rPr lang="en-US" sz="1000" b="0">
                <a:ea typeface="+mn-lt"/>
                <a:cs typeface="+mn-lt"/>
              </a:rPr>
              <a:t> </a:t>
            </a:r>
            <a:r>
              <a:rPr lang="en-US" sz="1000" b="1">
                <a:ea typeface="+mn-lt"/>
                <a:cs typeface="+mn-lt"/>
              </a:rPr>
              <a:t>6 pharmaceutical resource requests</a:t>
            </a:r>
            <a:r>
              <a:rPr lang="en-US" sz="1000" b="0">
                <a:ea typeface="+mn-lt"/>
                <a:cs typeface="+mn-lt"/>
              </a:rPr>
              <a:t> for pain management—responses received for all.</a:t>
            </a:r>
            <a:endParaRPr lang="en-US" sz="1000" b="1">
              <a:ea typeface="+mn-lt"/>
              <a:cs typeface="+mn-lt"/>
            </a:endParaRPr>
          </a:p>
          <a:p>
            <a:pPr marL="171450" lvl="1" indent="-171450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  <a:buChar char="•"/>
            </a:pPr>
            <a:r>
              <a:rPr lang="en-US" sz="1000" b="0">
                <a:ea typeface="+mn-lt"/>
                <a:cs typeface="+mn-lt"/>
              </a:rPr>
              <a:t>MICN entered </a:t>
            </a:r>
            <a:r>
              <a:rPr lang="en-US" sz="1000" b="1">
                <a:ea typeface="+mn-lt"/>
                <a:cs typeface="+mn-lt"/>
              </a:rPr>
              <a:t>56 disaster patients</a:t>
            </a:r>
            <a:r>
              <a:rPr lang="en-US" sz="1000" b="0">
                <a:ea typeface="+mn-lt"/>
                <a:cs typeface="+mn-lt"/>
              </a:rPr>
              <a:t> into </a:t>
            </a:r>
            <a:r>
              <a:rPr lang="en-US" sz="1000" b="0" err="1">
                <a:ea typeface="+mn-lt"/>
                <a:cs typeface="+mn-lt"/>
              </a:rPr>
              <a:t>ReddiNet</a:t>
            </a:r>
            <a:r>
              <a:rPr lang="en-US" sz="1000" b="0">
                <a:ea typeface="+mn-lt"/>
                <a:cs typeface="+mn-lt"/>
              </a:rPr>
              <a:t> for regional tracking and situational awareness.</a:t>
            </a:r>
            <a:endParaRPr lang="en-US" sz="1000" b="1">
              <a:cs typeface="Arial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000" i="1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5540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79B28-9EB2-B08D-717D-53B5A37E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DCD20-33E4-CF3F-E8E1-F4C5C83B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763837"/>
          </a:xfrm>
        </p:spPr>
        <p:txBody>
          <a:bodyPr anchor="b">
            <a:normAutofit/>
          </a:bodyPr>
          <a:lstStyle/>
          <a:p>
            <a:pPr algn="just"/>
            <a:r>
              <a:rPr lang="en-US">
                <a:latin typeface="Aptos"/>
              </a:rPr>
              <a:t>2025 AMHE Participation Stats</a:t>
            </a:r>
            <a:endParaRPr lang="en-US">
              <a:cs typeface="Arial" panose="020B0604020202020204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9C1EFE7-6CB6-0EEE-ED3C-F29FF1C14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B90B5-6C09-5ECA-EF65-9D493CB5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FAD7-45E1-B203-3519-FA688F7C4AAF}"/>
              </a:ext>
            </a:extLst>
          </p:cNvPr>
          <p:cNvSpPr txBox="1">
            <a:spLocks/>
          </p:cNvSpPr>
          <p:nvPr/>
        </p:nvSpPr>
        <p:spPr>
          <a:xfrm>
            <a:off x="915812" y="877894"/>
            <a:ext cx="6709956" cy="1861187"/>
          </a:xfrm>
          <a:prstGeom prst="rect">
            <a:avLst/>
          </a:prstGeom>
          <a:ln w="28575">
            <a:noFill/>
            <a:prstDash val="dashDot"/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indent="0" algn="l" defTabSz="685800" rtl="0" eaLnBrk="1" latinLnBrk="0" hangingPunct="1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71450" indent="-17145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58775" indent="-176213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accent3"/>
              </a:buClr>
              <a:buSzPct val="120000"/>
              <a:buFont typeface="System Font Regular"/>
              <a:buChar char="◦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27050" indent="-152400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  <a:buChar char="•"/>
            </a:pPr>
            <a:r>
              <a:rPr lang="en-US" b="0">
                <a:solidFill>
                  <a:srgbClr val="76777B"/>
                </a:solidFill>
                <a:latin typeface="Aptos"/>
              </a:rPr>
              <a:t>Representation from approximately 77 departments</a:t>
            </a:r>
            <a:endParaRPr lang="en-US">
              <a:latin typeface="Aptos"/>
            </a:endParaRP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  <a:buChar char="•"/>
            </a:pPr>
            <a:r>
              <a:rPr lang="en-US" b="0">
                <a:solidFill>
                  <a:srgbClr val="76777B"/>
                </a:solidFill>
                <a:latin typeface="Aptos"/>
              </a:rPr>
              <a:t>Nearly 100 individual staff participants</a:t>
            </a:r>
            <a:endParaRPr lang="en-US">
              <a:latin typeface="Aptos"/>
            </a:endParaRP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  <a:buChar char="•"/>
            </a:pPr>
            <a:r>
              <a:rPr lang="en-US" b="0">
                <a:solidFill>
                  <a:srgbClr val="76777B"/>
                </a:solidFill>
                <a:latin typeface="Aptos"/>
              </a:rPr>
              <a:t>36 volunteers (moulage artists and live role-play victims)</a:t>
            </a:r>
            <a:endParaRPr lang="en-US">
              <a:latin typeface="Aptos"/>
            </a:endParaRP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  <a:buChar char="•"/>
            </a:pPr>
            <a:r>
              <a:rPr lang="en-US" b="0">
                <a:solidFill>
                  <a:srgbClr val="76777B"/>
                </a:solidFill>
                <a:latin typeface="Aptos"/>
              </a:rPr>
              <a:t>15 cardboard and 3 mannequins incorporated as additional simulated victims</a:t>
            </a:r>
            <a:endParaRPr lang="en-US">
              <a:latin typeface="Aptos"/>
            </a:endParaRPr>
          </a:p>
          <a:p>
            <a:pPr marL="171450" indent="-171450" algn="just">
              <a:lnSpc>
                <a:spcPct val="150000"/>
              </a:lnSpc>
              <a:spcBef>
                <a:spcPts val="0"/>
              </a:spcBef>
              <a:buClr>
                <a:srgbClr val="95C93C"/>
              </a:buClr>
              <a:buChar char="•"/>
            </a:pPr>
            <a:r>
              <a:rPr lang="en-US" b="0">
                <a:solidFill>
                  <a:srgbClr val="76777B"/>
                </a:solidFill>
                <a:latin typeface="Aptos"/>
              </a:rPr>
              <a:t>19 controllers and evaluators supporting exercise operations</a:t>
            </a:r>
            <a:endParaRPr lang="en-US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89683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8D48-D94C-B8F5-A218-4C7CE11C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937260"/>
          </a:xfrm>
        </p:spPr>
        <p:txBody>
          <a:bodyPr anchor="b">
            <a:normAutofit/>
          </a:bodyPr>
          <a:lstStyle/>
          <a:p>
            <a:r>
              <a:rPr lang="en-US"/>
              <a:t>AMHE Planning</a:t>
            </a:r>
          </a:p>
        </p:txBody>
      </p:sp>
      <p:pic>
        <p:nvPicPr>
          <p:cNvPr id="12" name="Graphic 11" descr="Clipboard with solid fill">
            <a:extLst>
              <a:ext uri="{FF2B5EF4-FFF2-40B4-BE49-F238E27FC236}">
                <a16:creationId xmlns:a16="http://schemas.microsoft.com/office/drawing/2014/main" id="{1E680AE4-A75B-F4D7-C4C6-04D11B762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9514" y="1197864"/>
            <a:ext cx="3209544" cy="3209544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AA7DDB9D-694C-9FAA-320E-265E3794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25C63-00F1-8B83-FEC8-3C37C7AE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4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5BC25-FB33-9F2B-54D4-4794A2D0F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0E587-8117-A324-4EA0-38B37291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3" name="x_0D795A05-336A-43DA-AE4C-BC5A62D9A07A" descr="IMG_4536.jpg">
            <a:extLst>
              <a:ext uri="{FF2B5EF4-FFF2-40B4-BE49-F238E27FC236}">
                <a16:creationId xmlns:a16="http://schemas.microsoft.com/office/drawing/2014/main" id="{DF209D54-5C76-3329-3747-65AAE6013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466" y="0"/>
            <a:ext cx="3768434" cy="282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ICS 2014 Vest Kit,Medium,26 Vests">
            <a:extLst>
              <a:ext uri="{FF2B5EF4-FFF2-40B4-BE49-F238E27FC236}">
                <a16:creationId xmlns:a16="http://schemas.microsoft.com/office/drawing/2014/main" id="{70716F21-C213-1D53-7735-68673AB0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767" y="129534"/>
            <a:ext cx="992462" cy="84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laptop">
            <a:extLst>
              <a:ext uri="{FF2B5EF4-FFF2-40B4-BE49-F238E27FC236}">
                <a16:creationId xmlns:a16="http://schemas.microsoft.com/office/drawing/2014/main" id="{42657AFF-14C8-EEB1-A036-805B62DA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1192" l="4971" r="96491">
                        <a14:foregroundMark x1="44444" y1="60104" x2="44444" y2="60104"/>
                        <a14:foregroundMark x1="53509" y1="89119" x2="53509" y2="89119"/>
                        <a14:foregroundMark x1="68129" y1="86010" x2="68129" y2="86010"/>
                        <a14:foregroundMark x1="32456" y1="91192" x2="32456" y2="91192"/>
                        <a14:foregroundMark x1="23977" y1="79275" x2="23977" y2="79275"/>
                        <a14:foregroundMark x1="4971" y1="80311" x2="4971" y2="80311"/>
                        <a14:foregroundMark x1="87427" y1="52850" x2="87427" y2="52850"/>
                        <a14:foregroundMark x1="96491" y1="10881" x2="96491" y2="10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224" y="292552"/>
            <a:ext cx="1155381" cy="6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cisco 7975">
            <a:extLst>
              <a:ext uri="{FF2B5EF4-FFF2-40B4-BE49-F238E27FC236}">
                <a16:creationId xmlns:a16="http://schemas.microsoft.com/office/drawing/2014/main" id="{D6C32717-BDA1-0CB5-EFD2-74D3A812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98" b="89744" l="9494" r="93671">
                        <a14:foregroundMark x1="78165" y1="68498" x2="78165" y2="68498"/>
                        <a14:foregroundMark x1="93987" y1="61172" x2="93987" y2="61172"/>
                        <a14:foregroundMark x1="93987" y1="48352" x2="93987" y2="48352"/>
                        <a14:foregroundMark x1="81013" y1="8791" x2="81013" y2="8791"/>
                        <a14:foregroundMark x1="83861" y1="6593" x2="83861" y2="6593"/>
                        <a14:foregroundMark x1="66139" y1="2198" x2="66139" y2="2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353" y="292552"/>
            <a:ext cx="868038" cy="7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F806F4-AB80-23B8-FF8A-D674AFB02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349" t="3040" r="349" b="-3040"/>
          <a:stretch>
            <a:fillRect/>
          </a:stretch>
        </p:blipFill>
        <p:spPr>
          <a:xfrm>
            <a:off x="5359535" y="2182708"/>
            <a:ext cx="3784366" cy="2608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8DCAB5-7E76-598F-F46B-D0C3E111241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5034" t="10566" r="1659"/>
          <a:stretch>
            <a:fillRect/>
          </a:stretch>
        </p:blipFill>
        <p:spPr>
          <a:xfrm>
            <a:off x="0" y="2491232"/>
            <a:ext cx="3200401" cy="2223184"/>
          </a:xfrm>
          <a:prstGeom prst="rect">
            <a:avLst/>
          </a:prstGeom>
        </p:spPr>
      </p:pic>
      <p:pic>
        <p:nvPicPr>
          <p:cNvPr id="9" name="Picture 8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757CE2AC-F8C9-B708-1E88-A8673B8EB3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4" r="8433" b="18444"/>
          <a:stretch>
            <a:fillRect/>
          </a:stretch>
        </p:blipFill>
        <p:spPr>
          <a:xfrm>
            <a:off x="0" y="781"/>
            <a:ext cx="3852611" cy="2638509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8A0D44-5B26-3D04-A827-28A1B44C86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3789" y="1"/>
            <a:ext cx="1716790" cy="29865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9584C-B51B-7578-4FBB-E9D620902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3417"/>
          <a:stretch>
            <a:fillRect/>
          </a:stretch>
        </p:blipFill>
        <p:spPr>
          <a:xfrm>
            <a:off x="3200401" y="2639290"/>
            <a:ext cx="2310177" cy="20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4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F2238-2DF5-73EE-47BB-94FFDC593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2DBFB-F2C7-F8F3-7898-8740AE91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DA1E5-9649-4832-9071-8751A5A93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56177"/>
            <a:ext cx="1922305" cy="2249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9CBA9-52FB-CAC5-7049-0889325EF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305" y="2356177"/>
            <a:ext cx="2005357" cy="2249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F0C926-3AFB-86BA-EE97-7727368DC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912" y="0"/>
            <a:ext cx="2073950" cy="24245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B22BDB-654E-29EE-5E70-FD5990FC9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527" y="-7212"/>
            <a:ext cx="3576473" cy="2431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FE884C-C8AF-4C01-86E5-23AE431CCD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058"/>
          <a:stretch>
            <a:fillRect/>
          </a:stretch>
        </p:blipFill>
        <p:spPr>
          <a:xfrm>
            <a:off x="6479790" y="2364141"/>
            <a:ext cx="2664210" cy="22415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56CE09-3D3A-6FA8-2555-DF4879803D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982"/>
          <a:stretch>
            <a:fillRect/>
          </a:stretch>
        </p:blipFill>
        <p:spPr>
          <a:xfrm>
            <a:off x="3927662" y="2364433"/>
            <a:ext cx="2552128" cy="22415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EC4E40-AE13-E282-A3B5-B302DA6D6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677505" cy="23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63BEF-64D5-CEA2-74C9-2DE987050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2BA62-3A3F-8685-BCE1-CE41226CB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CA02CA-66A9-0120-C869-FDE419C2A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2487" cy="4717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AC2031-3051-FEAA-3BFD-39170C570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350" y="0"/>
            <a:ext cx="2240048" cy="29168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E508A8-5CB7-FF6C-194A-A17DD183D2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806"/>
          <a:stretch>
            <a:fillRect/>
          </a:stretch>
        </p:blipFill>
        <p:spPr>
          <a:xfrm>
            <a:off x="4650398" y="0"/>
            <a:ext cx="1867453" cy="26831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93364B-977A-F09F-C891-509ABB8AED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505" t="7992"/>
          <a:stretch>
            <a:fillRect/>
          </a:stretch>
        </p:blipFill>
        <p:spPr>
          <a:xfrm>
            <a:off x="6517852" y="0"/>
            <a:ext cx="2626147" cy="2767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E6EC2D-40CD-EEBC-2DAD-639DE12F4E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621"/>
          <a:stretch>
            <a:fillRect/>
          </a:stretch>
        </p:blipFill>
        <p:spPr>
          <a:xfrm>
            <a:off x="5388767" y="2345668"/>
            <a:ext cx="2034223" cy="23608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E85AD3-483D-24D3-253C-BC32A39213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0349" y="2678388"/>
            <a:ext cx="1867453" cy="20281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E1EBA6-B63F-A018-790E-4FCC618636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970"/>
          <a:stretch>
            <a:fillRect/>
          </a:stretch>
        </p:blipFill>
        <p:spPr>
          <a:xfrm>
            <a:off x="4058273" y="2345669"/>
            <a:ext cx="1348614" cy="23608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C6A4F5-6E60-106F-205A-C8AADF5332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8663" y="2345668"/>
            <a:ext cx="2215337" cy="2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2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6B713-9701-20D6-5E6F-8E98FE658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76C99FE-AEED-69FD-154E-E3AFC2C9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65" b="10063"/>
          <a:stretch>
            <a:fillRect/>
          </a:stretch>
        </p:blipFill>
        <p:spPr>
          <a:xfrm>
            <a:off x="6092288" y="0"/>
            <a:ext cx="3051711" cy="23233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C46C7-0033-3CEF-F5A9-E4A1EAC5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DB522-8A72-B334-FCF2-47FB51756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824" y="1816778"/>
            <a:ext cx="2969845" cy="28543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6C1E60-8EB1-21E5-A5BA-4B78A0EBE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669" y="2067969"/>
            <a:ext cx="4176331" cy="26031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D199D-7127-DBDC-6C78-ED13F496E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115" y="0"/>
            <a:ext cx="1715852" cy="200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C660E2-B8DD-BF02-C00D-8D4739D4D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2876368" cy="20041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FE8D72-A041-1D42-66FD-9AAF3A231A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631"/>
          <a:stretch>
            <a:fillRect/>
          </a:stretch>
        </p:blipFill>
        <p:spPr>
          <a:xfrm>
            <a:off x="4543983" y="0"/>
            <a:ext cx="1563998" cy="2323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710D92-F29A-92C1-244E-926E8FCFE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95964"/>
            <a:ext cx="1997824" cy="29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5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39768-A7B5-5EF6-4FDF-499941E7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F5C1-98C8-3B57-AF2E-EBDED0D7F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3BD64-C295-0E0F-2FCA-F63CA798B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924" y="1"/>
            <a:ext cx="1732076" cy="2540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3B11BC-6413-6111-CDBF-E477A5C04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067" y="2540163"/>
            <a:ext cx="2899932" cy="196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B72DA-19FA-C13B-6DA3-940C357334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17"/>
          <a:stretch>
            <a:fillRect/>
          </a:stretch>
        </p:blipFill>
        <p:spPr>
          <a:xfrm>
            <a:off x="1696271" y="1"/>
            <a:ext cx="1971920" cy="2540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BE51BC-61E0-CAA3-EA96-2ED3CCB060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53" t="11784" r="6256"/>
          <a:stretch>
            <a:fillRect/>
          </a:stretch>
        </p:blipFill>
        <p:spPr>
          <a:xfrm>
            <a:off x="3294103" y="2540162"/>
            <a:ext cx="2949964" cy="1962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EF05A8-AED8-7E31-94AB-F9EB39885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190" y="1"/>
            <a:ext cx="1503437" cy="2540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272F6A-53B4-9DEB-66D1-DB229FCD5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1627" y="1"/>
            <a:ext cx="2240297" cy="25401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89575-2731-9FE9-A081-1B64495B3A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"/>
            <a:ext cx="1721014" cy="25401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6583F3-395A-D50E-2CEF-CAF7B8DC43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0824" r="21601" b="13998"/>
          <a:stretch>
            <a:fillRect/>
          </a:stretch>
        </p:blipFill>
        <p:spPr>
          <a:xfrm>
            <a:off x="-167" y="2540162"/>
            <a:ext cx="3294270" cy="19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1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53FBF-8086-4883-D75E-4CB48F43B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EAEA8-E12E-135F-DFB6-057ECA36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5F1F6-D4F0-788D-BDAD-ECD25BFE3F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4" t="18327" r="2107" b="6953"/>
          <a:stretch>
            <a:fillRect/>
          </a:stretch>
        </p:blipFill>
        <p:spPr>
          <a:xfrm>
            <a:off x="346773" y="2314761"/>
            <a:ext cx="6532803" cy="2301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F52CB-E56A-B992-F1A5-C66FB0F09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5603">
            <a:off x="301564" y="115220"/>
            <a:ext cx="1638847" cy="2072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C94C1-8FB4-284E-C86B-B2AEAA1F1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7877">
            <a:off x="2340335" y="335674"/>
            <a:ext cx="2262447" cy="1757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5B4AA-97F1-A67A-F68F-E993C1ACE5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399"/>
          <a:stretch>
            <a:fillRect/>
          </a:stretch>
        </p:blipFill>
        <p:spPr>
          <a:xfrm rot="21271170">
            <a:off x="5018296" y="193702"/>
            <a:ext cx="1422167" cy="19150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A4E590-F7D7-512D-4718-9282286C0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1573">
            <a:off x="6900059" y="259549"/>
            <a:ext cx="1744531" cy="2059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F4035-8C95-25BC-F377-0A987A86C7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5205">
            <a:off x="7011383" y="2675041"/>
            <a:ext cx="2031150" cy="18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8BF6F-F64D-0E14-5784-62095CDD9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4172-2621-AB79-0F56-1FC7FA37D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763837"/>
          </a:xfrm>
        </p:spPr>
        <p:txBody>
          <a:bodyPr anchor="b">
            <a:normAutofit/>
          </a:bodyPr>
          <a:lstStyle/>
          <a:p>
            <a:r>
              <a:rPr lang="en-US"/>
              <a:t>Strengths 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E64E1AE-427A-12CE-1026-6397E7DD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9BACB-4A71-6531-6041-2A8F5DA8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3E464-15AC-E046-BFD9-9526000D4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57532"/>
            <a:ext cx="7891272" cy="35047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r>
              <a:rPr lang="en-US" sz="1100">
                <a:cs typeface="Arial"/>
              </a:rPr>
              <a:t>Stakeholders present in the HCC were well-informed, actively engaged, and represented a strong cross-section of activated roles.</a:t>
            </a:r>
          </a:p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r>
              <a:rPr lang="en-US" sz="1100">
                <a:ea typeface="+mn-lt"/>
                <a:cs typeface="+mn-lt"/>
              </a:rPr>
              <a:t>Situation updates, resource needs, and operational decisions were communicated consistently, supporting coordinated actions.</a:t>
            </a:r>
            <a:endParaRPr lang="en-US" sz="1100">
              <a:cs typeface="Arial"/>
            </a:endParaRPr>
          </a:p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r>
              <a:rPr lang="en-US" sz="1100">
                <a:cs typeface="Arial"/>
              </a:rPr>
              <a:t>Staff in both the HCC and the ED demonstrated proactive problem-solving that improved response efficiency and situational awareness.</a:t>
            </a:r>
          </a:p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r>
              <a:rPr lang="en-US" sz="1100">
                <a:ea typeface="+mn-lt"/>
                <a:cs typeface="+mn-lt"/>
              </a:rPr>
              <a:t>Teams demonstrated flexibility when exercise conditions evolved, adjusting workflows to meet emerging needs, e.g., evacuation.</a:t>
            </a:r>
          </a:p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r>
              <a:rPr lang="en-US" sz="1100">
                <a:ea typeface="+mn-lt"/>
                <a:cs typeface="+mn-lt"/>
              </a:rPr>
              <a:t>Manual and electronic patient tracking processes were carried out promptly, demonstrating operational capability under surge conditions.</a:t>
            </a:r>
            <a:endParaRPr lang="en-US" sz="1100">
              <a:cs typeface="Arial"/>
            </a:endParaRPr>
          </a:p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r>
              <a:rPr lang="en-US" sz="1100">
                <a:cs typeface="Arial"/>
              </a:rPr>
              <a:t>Effective communication and coordination were observed across all participating units, contributing to smooth operational flow during the exercise.</a:t>
            </a:r>
          </a:p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r>
              <a:rPr lang="en-US" sz="1100">
                <a:cs typeface="Arial"/>
              </a:rPr>
              <a:t>The use of real victims added authenticity and helped teams practice realistic triage and clinical decision-making.</a:t>
            </a:r>
          </a:p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r>
              <a:rPr lang="en-US" sz="1100">
                <a:cs typeface="Arial"/>
              </a:rPr>
              <a:t>The</a:t>
            </a:r>
            <a:r>
              <a:rPr lang="en-US" sz="1100">
                <a:ea typeface="+mn-lt"/>
                <a:cs typeface="+mn-lt"/>
              </a:rPr>
              <a:t> refinements to our activation protocols and updates to the MCI Plan enhanced clarity, improved accuracy, and strengthened overall operational readiness.</a:t>
            </a:r>
            <a:endParaRPr lang="en-US" sz="1100" b="1">
              <a:ea typeface="+mn-lt"/>
              <a:cs typeface="+mn-lt"/>
            </a:endParaRPr>
          </a:p>
          <a:p>
            <a:pPr marL="171450" lvl="1" indent="-171450">
              <a:lnSpc>
                <a:spcPct val="100000"/>
              </a:lnSpc>
              <a:spcBef>
                <a:spcPts val="800"/>
              </a:spcBef>
              <a:buChar char="•"/>
            </a:pPr>
            <a:endParaRPr lang="en-US" sz="1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985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E08DB-091A-7A93-7E84-E224EBCE9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3878-4825-0E27-5AA6-2749E743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763837"/>
          </a:xfrm>
        </p:spPr>
        <p:txBody>
          <a:bodyPr anchor="b">
            <a:normAutofit/>
          </a:bodyPr>
          <a:lstStyle/>
          <a:p>
            <a:r>
              <a:rPr lang="en-US"/>
              <a:t>Lessons Learned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4ED4A41-E89B-FEAA-CC2B-B9AB5EF5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0FCC8-56A5-1840-FCA3-E9DEFECD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00C85-98B8-FE55-63EC-F0E0572FC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802257"/>
            <a:ext cx="8103665" cy="34490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lvl="1" indent="-171450">
              <a:lnSpc>
                <a:spcPct val="100000"/>
              </a:lnSpc>
              <a:buChar char="•"/>
            </a:pPr>
            <a:r>
              <a:rPr lang="en-US" sz="1100">
                <a:cs typeface="Arial"/>
              </a:rPr>
              <a:t>Deploy EIS personnel to the ED during drills and real events to resolve application issues, troubleshoot WOWs, and maintain technology readiness.</a:t>
            </a:r>
          </a:p>
          <a:p>
            <a:pPr marL="171450" lvl="1" indent="-171450">
              <a:lnSpc>
                <a:spcPct val="100000"/>
              </a:lnSpc>
              <a:buChar char="•"/>
            </a:pPr>
            <a:r>
              <a:rPr lang="en-US" sz="1100">
                <a:cs typeface="Arial"/>
              </a:rPr>
              <a:t>Assign an Operating Room representative to the ED to assist with patient flow, coordination, and surgical-related decision-making.</a:t>
            </a:r>
          </a:p>
          <a:p>
            <a:pPr marL="171450" lvl="1" indent="-171450">
              <a:lnSpc>
                <a:spcPct val="100000"/>
              </a:lnSpc>
              <a:buChar char="•"/>
            </a:pPr>
            <a:r>
              <a:rPr lang="en-US" sz="1100">
                <a:cs typeface="Arial"/>
              </a:rPr>
              <a:t>Improve processes for radiologists to verbally communicate critical results directly to physicians, as secure chat may not be monitored during an MCI.</a:t>
            </a:r>
          </a:p>
          <a:p>
            <a:pPr marL="171450" lvl="1" indent="-171450">
              <a:lnSpc>
                <a:spcPct val="100000"/>
              </a:lnSpc>
              <a:buChar char="•"/>
            </a:pPr>
            <a:r>
              <a:rPr lang="en-US" sz="1100">
                <a:cs typeface="Arial"/>
              </a:rPr>
              <a:t>Develop an </a:t>
            </a:r>
            <a:r>
              <a:rPr lang="en-US" sz="1100" i="1">
                <a:cs typeface="Arial"/>
              </a:rPr>
              <a:t>elevator priority strategy</a:t>
            </a:r>
            <a:r>
              <a:rPr lang="en-US" sz="1100">
                <a:cs typeface="Arial"/>
              </a:rPr>
              <a:t> to ensure rapid transport of critical patients to appropriate units.</a:t>
            </a:r>
          </a:p>
          <a:p>
            <a:pPr marL="171450" lvl="1" indent="-171450">
              <a:lnSpc>
                <a:spcPct val="100000"/>
              </a:lnSpc>
              <a:buChar char="•"/>
            </a:pPr>
            <a:r>
              <a:rPr lang="en-US" sz="1100">
                <a:cs typeface="Arial"/>
              </a:rPr>
              <a:t>Increase security presence and add clear signage to direct the public away from restricted areas.</a:t>
            </a:r>
          </a:p>
          <a:p>
            <a:pPr marL="171450" lvl="1" indent="-171450">
              <a:lnSpc>
                <a:spcPct val="100000"/>
              </a:lnSpc>
              <a:buChar char="•"/>
            </a:pPr>
            <a:r>
              <a:rPr lang="en-US" sz="1100">
                <a:cs typeface="Arial"/>
              </a:rPr>
              <a:t>Create protocols for family reunification, particularly for unaccompanied minors.</a:t>
            </a:r>
          </a:p>
          <a:p>
            <a:pPr marL="171450" lvl="1" indent="-171450">
              <a:lnSpc>
                <a:spcPct val="100000"/>
              </a:lnSpc>
              <a:buChar char="•"/>
            </a:pPr>
            <a:r>
              <a:rPr lang="en-US" sz="1100">
                <a:cs typeface="Arial"/>
              </a:rPr>
              <a:t>Identify sleeping and rest accommodations for staff who remain onsite during extended emergencies or cannot return home.</a:t>
            </a:r>
          </a:p>
        </p:txBody>
      </p:sp>
    </p:spTree>
    <p:extLst>
      <p:ext uri="{BB962C8B-B14F-4D97-AF65-F5344CB8AC3E}">
        <p14:creationId xmlns:p14="http://schemas.microsoft.com/office/powerpoint/2010/main" val="98781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0C0CD-00D7-B880-BFE4-967F68B6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871D-73D0-4560-A4DD-2A7D0485B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427" y="205170"/>
            <a:ext cx="7732212" cy="1790700"/>
          </a:xfrm>
        </p:spPr>
        <p:txBody>
          <a:bodyPr anchor="b">
            <a:normAutofit/>
          </a:bodyPr>
          <a:lstStyle/>
          <a:p>
            <a:r>
              <a:rPr lang="en-US"/>
              <a:t>Thank you!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192F4DD-7937-073A-3DCB-C554E6C03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426" y="2132910"/>
            <a:ext cx="7732211" cy="1545472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Nancy Cabrera, MPH, BS-HSEM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0"/>
              <a:t>Manager, Business Continuity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Nancy.Cabrera@cshs.org</a:t>
            </a:r>
            <a:endParaRPr lang="en-US" sz="1400" b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GroupCSMCSafetyEmergencyManagement@cshs.org</a:t>
            </a:r>
            <a:endParaRPr lang="en-US" sz="140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b="0">
              <a:solidFill>
                <a:srgbClr val="0070C0"/>
              </a:solidFill>
            </a:endParaRP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0D8A3B8D-AA89-D749-DF17-B278B4DF62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586" y="4796463"/>
            <a:ext cx="309700" cy="215444"/>
          </a:xfrm>
        </p:spPr>
        <p:txBody>
          <a:bodyPr/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22" name="Slide Number Placeholder 4" hidden="1">
            <a:extLst>
              <a:ext uri="{FF2B5EF4-FFF2-40B4-BE49-F238E27FC236}">
                <a16:creationId xmlns:a16="http://schemas.microsoft.com/office/drawing/2014/main" id="{A11FD6FF-B88E-B160-2160-3AA62A33DB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6586" y="4796463"/>
            <a:ext cx="309700" cy="215444"/>
          </a:xfrm>
        </p:spPr>
        <p:txBody>
          <a:bodyPr/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7" name="Graphic 6" descr="Customer review with solid fill">
            <a:extLst>
              <a:ext uri="{FF2B5EF4-FFF2-40B4-BE49-F238E27FC236}">
                <a16:creationId xmlns:a16="http://schemas.microsoft.com/office/drawing/2014/main" id="{437834AE-7C0A-691B-7A7A-B9F1C6FDA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6354" y="1176608"/>
            <a:ext cx="2790283" cy="279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7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D98A3-3D82-2AF4-A9A3-502A1AF15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96C8-6EFA-C831-3272-3D9318B3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AMHE Internal Participants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EB5F7-60A3-A375-5720-8720AE95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036B6-8511-592E-C837-4850FA90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DE775E-AA07-0EB3-91C5-9B98FB4DEE37}"/>
              </a:ext>
            </a:extLst>
          </p:cNvPr>
          <p:cNvSpPr txBox="1">
            <a:spLocks/>
          </p:cNvSpPr>
          <p:nvPr/>
        </p:nvSpPr>
        <p:spPr>
          <a:xfrm>
            <a:off x="700216" y="1136904"/>
            <a:ext cx="4260404" cy="3455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71450" indent="-17145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58775" indent="-176213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accent3"/>
              </a:buClr>
              <a:buSzPct val="120000"/>
              <a:buFont typeface="System Font Regular"/>
              <a:buChar char="◦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27050" indent="-152400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Emergency Department</a:t>
            </a:r>
            <a:endParaRPr lang="en-US" sz="120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Perioperative Services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Trauma Services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Intensive Care Units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Medical and Surgical Inpatient Units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Pediatrics</a:t>
            </a:r>
            <a:endParaRPr lang="en-US" sz="1200">
              <a:solidFill>
                <a:schemeClr val="accent6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Transplant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Imaging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Pharmacy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Laboratory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Clinical Operations Administrator </a:t>
            </a:r>
            <a:r>
              <a:rPr lang="en-US" sz="1100"/>
              <a:t>(House Supervisor)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13A8C1-8BB8-1E1A-F777-FBD4EAB1EECE}"/>
              </a:ext>
            </a:extLst>
          </p:cNvPr>
          <p:cNvSpPr txBox="1">
            <a:spLocks/>
          </p:cNvSpPr>
          <p:nvPr/>
        </p:nvSpPr>
        <p:spPr>
          <a:xfrm>
            <a:off x="4960620" y="1136903"/>
            <a:ext cx="3925666" cy="3455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71450" indent="-17145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58775" indent="-176213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accent3"/>
              </a:buClr>
              <a:buSzPct val="120000"/>
              <a:buFont typeface="System Font Regular"/>
              <a:buChar char="◦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27050" indent="-152400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Case Management &amp; Social Work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Capacity Management </a:t>
            </a:r>
            <a:r>
              <a:rPr lang="en-US" sz="1200" b="0"/>
              <a:t>(Transfer Center &amp; Patient Placement)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Supply Chain Operations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Patient Transport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Facilities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Environmental Services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Linen Services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Admissions &amp; Registration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EIS </a:t>
            </a:r>
            <a:r>
              <a:rPr lang="en-US" sz="1200" b="0"/>
              <a:t>(CS-LINK/EPIC)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Simulation Center</a:t>
            </a:r>
          </a:p>
        </p:txBody>
      </p:sp>
    </p:spTree>
    <p:extLst>
      <p:ext uri="{BB962C8B-B14F-4D97-AF65-F5344CB8AC3E}">
        <p14:creationId xmlns:p14="http://schemas.microsoft.com/office/powerpoint/2010/main" val="411472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F8A35-D5B2-92F3-4D75-467E437F9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682F-DFF7-4ED7-CBE4-585F7FE2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AMHE Internal &amp; External 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F76B8-0475-0BA7-8A03-39087523E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86" y="1722696"/>
            <a:ext cx="3943350" cy="1700290"/>
          </a:xfrm>
          <a:ln w="28575">
            <a:solidFill>
              <a:schemeClr val="accent4"/>
            </a:solidFill>
            <a:prstDash val="dashDot"/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Cedars-Sinai Medical Center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Cedars-Sinai Marina Hospital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Huntington Health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Torrance Memorial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Tarzana Medical Center</a:t>
            </a:r>
            <a:endParaRPr lang="en-US" sz="1200" b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22559-2E67-9FB3-74BE-B402A18D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FAA35-779F-54BD-E131-C1747850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08080C-7C68-BBAC-795C-7FA4FBCDF161}"/>
              </a:ext>
            </a:extLst>
          </p:cNvPr>
          <p:cNvSpPr txBox="1">
            <a:spLocks/>
          </p:cNvSpPr>
          <p:nvPr/>
        </p:nvSpPr>
        <p:spPr>
          <a:xfrm>
            <a:off x="724930" y="1114910"/>
            <a:ext cx="3847070" cy="3513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71450" indent="-171450" algn="l" defTabSz="6858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358775" indent="-176213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accent3"/>
              </a:buClr>
              <a:buSzPct val="120000"/>
              <a:buFont typeface="System Font Regular"/>
              <a:buChar char="◦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27050" indent="-152400" algn="l" defTabSz="6858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Environmental Health &amp; Safety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Emergency Management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Volunteer Services </a:t>
            </a:r>
            <a:r>
              <a:rPr lang="en-US" sz="1200" b="0"/>
              <a:t>(Victims &amp; Moulage Artist)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Office of Licensing, Accreditation, and Regulation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Security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Leadership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Communication / Media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Legal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Risk Management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/>
              <a:t>Nursing Institute</a:t>
            </a:r>
          </a:p>
        </p:txBody>
      </p:sp>
    </p:spTree>
    <p:extLst>
      <p:ext uri="{BB962C8B-B14F-4D97-AF65-F5344CB8AC3E}">
        <p14:creationId xmlns:p14="http://schemas.microsoft.com/office/powerpoint/2010/main" val="343747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3506-EDA1-B13E-4CFD-48841D66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AMHE Planning Meeting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4FD5F-9439-E925-6F22-D221285AF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73198-ACF4-84C0-2881-DEDCBDBB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6ECEB7D-4DE5-BC10-BF98-AACF1A8988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9029864"/>
              </p:ext>
            </p:extLst>
          </p:nvPr>
        </p:nvGraphicFramePr>
        <p:xfrm>
          <a:off x="717895" y="1768159"/>
          <a:ext cx="7410450" cy="1628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C14E3C7B-60C1-91A7-B87D-F24378D31070}"/>
              </a:ext>
            </a:extLst>
          </p:cNvPr>
          <p:cNvSpPr/>
          <p:nvPr/>
        </p:nvSpPr>
        <p:spPr>
          <a:xfrm>
            <a:off x="628650" y="2468564"/>
            <a:ext cx="7772400" cy="424815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B1894-9315-2CCD-F469-DF66D3D29FC7}"/>
              </a:ext>
            </a:extLst>
          </p:cNvPr>
          <p:cNvSpPr txBox="1"/>
          <p:nvPr/>
        </p:nvSpPr>
        <p:spPr>
          <a:xfrm>
            <a:off x="895005" y="1007208"/>
            <a:ext cx="6835831" cy="3190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685800">
              <a:lnSpc>
                <a:spcPct val="110000"/>
              </a:lnSpc>
              <a:spcBef>
                <a:spcPts val="1800"/>
              </a:spcBef>
            </a:pPr>
            <a:r>
              <a:rPr lang="en-US" sz="1200" i="0" kern="12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Cedars-Sinai Medical Center </a:t>
            </a:r>
            <a:r>
              <a:rPr lang="en-US" sz="1200">
                <a:solidFill>
                  <a:schemeClr val="bg2"/>
                </a:solidFill>
              </a:rPr>
              <a:t>followed the Homeland Security Exercise and Evaluation Program (HSEEP) planning structure to ensure a coordinated, well-designed exercise.</a:t>
            </a:r>
          </a:p>
          <a:p>
            <a:pPr defTabSz="685800">
              <a:lnSpc>
                <a:spcPct val="110000"/>
              </a:lnSpc>
              <a:spcBef>
                <a:spcPts val="1800"/>
              </a:spcBef>
            </a:pPr>
            <a:endParaRPr lang="en-US" sz="1200" kern="120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defTabSz="685800">
              <a:lnSpc>
                <a:spcPct val="110000"/>
              </a:lnSpc>
              <a:spcBef>
                <a:spcPts val="1800"/>
              </a:spcBef>
            </a:pPr>
            <a:endParaRPr lang="en-US" sz="1200" kern="120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defTabSz="685800">
              <a:lnSpc>
                <a:spcPct val="110000"/>
              </a:lnSpc>
              <a:spcBef>
                <a:spcPts val="1800"/>
              </a:spcBef>
            </a:pPr>
            <a:endParaRPr lang="en-US" sz="1200">
              <a:solidFill>
                <a:schemeClr val="bg2"/>
              </a:solidFill>
            </a:endParaRPr>
          </a:p>
          <a:p>
            <a:pPr defTabSz="685800">
              <a:lnSpc>
                <a:spcPct val="110000"/>
              </a:lnSpc>
              <a:spcBef>
                <a:spcPts val="1800"/>
              </a:spcBef>
            </a:pPr>
            <a:endParaRPr lang="en-US" sz="1200">
              <a:solidFill>
                <a:schemeClr val="bg2"/>
              </a:solidFill>
            </a:endParaRPr>
          </a:p>
          <a:p>
            <a:pPr defTabSz="685800">
              <a:lnSpc>
                <a:spcPct val="110000"/>
              </a:lnSpc>
              <a:spcBef>
                <a:spcPts val="1800"/>
              </a:spcBef>
            </a:pPr>
            <a:r>
              <a:rPr lang="en-US" sz="1200">
                <a:solidFill>
                  <a:schemeClr val="bg2"/>
                </a:solidFill>
              </a:rPr>
              <a:t>Our standing bi-monthly meeting with CS-Affiliates was held separately, where we discussed opportunities to enhance mutual support and collaboration.</a:t>
            </a:r>
            <a:endParaRPr lang="en-US" sz="1200" kern="120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E7C65-D409-E307-3142-0B102EB3ACD0}"/>
              </a:ext>
            </a:extLst>
          </p:cNvPr>
          <p:cNvSpPr txBox="1"/>
          <p:nvPr/>
        </p:nvSpPr>
        <p:spPr>
          <a:xfrm>
            <a:off x="3399560" y="4490264"/>
            <a:ext cx="5391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2"/>
                </a:solidFill>
              </a:rPr>
              <a:t>Resource:</a:t>
            </a:r>
            <a:r>
              <a:rPr lang="en-US" sz="1200"/>
              <a:t> </a:t>
            </a:r>
            <a:r>
              <a:rPr lang="en-US" sz="120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Homeland Security Exercise and Evaluation Program (HSEEP)</a:t>
            </a:r>
            <a:endParaRPr lang="en-US" sz="1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8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27403-B6B5-8E44-C212-7D6C9D1F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D5939-6146-4037-D02E-0D37B5CC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763837"/>
          </a:xfrm>
        </p:spPr>
        <p:txBody>
          <a:bodyPr anchor="b">
            <a:normAutofit/>
          </a:bodyPr>
          <a:lstStyle/>
          <a:p>
            <a:r>
              <a:rPr lang="en-US"/>
              <a:t>CS-LINK and MCI/Surge Integration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0D5C58C-5AB2-F2EC-E915-D853B4FF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6936" y="4767263"/>
            <a:ext cx="58629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B1B55-9B92-CE80-8365-9FA3904A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6586" y="4796463"/>
            <a:ext cx="309700" cy="215444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5339919A-1AF4-8143-B305-C972D12AEE0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6C453-A80C-5490-2D28-A7293F858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57532"/>
            <a:ext cx="7886700" cy="3680836"/>
          </a:xfrm>
        </p:spPr>
        <p:txBody>
          <a:bodyPr/>
          <a:lstStyle/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/>
              <a:t>Collaborated with EIS Application Team to outline system vision and functional expectations.</a:t>
            </a:r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/>
              <a:t>Surge bed capacity created within CS-Link, and only visible during activations.</a:t>
            </a:r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/>
              <a:t>Once activated, patients can be assigned to designated surge units/areas.</a:t>
            </a:r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/>
              <a:t>Naming convention: patients/victims will receive a disaster name (already built-in within CS-Link) which enables rapid registration during MCI/Surge; patient details updated afterward.</a:t>
            </a:r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/>
              <a:t>System includes adult and pediatric disaster patient profiles.</a:t>
            </a:r>
          </a:p>
          <a:p>
            <a:pPr marL="2857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/>
              <a:t>Surge beds mirror existing workflows, ensuring accurate patient tracking, order placement, and test processing.</a:t>
            </a:r>
          </a:p>
          <a:p>
            <a:pPr lvl="1">
              <a:lnSpc>
                <a:spcPct val="100000"/>
              </a:lnSpc>
            </a:pPr>
            <a:r>
              <a:rPr lang="en-US" sz="1200" u="sng"/>
              <a:t>Next Steps:</a:t>
            </a:r>
          </a:p>
          <a:p>
            <a:pPr marL="1714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/>
              <a:t>ED Surge Capacity module (developed during COVID-19) exists but was not used during this exercise; the team will evaluate how to adapt and integrate it for future disaster use.</a:t>
            </a:r>
          </a:p>
          <a:p>
            <a:pPr marL="171450" lvl="1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/>
              <a:t>Develop surge workflows for non-traditional care spaces (conference rooms, auditoriums, cafeteria, etc.).</a:t>
            </a:r>
          </a:p>
        </p:txBody>
      </p:sp>
    </p:spTree>
    <p:extLst>
      <p:ext uri="{BB962C8B-B14F-4D97-AF65-F5344CB8AC3E}">
        <p14:creationId xmlns:p14="http://schemas.microsoft.com/office/powerpoint/2010/main" val="329993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D94F-805C-6E6E-E4BA-BEC35772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D7C9B-051E-CB7B-C934-B0EE61D5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420"/>
            <a:ext cx="7886700" cy="687475"/>
          </a:xfrm>
        </p:spPr>
        <p:txBody>
          <a:bodyPr/>
          <a:lstStyle/>
          <a:p>
            <a:pPr algn="ctr"/>
            <a:r>
              <a:rPr lang="en-US"/>
              <a:t>Contingency Planning Highlights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91C5F-F0CB-AFFC-0646-876FB53F5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D6653-3A10-307D-4403-728422F5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1A1E1-1DF8-A68F-EC81-C30A84FA5F4E}"/>
              </a:ext>
            </a:extLst>
          </p:cNvPr>
          <p:cNvSpPr txBox="1"/>
          <p:nvPr/>
        </p:nvSpPr>
        <p:spPr>
          <a:xfrm>
            <a:off x="304800" y="881449"/>
            <a:ext cx="5140411" cy="35770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685800">
              <a:lnSpc>
                <a:spcPct val="150000"/>
              </a:lnSpc>
              <a:buClr>
                <a:schemeClr val="accent1">
                  <a:lumMod val="75000"/>
                </a:schemeClr>
              </a:buClr>
            </a:pPr>
            <a:r>
              <a:rPr lang="en-US" sz="1200" b="1" kern="12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Inclement Weather</a:t>
            </a:r>
            <a:endParaRPr lang="en-US" sz="1200" b="1">
              <a:solidFill>
                <a:schemeClr val="accent3"/>
              </a:solidFill>
            </a:endParaRP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Team continuously monitored evolving weather conditions.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Heavy rain occurred the week prior; 60% chance of rain forecast for 11/20.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Identified two alternate Volunteer Staging locations and maintained clear communication with volunteers.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2"/>
                </a:solidFill>
              </a:rPr>
              <a:t>Day-before:</a:t>
            </a:r>
            <a:r>
              <a:rPr lang="en-US" sz="1200">
                <a:solidFill>
                  <a:schemeClr val="bg2"/>
                </a:solidFill>
              </a:rPr>
              <a:t> sunny; </a:t>
            </a:r>
            <a:r>
              <a:rPr lang="en-US" sz="1200" b="1">
                <a:solidFill>
                  <a:schemeClr val="bg2"/>
                </a:solidFill>
              </a:rPr>
              <a:t>Day-of:</a:t>
            </a:r>
            <a:r>
              <a:rPr lang="en-US" sz="1200">
                <a:solidFill>
                  <a:schemeClr val="bg2"/>
                </a:solidFill>
              </a:rPr>
              <a:t> cold but manageable, heavy rain began at 1:00 p.m.</a:t>
            </a:r>
            <a:endParaRPr lang="en-US" sz="1200">
              <a:solidFill>
                <a:schemeClr val="bg2"/>
              </a:solidFill>
              <a:cs typeface="Arial"/>
            </a:endParaRPr>
          </a:p>
          <a:p>
            <a:pPr defTabSz="685800">
              <a:lnSpc>
                <a:spcPct val="150000"/>
              </a:lnSpc>
              <a:buClr>
                <a:schemeClr val="accent1">
                  <a:lumMod val="75000"/>
                </a:schemeClr>
              </a:buClr>
            </a:pPr>
            <a:r>
              <a:rPr lang="en-US" sz="1200" b="1">
                <a:solidFill>
                  <a:schemeClr val="accent3"/>
                </a:solidFill>
              </a:rPr>
              <a:t>Construction Impacts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Significant construction in the ED Ambulance Bay and waiting area.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Plans in place to partially close the Ambulance Bay before or on 11/20.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Team secured alternative locations for exercise play and adjusted travel paths.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18382-0EEB-D99C-1684-197DB640C9C9}"/>
              </a:ext>
            </a:extLst>
          </p:cNvPr>
          <p:cNvSpPr txBox="1"/>
          <p:nvPr/>
        </p:nvSpPr>
        <p:spPr>
          <a:xfrm>
            <a:off x="5445211" y="881449"/>
            <a:ext cx="3698789" cy="28281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685800">
              <a:lnSpc>
                <a:spcPct val="150000"/>
              </a:lnSpc>
              <a:buClr>
                <a:schemeClr val="accent1">
                  <a:lumMod val="75000"/>
                </a:schemeClr>
              </a:buClr>
            </a:pPr>
            <a:r>
              <a:rPr lang="en-US" sz="1200" b="1" kern="12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Real-World </a:t>
            </a:r>
            <a:r>
              <a:rPr lang="en-US" sz="1200" b="1">
                <a:solidFill>
                  <a:schemeClr val="accent3"/>
                </a:solidFill>
              </a:rPr>
              <a:t>Emergencies &amp; </a:t>
            </a:r>
            <a:r>
              <a:rPr lang="en-US" sz="1200" b="1" kern="120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Events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AGVS lithium battery fire: 11/10</a:t>
            </a:r>
            <a:endParaRPr lang="en-US" sz="1200">
              <a:solidFill>
                <a:schemeClr val="bg2"/>
              </a:solidFill>
              <a:cs typeface="Arial"/>
            </a:endParaRPr>
          </a:p>
          <a:p>
            <a:pPr marL="628650" lvl="1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Resulting in cart and system downtime.</a:t>
            </a:r>
            <a:endParaRPr lang="en-US" sz="1200">
              <a:solidFill>
                <a:schemeClr val="bg2"/>
              </a:solidFill>
              <a:cs typeface="Arial"/>
            </a:endParaRPr>
          </a:p>
          <a:p>
            <a:pPr marL="628650" lvl="1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Equipment and supply movement transitioned to manual processes.</a:t>
            </a:r>
            <a:endParaRPr lang="en-US" sz="1200">
              <a:solidFill>
                <a:schemeClr val="bg2"/>
              </a:solidFill>
              <a:cs typeface="Arial"/>
            </a:endParaRPr>
          </a:p>
          <a:p>
            <a:pPr marL="628650" lvl="1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Increased elevator usage across the facility.</a:t>
            </a:r>
            <a:endParaRPr lang="en-US" sz="1200">
              <a:solidFill>
                <a:schemeClr val="bg2"/>
              </a:solidFill>
              <a:cs typeface="Arial"/>
            </a:endParaRP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CMS onsite survey: 11/17–11/21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Extremely high inpatient census.</a:t>
            </a:r>
          </a:p>
          <a:p>
            <a:pPr marL="171450" indent="-171450" defTabSz="6858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High number of boarding patients in the ED. </a:t>
            </a:r>
          </a:p>
        </p:txBody>
      </p:sp>
    </p:spTree>
    <p:extLst>
      <p:ext uri="{BB962C8B-B14F-4D97-AF65-F5344CB8AC3E}">
        <p14:creationId xmlns:p14="http://schemas.microsoft.com/office/powerpoint/2010/main" val="403711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F3D84-B789-377B-8991-2BB5D4B1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8</a:t>
            </a:fld>
            <a:endParaRPr 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BABA1A55-72D4-4E65-84D1-6D74F3EC2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19856" r="1745"/>
          <a:stretch>
            <a:fillRect/>
          </a:stretch>
        </p:blipFill>
        <p:spPr bwMode="auto">
          <a:xfrm>
            <a:off x="6272048" y="1427506"/>
            <a:ext cx="2738018" cy="228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F48F5719-DC6D-AE47-D3B0-06BBF3B8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4587" r="9576"/>
          <a:stretch>
            <a:fillRect/>
          </a:stretch>
        </p:blipFill>
        <p:spPr bwMode="auto">
          <a:xfrm>
            <a:off x="3334134" y="1321480"/>
            <a:ext cx="2847432" cy="249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40A21-C13E-FCBB-8CA4-A75B03793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76" y="341766"/>
            <a:ext cx="3095605" cy="412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D8B81-1802-A9A3-7FC1-A291DAF67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E374-3389-A029-F423-7ACE1387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Volunteer Management &amp;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F5603-488D-9964-23CF-40CD870F4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409FB-4180-D885-82D2-64BC2646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12D42-2F90-99E6-15BD-B06EAAC13AB0}"/>
              </a:ext>
            </a:extLst>
          </p:cNvPr>
          <p:cNvSpPr txBox="1"/>
          <p:nvPr/>
        </p:nvSpPr>
        <p:spPr>
          <a:xfrm>
            <a:off x="537420" y="977339"/>
            <a:ext cx="3667709" cy="3684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2" indent="-17145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Volunteer recruitment initiated in October.</a:t>
            </a:r>
          </a:p>
          <a:p>
            <a:pPr marL="342900" lvl="2" indent="-17145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Orientation &amp; Safety Briefing: 11/13 (morning).</a:t>
            </a:r>
          </a:p>
          <a:p>
            <a:pPr marL="342900" lvl="2" indent="-17145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Moulage Training: 11/13 (afternoon).</a:t>
            </a:r>
          </a:p>
          <a:p>
            <a:pPr marL="342900" lvl="2" indent="-17145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Emailed maps and visual diagrams for clear directions.</a:t>
            </a:r>
            <a:endParaRPr lang="en-US" sz="1200">
              <a:solidFill>
                <a:schemeClr val="bg2"/>
              </a:solidFill>
              <a:cs typeface="Arial"/>
            </a:endParaRPr>
          </a:p>
          <a:p>
            <a:pPr marL="342900" lvl="2" indent="-171450" algn="just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/>
                </a:solidFill>
              </a:rPr>
              <a:t>The team assigned four volunteer leads to support coordination and ensure safety.</a:t>
            </a:r>
          </a:p>
          <a:p>
            <a:pPr marL="914400" lvl="3" indent="-285750" algn="just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Distributed DOE contact number to all volunteers.</a:t>
            </a:r>
          </a:p>
          <a:p>
            <a:pPr marL="914400" lvl="3" indent="-285750" algn="just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Maintained consistent and proactive communication before and throughout the event.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71A21-FC9D-9A48-3AE4-8A473B70C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471" y="38420"/>
            <a:ext cx="1963078" cy="3885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63D4B-4697-B1F7-0C92-E8CA9F2C0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64" y="1741825"/>
            <a:ext cx="2491743" cy="31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1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d_Office Theme">
  <a:themeElements>
    <a:clrScheme name="Custom 26">
      <a:dk1>
        <a:srgbClr val="000000"/>
      </a:dk1>
      <a:lt1>
        <a:srgbClr val="FFFFFF"/>
      </a:lt1>
      <a:dk2>
        <a:srgbClr val="DC1E34"/>
      </a:dk2>
      <a:lt2>
        <a:srgbClr val="76777B"/>
      </a:lt2>
      <a:accent1>
        <a:srgbClr val="95C93C"/>
      </a:accent1>
      <a:accent2>
        <a:srgbClr val="F3C300"/>
      </a:accent2>
      <a:accent3>
        <a:srgbClr val="645FAA"/>
      </a:accent3>
      <a:accent4>
        <a:srgbClr val="41C0C0"/>
      </a:accent4>
      <a:accent5>
        <a:srgbClr val="FF7F30"/>
      </a:accent5>
      <a:accent6>
        <a:srgbClr val="129ABF"/>
      </a:accent6>
      <a:hlink>
        <a:srgbClr val="76777B"/>
      </a:hlink>
      <a:folHlink>
        <a:srgbClr val="7677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102 PPT_template_F1_WIDE" id="{552F4592-EC3E-4A48-8233-F1EB859DDDBE}" vid="{9A5B146E-C3EE-6443-8CE4-883871B0CD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B44E59F-8A88-481C-A824-08E5E74DEF8E}">
  <we:reference id="WA104380449" version="3.1.0.0" store="Omex" storeType="OMEX"/>
  <we:alternateReferences>
    <we:reference id="WA104380449" version="3.1.0.0" store="WA104380449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9b53f2ff-e753-4309-b57c-a086c2b04b9a}" enabled="0" method="" siteId="{9b53f2ff-e753-4309-b57c-a086c2b04b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PRSTN_OptD-16x9_Violet_TMPLT_0919</Template>
  <Application>Microsoft Office PowerPoint</Application>
  <PresentationFormat>On-screen Show (16:9)</PresentationFormat>
  <Slides>28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Red_Office Theme</vt:lpstr>
      <vt:lpstr>Cedars-Sinai Medical Center</vt:lpstr>
      <vt:lpstr>AMHE Planning</vt:lpstr>
      <vt:lpstr>AMHE Internal Participants</vt:lpstr>
      <vt:lpstr>AMHE Internal &amp; External Participants</vt:lpstr>
      <vt:lpstr>AMHE Planning Meeting </vt:lpstr>
      <vt:lpstr>CS-LINK and MCI/Surge Integration</vt:lpstr>
      <vt:lpstr>Contingency Planning Highlights </vt:lpstr>
      <vt:lpstr>PowerPoint Presentation</vt:lpstr>
      <vt:lpstr>Volunteer Management &amp; Support</vt:lpstr>
      <vt:lpstr>PowerPoint Presentation</vt:lpstr>
      <vt:lpstr>Logistics and Participant Support</vt:lpstr>
      <vt:lpstr>Tabletop Exercise Objectives – Discussion Based (Part 1) October 16, 2025, 10:16 a.m. – 12:16 p.m. (2-hours)</vt:lpstr>
      <vt:lpstr> Full Scale Exercise Objectives – Boots on the Ground (Part 2) November 20th, 2025, 7:30 a.m. – 12 p.m. (4.5-hours) </vt:lpstr>
      <vt:lpstr>Day of Exercise</vt:lpstr>
      <vt:lpstr>Capacity Dashboard 11/20/2025, 5:00 a.m.</vt:lpstr>
      <vt:lpstr>Volunteers (Boarders + Earthquake Victims) 11/20/2025</vt:lpstr>
      <vt:lpstr>Surge Management</vt:lpstr>
      <vt:lpstr>Surge Management</vt:lpstr>
      <vt:lpstr>2025 AMHE Participation Stats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Strengths </vt:lpstr>
      <vt:lpstr>Lessons Learned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Tuchmayer, Ryan</dc:creator>
  <cp:revision>1</cp:revision>
  <dcterms:created xsi:type="dcterms:W3CDTF">2025-05-29T15:23:19Z</dcterms:created>
  <dcterms:modified xsi:type="dcterms:W3CDTF">2025-12-07T22:17:36Z</dcterms:modified>
</cp:coreProperties>
</file>