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6" r:id="rId5"/>
    <p:sldId id="263" r:id="rId6"/>
    <p:sldId id="261" r:id="rId7"/>
    <p:sldId id="279" r:id="rId8"/>
    <p:sldId id="265" r:id="rId9"/>
    <p:sldId id="276" r:id="rId10"/>
    <p:sldId id="282" r:id="rId11"/>
    <p:sldId id="268" r:id="rId12"/>
    <p:sldId id="262" r:id="rId13"/>
    <p:sldId id="281" r:id="rId14"/>
    <p:sldId id="269" r:id="rId15"/>
    <p:sldId id="271" r:id="rId16"/>
    <p:sldId id="270" r:id="rId17"/>
    <p:sldId id="274" r:id="rId18"/>
    <p:sldId id="275" r:id="rId19"/>
    <p:sldId id="278" r:id="rId20"/>
    <p:sldId id="280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3B744-CCB7-45A4-AB80-661CBA8C204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77A6-4379-4D85-B3C6-B9414858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7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2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84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6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59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23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63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53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50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96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83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45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7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8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59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68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777A6-4379-4D85-B3C6-B941485845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2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57251-C9B5-49C6-A803-1EDA01B1D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5E6BD-06E1-4FD0-A564-92D7DD208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80C64-E785-46AB-BF1B-1F01D1E7E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ED92E-29E8-4E78-A655-CEF08140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3801-8D2F-4B76-8DFE-A4789FE2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5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E1E7-9267-496D-9E5A-857D2263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2CDC8-F7A3-4F93-98F9-D1B39A63B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EA649-2F25-497D-8673-AB6302389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A051F-354D-4F49-9ECD-B2D7189B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9BB3-2FDA-4EF2-B03E-10FB50CE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AB3DA7-D994-4140-BE4B-520DCEECC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6F148-050C-4C01-B182-C22EFE246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78F3E-3AFD-4DE7-9FD7-7D8F0700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04317-D685-4FBA-B3B5-562B16741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33434-6F0E-44D8-B60F-DC0E8AA3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8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0E755-D2FC-4E1A-8F09-7F1E7AA8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77ACB-70AE-4BC9-92B4-FCCF56CDE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4D620-578C-4D0F-B07B-59987345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2E69-03EB-414D-A72F-E11A8FC6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308ED-0889-4B55-8E63-A602D36E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4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999D-796A-4DFA-95B9-1D23B1F0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84A92-CA63-4DB8-AC63-524051443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BAF05-D377-4F40-8CDD-BB1246A2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8A1D1-23D3-45F7-ADD8-03506973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2F62E-3AAF-4BFF-865B-4FB3BFA9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8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67A7-A7EF-4D4F-8835-2802B361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BBE8-E203-4B14-9F62-7F7DCFACB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7FC9F-D340-461E-876B-D57B106C8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E7823-D28A-4763-90D0-7AA923FC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D01A0-C3A1-4F32-85E5-E5640303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07DA1-D217-455A-B580-789FBD55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BC19-6620-4503-AA16-BE47AC5F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30ED9-6A3B-4B8C-88A8-7D9DCA33D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A88BC-C241-4376-A228-B81755C73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EBD36-B571-45D8-AD91-849B273E5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AAC9A-04DD-4ECD-8B73-CB2511717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A65FD-F489-4370-AC92-29E7CEDC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B1F95-D3D7-4A72-A53B-BF1E2A86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33FB44-644A-4120-8EEC-C8209ABA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8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BC1E5-8DC6-4B03-8734-4C4F7CEFD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0E35B-642C-49F6-A722-4306742B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86DE3-550E-48DD-BF83-A563007D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6101F-4984-4832-A00E-3A2DF515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5F25C9-F856-4E23-A733-182A8FA9E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577F6-ACBE-492D-9355-E5410057C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CDEA2-C471-4933-BA73-F0BD8605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6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EE17-B594-4186-8EB7-817F2EDD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29A-7142-4CDA-A1C3-4D6053699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54FBB-34B3-4958-851B-A642D0B66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CD370-E243-4BD9-8424-CC9A7C75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9F62B-BAFF-4485-80C2-EE585926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79FDF-3693-4C9F-845A-B4824EFD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B9B9-4372-42A7-B653-AD96C5976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B2C27-4BAA-4360-819A-558F2CFD7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413B-8A43-4BFD-8B25-CE51CC747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AA6F-378F-42E8-9E01-312F0573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588B5-CE9A-450E-99EF-8F17EB91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3BC59-87FB-4FDB-831F-405AC0A1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6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9CF9-5973-4F62-8C2A-54902CA6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3AD08-B2A9-4452-AA6D-B15E2ACC2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6B055-FFF4-45F7-9597-171DCA13D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BE59-D42E-4652-AF09-E784E11F309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95E28-C2E2-41FF-83EE-1FE3CEEA2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682AF-0444-4276-AA62-9ADB6EBC4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2404-E79D-44FE-AED4-A939620C9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ddinet.net/suppor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ddinet.net/support/Home/Video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ddinet.net/suppor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countyhcc.org/trainings-exercises-drills/frc-family-reunification-center/2025-fr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Inject Cards or Prompts for the FRC Exercise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5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Inject #9: FRC End-User logs into the FRC application and activates a "FAC“.</a:t>
            </a:r>
            <a:br>
              <a:rPr lang="en-US" sz="3600" b="1" dirty="0"/>
            </a:br>
            <a:r>
              <a:rPr lang="en-US" sz="3100" b="1" i="1" dirty="0">
                <a:solidFill>
                  <a:srgbClr val="FF0000"/>
                </a:solidFill>
              </a:rPr>
              <a:t>(Activate only 1 FAC at your facility)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5CBABB-8B6A-4514-8788-8631ED704D16}"/>
              </a:ext>
            </a:extLst>
          </p:cNvPr>
          <p:cNvSpPr txBox="1"/>
          <p:nvPr/>
        </p:nvSpPr>
        <p:spPr>
          <a:xfrm>
            <a:off x="2055223" y="2316163"/>
            <a:ext cx="7959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Create a </a:t>
            </a:r>
            <a:r>
              <a:rPr lang="en-US" dirty="0">
                <a:solidFill>
                  <a:schemeClr val="accent2"/>
                </a:solidFill>
              </a:rPr>
              <a:t>written prompt </a:t>
            </a:r>
            <a:r>
              <a:rPr lang="en-US" dirty="0"/>
              <a:t>or verbally inform the FRC End-User to log into the FRC application and activate a FAC.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Name the newly activated FAC “[Your Hospital Name] - FRC Exercise” and associate it with the MCI titled “2025 FRC Exercise”.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3815F3-A24D-409E-3271-E5144FEA3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667" y="3916501"/>
            <a:ext cx="5686425" cy="2695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13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#10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8532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53FE2-CC16-47BD-A034-9A0343B2A0BD}"/>
              </a:ext>
            </a:extLst>
          </p:cNvPr>
          <p:cNvSpPr txBox="1"/>
          <p:nvPr/>
        </p:nvSpPr>
        <p:spPr>
          <a:xfrm>
            <a:off x="1079862" y="4119154"/>
            <a:ext cx="104502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Hospitals </a:t>
            </a: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emergency departments. Have your FRC end-user update the profile for the ambulance patient. (</a:t>
            </a:r>
            <a:r>
              <a:rPr lang="en-US" dirty="0">
                <a:solidFill>
                  <a:srgbClr val="FF0000"/>
                </a:solidFill>
              </a:rPr>
              <a:t>See slide 12</a:t>
            </a:r>
            <a:r>
              <a:rPr lang="en-US" dirty="0"/>
              <a:t>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Hospitals </a:t>
            </a:r>
            <a:r>
              <a:rPr lang="en-US" dirty="0">
                <a:solidFill>
                  <a:srgbClr val="FF0000"/>
                </a:solidFill>
              </a:rPr>
              <a:t>without </a:t>
            </a:r>
            <a:r>
              <a:rPr lang="en-US" dirty="0"/>
              <a:t>emergency departments. Have your FRC end-user </a:t>
            </a:r>
            <a:r>
              <a:rPr lang="en-US" dirty="0">
                <a:solidFill>
                  <a:srgbClr val="FF0000"/>
                </a:solidFill>
              </a:rPr>
              <a:t>register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Patient</a:t>
            </a:r>
            <a:r>
              <a:rPr lang="en-US" dirty="0"/>
              <a:t> into the FRC application. (</a:t>
            </a:r>
            <a:r>
              <a:rPr lang="en-US" dirty="0">
                <a:solidFill>
                  <a:srgbClr val="FF0000"/>
                </a:solidFill>
              </a:rPr>
              <a:t>See slide 13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407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#10: Update Patient Profile (Hosp. </a:t>
            </a: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ED)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525632" y="1082865"/>
            <a:ext cx="2199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Across the row from your Hospital, copy data from the following columns onto a document: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I = DOB: </a:t>
            </a:r>
            <a:r>
              <a:rPr lang="en-US" sz="1400" dirty="0">
                <a:highlight>
                  <a:srgbClr val="FFFF00"/>
                </a:highlight>
              </a:rPr>
              <a:t>7/6/1976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J = Eye Color: </a:t>
            </a:r>
            <a:r>
              <a:rPr lang="en-US" sz="1400" dirty="0">
                <a:highlight>
                  <a:srgbClr val="FFFF00"/>
                </a:highlight>
              </a:rPr>
              <a:t>Hazel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K = Hair Color: </a:t>
            </a:r>
            <a:r>
              <a:rPr lang="en-US" sz="1400" dirty="0">
                <a:highlight>
                  <a:srgbClr val="FFFF00"/>
                </a:highlight>
              </a:rPr>
              <a:t>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L = Height: </a:t>
            </a:r>
            <a:r>
              <a:rPr lang="en-US" sz="1400" dirty="0">
                <a:highlight>
                  <a:srgbClr val="FFFF00"/>
                </a:highlight>
              </a:rPr>
              <a:t>5’11”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M = Weight:  </a:t>
            </a:r>
            <a:r>
              <a:rPr lang="en-US" sz="1400" dirty="0">
                <a:highlight>
                  <a:srgbClr val="FFFF00"/>
                </a:highlight>
              </a:rPr>
              <a:t>155 lbs.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N = Language: </a:t>
            </a:r>
            <a:r>
              <a:rPr lang="en-US" sz="1400" dirty="0">
                <a:highlight>
                  <a:srgbClr val="FFFF00"/>
                </a:highlight>
              </a:rPr>
              <a:t>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O = Ethnicity: </a:t>
            </a:r>
            <a:r>
              <a:rPr lang="en-US" sz="1400" dirty="0">
                <a:highlight>
                  <a:srgbClr val="FFFF00"/>
                </a:highlight>
              </a:rPr>
              <a:t>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5A13B0-A0E0-51EE-6865-2701F33F7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7089" y="1220699"/>
            <a:ext cx="9087569" cy="1606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39C776-212D-4114-B98A-D2EAE4015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278" y="1082865"/>
            <a:ext cx="6494948" cy="15352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8FC340-BB71-3D6D-411B-BA9F1AB897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269" y="3101197"/>
            <a:ext cx="6334125" cy="3657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8429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#10: Register Patient (Hosp. </a:t>
            </a:r>
            <a:r>
              <a:rPr lang="en-US" dirty="0">
                <a:solidFill>
                  <a:srgbClr val="FF0000"/>
                </a:solidFill>
              </a:rPr>
              <a:t>without</a:t>
            </a:r>
            <a:r>
              <a:rPr lang="en-US" dirty="0"/>
              <a:t> ED) 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417342" y="1032938"/>
            <a:ext cx="21992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Across from your Hospital in column B, copy data from the following columns onto a document: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D = First Name: </a:t>
            </a:r>
            <a:r>
              <a:rPr lang="en-US" sz="1400" dirty="0">
                <a:highlight>
                  <a:srgbClr val="FFFF00"/>
                </a:highlight>
              </a:rPr>
              <a:t>Jose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E = Last Name: </a:t>
            </a:r>
            <a:r>
              <a:rPr lang="en-US" sz="1400" dirty="0">
                <a:highlight>
                  <a:srgbClr val="FFFF00"/>
                </a:highlight>
              </a:rPr>
              <a:t>Adams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F = Gender: </a:t>
            </a:r>
            <a:r>
              <a:rPr lang="en-US" sz="1400" dirty="0">
                <a:highlight>
                  <a:srgbClr val="FFFF00"/>
                </a:highlight>
              </a:rPr>
              <a:t>Male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I = DOB: </a:t>
            </a:r>
            <a:r>
              <a:rPr lang="en-US" sz="1400" dirty="0">
                <a:highlight>
                  <a:srgbClr val="FFFF00"/>
                </a:highlight>
              </a:rPr>
              <a:t>7/6/1976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J = Eye Color: </a:t>
            </a:r>
            <a:r>
              <a:rPr lang="en-US" sz="1400" dirty="0">
                <a:highlight>
                  <a:srgbClr val="FFFF00"/>
                </a:highlight>
              </a:rPr>
              <a:t>Hazel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K = Hair Color: </a:t>
            </a:r>
            <a:r>
              <a:rPr lang="en-US" sz="1400" dirty="0">
                <a:highlight>
                  <a:srgbClr val="FFFF00"/>
                </a:highlight>
              </a:rPr>
              <a:t>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L = Height: </a:t>
            </a:r>
            <a:r>
              <a:rPr lang="en-US" sz="1400" dirty="0">
                <a:highlight>
                  <a:srgbClr val="FFFF00"/>
                </a:highlight>
              </a:rPr>
              <a:t>5’11”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M = Weight:  </a:t>
            </a:r>
            <a:r>
              <a:rPr lang="en-US" sz="1400" dirty="0">
                <a:highlight>
                  <a:srgbClr val="FFFF00"/>
                </a:highlight>
              </a:rPr>
              <a:t>155 lbs.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N = Language: </a:t>
            </a:r>
            <a:r>
              <a:rPr lang="en-US" sz="1400" dirty="0">
                <a:highlight>
                  <a:srgbClr val="FFFF00"/>
                </a:highlight>
              </a:rPr>
              <a:t>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Column O = Ethnicity: </a:t>
            </a:r>
            <a:r>
              <a:rPr lang="en-US" sz="1400" dirty="0">
                <a:highlight>
                  <a:srgbClr val="FFFF00"/>
                </a:highlight>
              </a:rPr>
              <a:t>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65E1DE-3D32-95E4-DC02-D63C40826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1079" y="1401129"/>
            <a:ext cx="8923971" cy="1322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39C776-212D-4114-B98A-D2EAE4015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1538" y="1475447"/>
            <a:ext cx="6828001" cy="11738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F97C71-C0F3-EC98-98D6-38CF61323D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064" y="3429000"/>
            <a:ext cx="8382000" cy="2895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5248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#11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2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BF5264-06ED-48FD-806E-C557BB5CD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383" y="848455"/>
            <a:ext cx="5799841" cy="5276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Inject #11: Select the Individual Hospital Form tab.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76A6050-2E7E-41A0-BD84-E57CC41C9BD9}"/>
              </a:ext>
            </a:extLst>
          </p:cNvPr>
          <p:cNvSpPr/>
          <p:nvPr/>
        </p:nvSpPr>
        <p:spPr>
          <a:xfrm rot="17983670">
            <a:off x="3506531" y="6229322"/>
            <a:ext cx="514983" cy="2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7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63D1D0-7178-4814-B0B0-230530449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820" y="1409700"/>
            <a:ext cx="4997036" cy="5315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4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Inject #11: Register the five (5) Seekers into the FRC "FAC".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3686A-E3BF-4D48-9E85-C5808EB57C10}"/>
              </a:ext>
            </a:extLst>
          </p:cNvPr>
          <p:cNvSpPr/>
          <p:nvPr/>
        </p:nvSpPr>
        <p:spPr>
          <a:xfrm>
            <a:off x="644433" y="1546024"/>
            <a:ext cx="29609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your Hospital from the drop-down menu.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Your assigned Missing Person and assigned Seeker (#1-5) information will auto populate the fields in the columns directly below.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The Missing Person information in the fields to the right (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) is </a:t>
            </a:r>
            <a:r>
              <a:rPr lang="en-US" dirty="0">
                <a:highlight>
                  <a:srgbClr val="FFFF00"/>
                </a:highlight>
              </a:rPr>
              <a:t>the reunification information for your assigned Seeker.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C98DE6-B1A6-4812-B93E-9B328D659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114207">
            <a:off x="7505771" y="1291443"/>
            <a:ext cx="428247" cy="825905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B6BB66E-CC29-47BB-86FF-A0135A023C86}"/>
              </a:ext>
            </a:extLst>
          </p:cNvPr>
          <p:cNvSpPr/>
          <p:nvPr/>
        </p:nvSpPr>
        <p:spPr>
          <a:xfrm>
            <a:off x="5267325" y="1152525"/>
            <a:ext cx="2290851" cy="666750"/>
          </a:xfrm>
          <a:custGeom>
            <a:avLst/>
            <a:gdLst>
              <a:gd name="connsiteX0" fmla="*/ 3246730 w 4998165"/>
              <a:gd name="connsiteY0" fmla="*/ 130629 h 1552030"/>
              <a:gd name="connsiteX1" fmla="*/ 484869 w 4998165"/>
              <a:gd name="connsiteY1" fmla="*/ 559837 h 1552030"/>
              <a:gd name="connsiteX2" fmla="*/ 447547 w 4998165"/>
              <a:gd name="connsiteY2" fmla="*/ 1343608 h 1552030"/>
              <a:gd name="connsiteX3" fmla="*/ 4991555 w 4998165"/>
              <a:gd name="connsiteY3" fmla="*/ 1446245 h 1552030"/>
              <a:gd name="connsiteX4" fmla="*/ 1539228 w 4998165"/>
              <a:gd name="connsiteY4" fmla="*/ 0 h 1552030"/>
              <a:gd name="connsiteX5" fmla="*/ 1539228 w 4998165"/>
              <a:gd name="connsiteY5" fmla="*/ 0 h 1552030"/>
              <a:gd name="connsiteX0" fmla="*/ 3249075 w 5034008"/>
              <a:gd name="connsiteY0" fmla="*/ 130629 h 1370597"/>
              <a:gd name="connsiteX1" fmla="*/ 487214 w 5034008"/>
              <a:gd name="connsiteY1" fmla="*/ 559837 h 1370597"/>
              <a:gd name="connsiteX2" fmla="*/ 449892 w 5034008"/>
              <a:gd name="connsiteY2" fmla="*/ 1343608 h 1370597"/>
              <a:gd name="connsiteX3" fmla="*/ 5027456 w 5034008"/>
              <a:gd name="connsiteY3" fmla="*/ 1077129 h 1370597"/>
              <a:gd name="connsiteX4" fmla="*/ 1541573 w 5034008"/>
              <a:gd name="connsiteY4" fmla="*/ 0 h 1370597"/>
              <a:gd name="connsiteX5" fmla="*/ 1541573 w 5034008"/>
              <a:gd name="connsiteY5" fmla="*/ 0 h 1370597"/>
              <a:gd name="connsiteX0" fmla="*/ 2981789 w 4766722"/>
              <a:gd name="connsiteY0" fmla="*/ 130629 h 1372821"/>
              <a:gd name="connsiteX1" fmla="*/ 1109161 w 4766722"/>
              <a:gd name="connsiteY1" fmla="*/ 526281 h 1372821"/>
              <a:gd name="connsiteX2" fmla="*/ 182606 w 4766722"/>
              <a:gd name="connsiteY2" fmla="*/ 1343608 h 1372821"/>
              <a:gd name="connsiteX3" fmla="*/ 4760170 w 4766722"/>
              <a:gd name="connsiteY3" fmla="*/ 1077129 h 1372821"/>
              <a:gd name="connsiteX4" fmla="*/ 1274287 w 4766722"/>
              <a:gd name="connsiteY4" fmla="*/ 0 h 1372821"/>
              <a:gd name="connsiteX5" fmla="*/ 1274287 w 4766722"/>
              <a:gd name="connsiteY5" fmla="*/ 0 h 1372821"/>
              <a:gd name="connsiteX0" fmla="*/ 3049794 w 4834727"/>
              <a:gd name="connsiteY0" fmla="*/ 130629 h 1372821"/>
              <a:gd name="connsiteX1" fmla="*/ 1177166 w 4834727"/>
              <a:gd name="connsiteY1" fmla="*/ 526281 h 1372821"/>
              <a:gd name="connsiteX2" fmla="*/ 250611 w 4834727"/>
              <a:gd name="connsiteY2" fmla="*/ 1343608 h 1372821"/>
              <a:gd name="connsiteX3" fmla="*/ 4828175 w 4834727"/>
              <a:gd name="connsiteY3" fmla="*/ 1077129 h 1372821"/>
              <a:gd name="connsiteX4" fmla="*/ 1342292 w 4834727"/>
              <a:gd name="connsiteY4" fmla="*/ 0 h 1372821"/>
              <a:gd name="connsiteX5" fmla="*/ 1342292 w 4834727"/>
              <a:gd name="connsiteY5" fmla="*/ 0 h 1372821"/>
              <a:gd name="connsiteX0" fmla="*/ 3049794 w 5198377"/>
              <a:gd name="connsiteY0" fmla="*/ 130629 h 1362689"/>
              <a:gd name="connsiteX1" fmla="*/ 1177166 w 5198377"/>
              <a:gd name="connsiteY1" fmla="*/ 526281 h 1362689"/>
              <a:gd name="connsiteX2" fmla="*/ 250611 w 5198377"/>
              <a:gd name="connsiteY2" fmla="*/ 1343608 h 1362689"/>
              <a:gd name="connsiteX3" fmla="*/ 4828175 w 5198377"/>
              <a:gd name="connsiteY3" fmla="*/ 1077129 h 1362689"/>
              <a:gd name="connsiteX4" fmla="*/ 4524546 w 5198377"/>
              <a:gd name="connsiteY4" fmla="*/ 779492 h 1362689"/>
              <a:gd name="connsiteX5" fmla="*/ 1342292 w 5198377"/>
              <a:gd name="connsiteY5" fmla="*/ 0 h 1362689"/>
              <a:gd name="connsiteX6" fmla="*/ 1342292 w 5198377"/>
              <a:gd name="connsiteY6" fmla="*/ 0 h 1362689"/>
              <a:gd name="connsiteX0" fmla="*/ 3049794 w 5329280"/>
              <a:gd name="connsiteY0" fmla="*/ 130629 h 1364385"/>
              <a:gd name="connsiteX1" fmla="*/ 1177166 w 5329280"/>
              <a:gd name="connsiteY1" fmla="*/ 526281 h 1364385"/>
              <a:gd name="connsiteX2" fmla="*/ 250611 w 5329280"/>
              <a:gd name="connsiteY2" fmla="*/ 1343608 h 1364385"/>
              <a:gd name="connsiteX3" fmla="*/ 4828175 w 5329280"/>
              <a:gd name="connsiteY3" fmla="*/ 1077129 h 1364385"/>
              <a:gd name="connsiteX4" fmla="*/ 4818160 w 5329280"/>
              <a:gd name="connsiteY4" fmla="*/ 603324 h 1364385"/>
              <a:gd name="connsiteX5" fmla="*/ 1342292 w 5329280"/>
              <a:gd name="connsiteY5" fmla="*/ 0 h 1364385"/>
              <a:gd name="connsiteX6" fmla="*/ 1342292 w 5329280"/>
              <a:gd name="connsiteY6" fmla="*/ 0 h 1364385"/>
              <a:gd name="connsiteX0" fmla="*/ 3246551 w 5265978"/>
              <a:gd name="connsiteY0" fmla="*/ 0 h 1367980"/>
              <a:gd name="connsiteX1" fmla="*/ 1113864 w 5265978"/>
              <a:gd name="connsiteY1" fmla="*/ 529876 h 1367980"/>
              <a:gd name="connsiteX2" fmla="*/ 187309 w 5265978"/>
              <a:gd name="connsiteY2" fmla="*/ 1347203 h 1367980"/>
              <a:gd name="connsiteX3" fmla="*/ 4764873 w 5265978"/>
              <a:gd name="connsiteY3" fmla="*/ 1080724 h 1367980"/>
              <a:gd name="connsiteX4" fmla="*/ 4754858 w 5265978"/>
              <a:gd name="connsiteY4" fmla="*/ 606919 h 1367980"/>
              <a:gd name="connsiteX5" fmla="*/ 1278990 w 5265978"/>
              <a:gd name="connsiteY5" fmla="*/ 3595 h 1367980"/>
              <a:gd name="connsiteX6" fmla="*/ 1278990 w 5265978"/>
              <a:gd name="connsiteY6" fmla="*/ 3595 h 1367980"/>
              <a:gd name="connsiteX0" fmla="*/ 3248226 w 5281790"/>
              <a:gd name="connsiteY0" fmla="*/ 0 h 1460301"/>
              <a:gd name="connsiteX1" fmla="*/ 1115539 w 5281790"/>
              <a:gd name="connsiteY1" fmla="*/ 529876 h 1460301"/>
              <a:gd name="connsiteX2" fmla="*/ 188984 w 5281790"/>
              <a:gd name="connsiteY2" fmla="*/ 1347203 h 1460301"/>
              <a:gd name="connsiteX3" fmla="*/ 4791715 w 5281790"/>
              <a:gd name="connsiteY3" fmla="*/ 1374339 h 1460301"/>
              <a:gd name="connsiteX4" fmla="*/ 4756533 w 5281790"/>
              <a:gd name="connsiteY4" fmla="*/ 606919 h 1460301"/>
              <a:gd name="connsiteX5" fmla="*/ 1280665 w 5281790"/>
              <a:gd name="connsiteY5" fmla="*/ 3595 h 1460301"/>
              <a:gd name="connsiteX6" fmla="*/ 1280665 w 5281790"/>
              <a:gd name="connsiteY6" fmla="*/ 3595 h 1460301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5543 w 5359107"/>
              <a:gd name="connsiteY0" fmla="*/ 0 h 1450006"/>
              <a:gd name="connsiteX1" fmla="*/ 1192856 w 5359107"/>
              <a:gd name="connsiteY1" fmla="*/ 529876 h 1450006"/>
              <a:gd name="connsiteX2" fmla="*/ 622576 w 5359107"/>
              <a:gd name="connsiteY2" fmla="*/ 715976 h 1450006"/>
              <a:gd name="connsiteX3" fmla="*/ 266301 w 5359107"/>
              <a:gd name="connsiteY3" fmla="*/ 1347203 h 1450006"/>
              <a:gd name="connsiteX4" fmla="*/ 4869032 w 5359107"/>
              <a:gd name="connsiteY4" fmla="*/ 1374339 h 1450006"/>
              <a:gd name="connsiteX5" fmla="*/ 4833850 w 5359107"/>
              <a:gd name="connsiteY5" fmla="*/ 606919 h 1450006"/>
              <a:gd name="connsiteX6" fmla="*/ 1357982 w 5359107"/>
              <a:gd name="connsiteY6" fmla="*/ 3595 h 1450006"/>
              <a:gd name="connsiteX7" fmla="*/ 1357982 w 5359107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59371 w 5392935"/>
              <a:gd name="connsiteY0" fmla="*/ 0 h 1454064"/>
              <a:gd name="connsiteX1" fmla="*/ 1226684 w 5392935"/>
              <a:gd name="connsiteY1" fmla="*/ 529876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59371 w 5392935"/>
              <a:gd name="connsiteY0" fmla="*/ 0 h 1454064"/>
              <a:gd name="connsiteX1" fmla="*/ 1226684 w 5392935"/>
              <a:gd name="connsiteY1" fmla="*/ 437597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400657 w 5434221"/>
              <a:gd name="connsiteY0" fmla="*/ 0 h 1455453"/>
              <a:gd name="connsiteX1" fmla="*/ 680912 w 5434221"/>
              <a:gd name="connsiteY1" fmla="*/ 615309 h 1455453"/>
              <a:gd name="connsiteX2" fmla="*/ 341415 w 5434221"/>
              <a:gd name="connsiteY2" fmla="*/ 1347203 h 1455453"/>
              <a:gd name="connsiteX3" fmla="*/ 4944146 w 5434221"/>
              <a:gd name="connsiteY3" fmla="*/ 1374339 h 1455453"/>
              <a:gd name="connsiteX4" fmla="*/ 4908964 w 5434221"/>
              <a:gd name="connsiteY4" fmla="*/ 606919 h 1455453"/>
              <a:gd name="connsiteX5" fmla="*/ 1433096 w 5434221"/>
              <a:gd name="connsiteY5" fmla="*/ 3595 h 1455453"/>
              <a:gd name="connsiteX6" fmla="*/ 1433096 w 5434221"/>
              <a:gd name="connsiteY6" fmla="*/ 3595 h 1455453"/>
              <a:gd name="connsiteX0" fmla="*/ 3403598 w 5437162"/>
              <a:gd name="connsiteY0" fmla="*/ 0 h 1461674"/>
              <a:gd name="connsiteX1" fmla="*/ 675464 w 5437162"/>
              <a:gd name="connsiteY1" fmla="*/ 506252 h 1461674"/>
              <a:gd name="connsiteX2" fmla="*/ 344356 w 5437162"/>
              <a:gd name="connsiteY2" fmla="*/ 1347203 h 1461674"/>
              <a:gd name="connsiteX3" fmla="*/ 4947087 w 5437162"/>
              <a:gd name="connsiteY3" fmla="*/ 1374339 h 1461674"/>
              <a:gd name="connsiteX4" fmla="*/ 4911905 w 5437162"/>
              <a:gd name="connsiteY4" fmla="*/ 606919 h 1461674"/>
              <a:gd name="connsiteX5" fmla="*/ 1436037 w 5437162"/>
              <a:gd name="connsiteY5" fmla="*/ 3595 h 1461674"/>
              <a:gd name="connsiteX6" fmla="*/ 1436037 w 5437162"/>
              <a:gd name="connsiteY6" fmla="*/ 3595 h 1461674"/>
              <a:gd name="connsiteX0" fmla="*/ 3403598 w 5441367"/>
              <a:gd name="connsiteY0" fmla="*/ 0 h 1468397"/>
              <a:gd name="connsiteX1" fmla="*/ 675464 w 5441367"/>
              <a:gd name="connsiteY1" fmla="*/ 506252 h 1468397"/>
              <a:gd name="connsiteX2" fmla="*/ 344356 w 5441367"/>
              <a:gd name="connsiteY2" fmla="*/ 1347203 h 1468397"/>
              <a:gd name="connsiteX3" fmla="*/ 4947087 w 5441367"/>
              <a:gd name="connsiteY3" fmla="*/ 1374339 h 1468397"/>
              <a:gd name="connsiteX4" fmla="*/ 4920294 w 5441367"/>
              <a:gd name="connsiteY4" fmla="*/ 506251 h 1468397"/>
              <a:gd name="connsiteX5" fmla="*/ 1436037 w 5441367"/>
              <a:gd name="connsiteY5" fmla="*/ 3595 h 1468397"/>
              <a:gd name="connsiteX6" fmla="*/ 1436037 w 5441367"/>
              <a:gd name="connsiteY6" fmla="*/ 3595 h 1468397"/>
              <a:gd name="connsiteX0" fmla="*/ 3288372 w 5314873"/>
              <a:gd name="connsiteY0" fmla="*/ 0 h 1442655"/>
              <a:gd name="connsiteX1" fmla="*/ 560238 w 5314873"/>
              <a:gd name="connsiteY1" fmla="*/ 506252 h 1442655"/>
              <a:gd name="connsiteX2" fmla="*/ 396910 w 5314873"/>
              <a:gd name="connsiteY2" fmla="*/ 1288480 h 1442655"/>
              <a:gd name="connsiteX3" fmla="*/ 4831861 w 5314873"/>
              <a:gd name="connsiteY3" fmla="*/ 1374339 h 1442655"/>
              <a:gd name="connsiteX4" fmla="*/ 4805068 w 5314873"/>
              <a:gd name="connsiteY4" fmla="*/ 506251 h 1442655"/>
              <a:gd name="connsiteX5" fmla="*/ 1320811 w 5314873"/>
              <a:gd name="connsiteY5" fmla="*/ 3595 h 1442655"/>
              <a:gd name="connsiteX6" fmla="*/ 1320811 w 5314873"/>
              <a:gd name="connsiteY6" fmla="*/ 3595 h 1442655"/>
              <a:gd name="connsiteX0" fmla="*/ 3266058 w 5146463"/>
              <a:gd name="connsiteY0" fmla="*/ 0 h 1424589"/>
              <a:gd name="connsiteX1" fmla="*/ 537924 w 5146463"/>
              <a:gd name="connsiteY1" fmla="*/ 506252 h 1424589"/>
              <a:gd name="connsiteX2" fmla="*/ 374596 w 5146463"/>
              <a:gd name="connsiteY2" fmla="*/ 1288480 h 1424589"/>
              <a:gd name="connsiteX3" fmla="*/ 4499155 w 5146463"/>
              <a:gd name="connsiteY3" fmla="*/ 1349172 h 1424589"/>
              <a:gd name="connsiteX4" fmla="*/ 4782754 w 5146463"/>
              <a:gd name="connsiteY4" fmla="*/ 506251 h 1424589"/>
              <a:gd name="connsiteX5" fmla="*/ 1298497 w 5146463"/>
              <a:gd name="connsiteY5" fmla="*/ 3595 h 1424589"/>
              <a:gd name="connsiteX6" fmla="*/ 1298497 w 5146463"/>
              <a:gd name="connsiteY6" fmla="*/ 3595 h 1424589"/>
              <a:gd name="connsiteX0" fmla="*/ 3228405 w 5108810"/>
              <a:gd name="connsiteY0" fmla="*/ 0 h 1425808"/>
              <a:gd name="connsiteX1" fmla="*/ 592550 w 5108810"/>
              <a:gd name="connsiteY1" fmla="*/ 481085 h 1425808"/>
              <a:gd name="connsiteX2" fmla="*/ 336943 w 5108810"/>
              <a:gd name="connsiteY2" fmla="*/ 1288480 h 1425808"/>
              <a:gd name="connsiteX3" fmla="*/ 4461502 w 5108810"/>
              <a:gd name="connsiteY3" fmla="*/ 1349172 h 1425808"/>
              <a:gd name="connsiteX4" fmla="*/ 4745101 w 5108810"/>
              <a:gd name="connsiteY4" fmla="*/ 506251 h 1425808"/>
              <a:gd name="connsiteX5" fmla="*/ 1260844 w 5108810"/>
              <a:gd name="connsiteY5" fmla="*/ 3595 h 1425808"/>
              <a:gd name="connsiteX6" fmla="*/ 1260844 w 5108810"/>
              <a:gd name="connsiteY6" fmla="*/ 3595 h 1425808"/>
              <a:gd name="connsiteX0" fmla="*/ 3222871 w 5075792"/>
              <a:gd name="connsiteY0" fmla="*/ 0 h 1371443"/>
              <a:gd name="connsiteX1" fmla="*/ 587016 w 5075792"/>
              <a:gd name="connsiteY1" fmla="*/ 481085 h 1371443"/>
              <a:gd name="connsiteX2" fmla="*/ 331409 w 5075792"/>
              <a:gd name="connsiteY2" fmla="*/ 1288480 h 1371443"/>
              <a:gd name="connsiteX3" fmla="*/ 4380467 w 5075792"/>
              <a:gd name="connsiteY3" fmla="*/ 1256893 h 1371443"/>
              <a:gd name="connsiteX4" fmla="*/ 4739567 w 5075792"/>
              <a:gd name="connsiteY4" fmla="*/ 506251 h 1371443"/>
              <a:gd name="connsiteX5" fmla="*/ 1255310 w 5075792"/>
              <a:gd name="connsiteY5" fmla="*/ 3595 h 1371443"/>
              <a:gd name="connsiteX6" fmla="*/ 1255310 w 5075792"/>
              <a:gd name="connsiteY6" fmla="*/ 3595 h 1371443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230294 w 5050776"/>
              <a:gd name="connsiteY6" fmla="*/ 3595 h 1370865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926580 w 5050776"/>
              <a:gd name="connsiteY6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926580 w 4974894"/>
              <a:gd name="connsiteY5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742022 w 4974894"/>
              <a:gd name="connsiteY5" fmla="*/ 62318 h 137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74894" h="1370865">
                <a:moveTo>
                  <a:pt x="3197855" y="0"/>
                </a:moveTo>
                <a:cubicBezTo>
                  <a:pt x="2631242" y="128189"/>
                  <a:pt x="1138985" y="264940"/>
                  <a:pt x="629112" y="489474"/>
                </a:cubicBezTo>
                <a:cubicBezTo>
                  <a:pt x="119239" y="714008"/>
                  <a:pt x="-314664" y="1160577"/>
                  <a:pt x="306393" y="1288480"/>
                </a:cubicBezTo>
                <a:cubicBezTo>
                  <a:pt x="927450" y="1416383"/>
                  <a:pt x="3620758" y="1387264"/>
                  <a:pt x="4355451" y="1256893"/>
                </a:cubicBezTo>
                <a:cubicBezTo>
                  <a:pt x="5090144" y="1126522"/>
                  <a:pt x="5119363" y="696958"/>
                  <a:pt x="4714551" y="506251"/>
                </a:cubicBezTo>
                <a:cubicBezTo>
                  <a:pt x="4309739" y="315544"/>
                  <a:pt x="2322849" y="144318"/>
                  <a:pt x="1742022" y="62318"/>
                </a:cubicBezTo>
              </a:path>
            </a:pathLst>
          </a:custGeom>
          <a:noFill/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7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C7AA256-0846-46BB-BB33-E527C99AFC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415213"/>
              </p:ext>
            </p:extLst>
          </p:nvPr>
        </p:nvGraphicFramePr>
        <p:xfrm>
          <a:off x="1611086" y="603345"/>
          <a:ext cx="8080873" cy="5706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6419843" imgH="4533833" progId="Acrobat.Document.DC">
                  <p:embed/>
                </p:oleObj>
              </mc:Choice>
              <mc:Fallback>
                <p:oleObj name="Acrobat Document" r:id="rId3" imgW="6419843" imgH="4533833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1086" y="603345"/>
                        <a:ext cx="8080873" cy="5706967"/>
                      </a:xfrm>
                      <a:prstGeom prst="rect">
                        <a:avLst/>
                      </a:prstGeom>
                      <a:ln>
                        <a:solidFill>
                          <a:schemeClr val="bg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002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FAQ: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0672D2-7D92-4A34-A661-A66B874599E8}"/>
              </a:ext>
            </a:extLst>
          </p:cNvPr>
          <p:cNvSpPr/>
          <p:nvPr/>
        </p:nvSpPr>
        <p:spPr>
          <a:xfrm>
            <a:off x="2555446" y="1237230"/>
            <a:ext cx="6096000" cy="31636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associate a FAC with an MCI?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HASC will provide training. </a:t>
            </a:r>
            <a:r>
              <a:rPr lang="en-US" sz="1100" dirty="0">
                <a:hlinkClick r:id="rId3"/>
              </a:rPr>
              <a:t>ReddiNet Help and Support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copies of the slides be provided?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players are recommended? 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minimum or maximum number, the number of players needed is at the discretion of your facility.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we have to activate the IMT/Command Center if we activate the FRC?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IMT/Command Center activation is not required. However, you can expand the scope of the exercise at your discretion.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clarify if the five (5) family members are looking for one (1) patient?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five (5) family members are looking for different patients. Each patient will have five (5) family members searching for him and each of those family members will go to a different hospital. (Inject #11)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3-letter hospital code for the five (5) that we’re making up? 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use the 3-letter hospital code as the last name for the five (5) walk-in patients.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(Inject #7)</a:t>
            </a:r>
          </a:p>
        </p:txBody>
      </p:sp>
    </p:spTree>
    <p:extLst>
      <p:ext uri="{BB962C8B-B14F-4D97-AF65-F5344CB8AC3E}">
        <p14:creationId xmlns:p14="http://schemas.microsoft.com/office/powerpoint/2010/main" val="1554202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FAQ: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0672D2-7D92-4A34-A661-A66B874599E8}"/>
              </a:ext>
            </a:extLst>
          </p:cNvPr>
          <p:cNvSpPr/>
          <p:nvPr/>
        </p:nvSpPr>
        <p:spPr>
          <a:xfrm>
            <a:off x="3048000" y="1027906"/>
            <a:ext cx="6096000" cy="38096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getting five (5) seekers and one (1) patient – six (6) total?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Yes. Each facility will enter six (6) victims into the MCI victim list (Injects #6 &amp; #7) and five (5) seekers into the FRC application. (Inject #11)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 Non-ED facilities. Non-ED facilities will register one (1) Patient and five (5) Seekers into the FRC application. (Injects #10 and #11)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seekers coming in looking for patients at other facilities, is it my hospitals responsibility to enter this data?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your facility will register the five (5) seekers according to the training end-users receive by ReddiNet.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basically putting in the seeker under the seeker data?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training on how to register patients on ReddiNet MCI?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you can find training videos on the ReddiNet website. </a:t>
            </a:r>
            <a:r>
              <a:rPr lang="en-US" sz="1100" dirty="0">
                <a:hlinkClick r:id="rId3"/>
              </a:rPr>
              <a:t>ReddiNet Help and Support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 way we can play around with inputting info on the FRC on our own?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Yes, in the Training Environment. You will need to contact ReddiNet for a username and password to access the training platforms.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hlinkClick r:id="rId4"/>
              </a:rPr>
              <a:t>ReddiNet Help and Support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can I find the 3-digit code for my facility?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It’s located on the “Patient and Seeker Data” document. You can download the document from our HCC website.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0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 to Healthcare Coalition Website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https://www.lacountyhcc.org/trainings-exercises-drills/frc-family-reunification-center/2025-frc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88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EC242-2633-493F-8B48-585F40B79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433" y="15453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END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8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Click on “Patient and Seeker Data FRC 2025” link to download the Excel document</a:t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571F47-3DC7-A900-8E77-F054BF344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87" y="1472272"/>
            <a:ext cx="10846625" cy="42767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9A201937-85F4-40EC-91C3-7C18745EB53B}"/>
              </a:ext>
            </a:extLst>
          </p:cNvPr>
          <p:cNvSpPr/>
          <p:nvPr/>
        </p:nvSpPr>
        <p:spPr>
          <a:xfrm rot="2573203">
            <a:off x="6098553" y="5039336"/>
            <a:ext cx="800100" cy="32176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#6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will need to create your own inject cards or prompts from the Patient and Seeker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2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Inject #6: Select the Reference Data tab, find your Hospital in column B.</a:t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9973C0-0A3F-A0BA-3CFB-70E53111C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272" y="1535503"/>
            <a:ext cx="10515600" cy="44029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F0BC8B-AA01-4694-94B6-82E8459C8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24821" y="2046239"/>
            <a:ext cx="426757" cy="676715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EB0513F8-B780-480A-97B6-EB0A25D76391}"/>
              </a:ext>
            </a:extLst>
          </p:cNvPr>
          <p:cNvSpPr/>
          <p:nvPr/>
        </p:nvSpPr>
        <p:spPr>
          <a:xfrm rot="13492527">
            <a:off x="3142331" y="5873864"/>
            <a:ext cx="299470" cy="600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E2DD00-11FF-B17E-106D-F7A786161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85" y="1389507"/>
            <a:ext cx="9281404" cy="3565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2263"/>
            <a:ext cx="12013242" cy="11350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Inject #6: ReddiNet End-User updates MCI victim list and enters “ambulance patient” data: 1. First name, 2. Last name 3. Sex 4. Age, 5. Triage Tag #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28116" y="4955432"/>
            <a:ext cx="6357257" cy="182802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/>
              <a:t>Search for your Hospital in column B</a:t>
            </a:r>
          </a:p>
          <a:p>
            <a:r>
              <a:rPr lang="en-US" sz="2000" dirty="0"/>
              <a:t>Copy data from the following columns onto a word document:</a:t>
            </a:r>
          </a:p>
          <a:p>
            <a:pPr lvl="1"/>
            <a:r>
              <a:rPr lang="en-US" sz="1700" dirty="0"/>
              <a:t>Column D = 	First Name:	Jose</a:t>
            </a:r>
          </a:p>
          <a:p>
            <a:pPr lvl="1"/>
            <a:r>
              <a:rPr lang="en-US" sz="1600" dirty="0"/>
              <a:t>Column E =	Last Name:	Adams</a:t>
            </a:r>
          </a:p>
          <a:p>
            <a:pPr lvl="1"/>
            <a:r>
              <a:rPr lang="en-US" sz="1600" dirty="0"/>
              <a:t>Column F = 	Sex:	Male</a:t>
            </a:r>
          </a:p>
          <a:p>
            <a:pPr lvl="1"/>
            <a:r>
              <a:rPr lang="en-US" sz="1600" dirty="0"/>
              <a:t>Column G = 	Age:	46</a:t>
            </a:r>
          </a:p>
          <a:p>
            <a:pPr lvl="1"/>
            <a:r>
              <a:rPr lang="en-US" sz="1600" dirty="0"/>
              <a:t>Column H = 	Triage Tag#:	FRC-001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BC791B-603D-4874-8B86-AF5CD0971B08}"/>
              </a:ext>
            </a:extLst>
          </p:cNvPr>
          <p:cNvSpPr/>
          <p:nvPr/>
        </p:nvSpPr>
        <p:spPr>
          <a:xfrm>
            <a:off x="5024352" y="1057582"/>
            <a:ext cx="5597022" cy="1689971"/>
          </a:xfrm>
          <a:custGeom>
            <a:avLst/>
            <a:gdLst>
              <a:gd name="connsiteX0" fmla="*/ 3246730 w 4998165"/>
              <a:gd name="connsiteY0" fmla="*/ 130629 h 1552030"/>
              <a:gd name="connsiteX1" fmla="*/ 484869 w 4998165"/>
              <a:gd name="connsiteY1" fmla="*/ 559837 h 1552030"/>
              <a:gd name="connsiteX2" fmla="*/ 447547 w 4998165"/>
              <a:gd name="connsiteY2" fmla="*/ 1343608 h 1552030"/>
              <a:gd name="connsiteX3" fmla="*/ 4991555 w 4998165"/>
              <a:gd name="connsiteY3" fmla="*/ 1446245 h 1552030"/>
              <a:gd name="connsiteX4" fmla="*/ 1539228 w 4998165"/>
              <a:gd name="connsiteY4" fmla="*/ 0 h 1552030"/>
              <a:gd name="connsiteX5" fmla="*/ 1539228 w 4998165"/>
              <a:gd name="connsiteY5" fmla="*/ 0 h 1552030"/>
              <a:gd name="connsiteX0" fmla="*/ 3249075 w 5034008"/>
              <a:gd name="connsiteY0" fmla="*/ 130629 h 1370597"/>
              <a:gd name="connsiteX1" fmla="*/ 487214 w 5034008"/>
              <a:gd name="connsiteY1" fmla="*/ 559837 h 1370597"/>
              <a:gd name="connsiteX2" fmla="*/ 449892 w 5034008"/>
              <a:gd name="connsiteY2" fmla="*/ 1343608 h 1370597"/>
              <a:gd name="connsiteX3" fmla="*/ 5027456 w 5034008"/>
              <a:gd name="connsiteY3" fmla="*/ 1077129 h 1370597"/>
              <a:gd name="connsiteX4" fmla="*/ 1541573 w 5034008"/>
              <a:gd name="connsiteY4" fmla="*/ 0 h 1370597"/>
              <a:gd name="connsiteX5" fmla="*/ 1541573 w 5034008"/>
              <a:gd name="connsiteY5" fmla="*/ 0 h 1370597"/>
              <a:gd name="connsiteX0" fmla="*/ 2981789 w 4766722"/>
              <a:gd name="connsiteY0" fmla="*/ 130629 h 1372821"/>
              <a:gd name="connsiteX1" fmla="*/ 1109161 w 4766722"/>
              <a:gd name="connsiteY1" fmla="*/ 526281 h 1372821"/>
              <a:gd name="connsiteX2" fmla="*/ 182606 w 4766722"/>
              <a:gd name="connsiteY2" fmla="*/ 1343608 h 1372821"/>
              <a:gd name="connsiteX3" fmla="*/ 4760170 w 4766722"/>
              <a:gd name="connsiteY3" fmla="*/ 1077129 h 1372821"/>
              <a:gd name="connsiteX4" fmla="*/ 1274287 w 4766722"/>
              <a:gd name="connsiteY4" fmla="*/ 0 h 1372821"/>
              <a:gd name="connsiteX5" fmla="*/ 1274287 w 4766722"/>
              <a:gd name="connsiteY5" fmla="*/ 0 h 1372821"/>
              <a:gd name="connsiteX0" fmla="*/ 3049794 w 4834727"/>
              <a:gd name="connsiteY0" fmla="*/ 130629 h 1372821"/>
              <a:gd name="connsiteX1" fmla="*/ 1177166 w 4834727"/>
              <a:gd name="connsiteY1" fmla="*/ 526281 h 1372821"/>
              <a:gd name="connsiteX2" fmla="*/ 250611 w 4834727"/>
              <a:gd name="connsiteY2" fmla="*/ 1343608 h 1372821"/>
              <a:gd name="connsiteX3" fmla="*/ 4828175 w 4834727"/>
              <a:gd name="connsiteY3" fmla="*/ 1077129 h 1372821"/>
              <a:gd name="connsiteX4" fmla="*/ 1342292 w 4834727"/>
              <a:gd name="connsiteY4" fmla="*/ 0 h 1372821"/>
              <a:gd name="connsiteX5" fmla="*/ 1342292 w 4834727"/>
              <a:gd name="connsiteY5" fmla="*/ 0 h 1372821"/>
              <a:gd name="connsiteX0" fmla="*/ 3049794 w 5198377"/>
              <a:gd name="connsiteY0" fmla="*/ 130629 h 1362689"/>
              <a:gd name="connsiteX1" fmla="*/ 1177166 w 5198377"/>
              <a:gd name="connsiteY1" fmla="*/ 526281 h 1362689"/>
              <a:gd name="connsiteX2" fmla="*/ 250611 w 5198377"/>
              <a:gd name="connsiteY2" fmla="*/ 1343608 h 1362689"/>
              <a:gd name="connsiteX3" fmla="*/ 4828175 w 5198377"/>
              <a:gd name="connsiteY3" fmla="*/ 1077129 h 1362689"/>
              <a:gd name="connsiteX4" fmla="*/ 4524546 w 5198377"/>
              <a:gd name="connsiteY4" fmla="*/ 779492 h 1362689"/>
              <a:gd name="connsiteX5" fmla="*/ 1342292 w 5198377"/>
              <a:gd name="connsiteY5" fmla="*/ 0 h 1362689"/>
              <a:gd name="connsiteX6" fmla="*/ 1342292 w 5198377"/>
              <a:gd name="connsiteY6" fmla="*/ 0 h 1362689"/>
              <a:gd name="connsiteX0" fmla="*/ 3049794 w 5329280"/>
              <a:gd name="connsiteY0" fmla="*/ 130629 h 1364385"/>
              <a:gd name="connsiteX1" fmla="*/ 1177166 w 5329280"/>
              <a:gd name="connsiteY1" fmla="*/ 526281 h 1364385"/>
              <a:gd name="connsiteX2" fmla="*/ 250611 w 5329280"/>
              <a:gd name="connsiteY2" fmla="*/ 1343608 h 1364385"/>
              <a:gd name="connsiteX3" fmla="*/ 4828175 w 5329280"/>
              <a:gd name="connsiteY3" fmla="*/ 1077129 h 1364385"/>
              <a:gd name="connsiteX4" fmla="*/ 4818160 w 5329280"/>
              <a:gd name="connsiteY4" fmla="*/ 603324 h 1364385"/>
              <a:gd name="connsiteX5" fmla="*/ 1342292 w 5329280"/>
              <a:gd name="connsiteY5" fmla="*/ 0 h 1364385"/>
              <a:gd name="connsiteX6" fmla="*/ 1342292 w 5329280"/>
              <a:gd name="connsiteY6" fmla="*/ 0 h 1364385"/>
              <a:gd name="connsiteX0" fmla="*/ 3246551 w 5265978"/>
              <a:gd name="connsiteY0" fmla="*/ 0 h 1367980"/>
              <a:gd name="connsiteX1" fmla="*/ 1113864 w 5265978"/>
              <a:gd name="connsiteY1" fmla="*/ 529876 h 1367980"/>
              <a:gd name="connsiteX2" fmla="*/ 187309 w 5265978"/>
              <a:gd name="connsiteY2" fmla="*/ 1347203 h 1367980"/>
              <a:gd name="connsiteX3" fmla="*/ 4764873 w 5265978"/>
              <a:gd name="connsiteY3" fmla="*/ 1080724 h 1367980"/>
              <a:gd name="connsiteX4" fmla="*/ 4754858 w 5265978"/>
              <a:gd name="connsiteY4" fmla="*/ 606919 h 1367980"/>
              <a:gd name="connsiteX5" fmla="*/ 1278990 w 5265978"/>
              <a:gd name="connsiteY5" fmla="*/ 3595 h 1367980"/>
              <a:gd name="connsiteX6" fmla="*/ 1278990 w 5265978"/>
              <a:gd name="connsiteY6" fmla="*/ 3595 h 1367980"/>
              <a:gd name="connsiteX0" fmla="*/ 3248226 w 5281790"/>
              <a:gd name="connsiteY0" fmla="*/ 0 h 1460301"/>
              <a:gd name="connsiteX1" fmla="*/ 1115539 w 5281790"/>
              <a:gd name="connsiteY1" fmla="*/ 529876 h 1460301"/>
              <a:gd name="connsiteX2" fmla="*/ 188984 w 5281790"/>
              <a:gd name="connsiteY2" fmla="*/ 1347203 h 1460301"/>
              <a:gd name="connsiteX3" fmla="*/ 4791715 w 5281790"/>
              <a:gd name="connsiteY3" fmla="*/ 1374339 h 1460301"/>
              <a:gd name="connsiteX4" fmla="*/ 4756533 w 5281790"/>
              <a:gd name="connsiteY4" fmla="*/ 606919 h 1460301"/>
              <a:gd name="connsiteX5" fmla="*/ 1280665 w 5281790"/>
              <a:gd name="connsiteY5" fmla="*/ 3595 h 1460301"/>
              <a:gd name="connsiteX6" fmla="*/ 1280665 w 5281790"/>
              <a:gd name="connsiteY6" fmla="*/ 3595 h 1460301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9875 w 5363439"/>
              <a:gd name="connsiteY0" fmla="*/ 0 h 1451788"/>
              <a:gd name="connsiteX1" fmla="*/ 1197188 w 5363439"/>
              <a:gd name="connsiteY1" fmla="*/ 529876 h 1451788"/>
              <a:gd name="connsiteX2" fmla="*/ 610130 w 5363439"/>
              <a:gd name="connsiteY2" fmla="*/ 682420 h 1451788"/>
              <a:gd name="connsiteX3" fmla="*/ 270633 w 5363439"/>
              <a:gd name="connsiteY3" fmla="*/ 1347203 h 1451788"/>
              <a:gd name="connsiteX4" fmla="*/ 4873364 w 5363439"/>
              <a:gd name="connsiteY4" fmla="*/ 1374339 h 1451788"/>
              <a:gd name="connsiteX5" fmla="*/ 4838182 w 5363439"/>
              <a:gd name="connsiteY5" fmla="*/ 606919 h 1451788"/>
              <a:gd name="connsiteX6" fmla="*/ 1362314 w 5363439"/>
              <a:gd name="connsiteY6" fmla="*/ 3595 h 1451788"/>
              <a:gd name="connsiteX7" fmla="*/ 1362314 w 5363439"/>
              <a:gd name="connsiteY7" fmla="*/ 3595 h 1451788"/>
              <a:gd name="connsiteX0" fmla="*/ 3325543 w 5359107"/>
              <a:gd name="connsiteY0" fmla="*/ 0 h 1450006"/>
              <a:gd name="connsiteX1" fmla="*/ 1192856 w 5359107"/>
              <a:gd name="connsiteY1" fmla="*/ 529876 h 1450006"/>
              <a:gd name="connsiteX2" fmla="*/ 622576 w 5359107"/>
              <a:gd name="connsiteY2" fmla="*/ 715976 h 1450006"/>
              <a:gd name="connsiteX3" fmla="*/ 266301 w 5359107"/>
              <a:gd name="connsiteY3" fmla="*/ 1347203 h 1450006"/>
              <a:gd name="connsiteX4" fmla="*/ 4869032 w 5359107"/>
              <a:gd name="connsiteY4" fmla="*/ 1374339 h 1450006"/>
              <a:gd name="connsiteX5" fmla="*/ 4833850 w 5359107"/>
              <a:gd name="connsiteY5" fmla="*/ 606919 h 1450006"/>
              <a:gd name="connsiteX6" fmla="*/ 1357982 w 5359107"/>
              <a:gd name="connsiteY6" fmla="*/ 3595 h 1450006"/>
              <a:gd name="connsiteX7" fmla="*/ 1357982 w 5359107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61895 w 5395459"/>
              <a:gd name="connsiteY0" fmla="*/ 0 h 1450006"/>
              <a:gd name="connsiteX1" fmla="*/ 1229208 w 5395459"/>
              <a:gd name="connsiteY1" fmla="*/ 529876 h 1450006"/>
              <a:gd name="connsiteX2" fmla="*/ 658928 w 5395459"/>
              <a:gd name="connsiteY2" fmla="*/ 715976 h 1450006"/>
              <a:gd name="connsiteX3" fmla="*/ 302653 w 5395459"/>
              <a:gd name="connsiteY3" fmla="*/ 1347203 h 1450006"/>
              <a:gd name="connsiteX4" fmla="*/ 4905384 w 5395459"/>
              <a:gd name="connsiteY4" fmla="*/ 1374339 h 1450006"/>
              <a:gd name="connsiteX5" fmla="*/ 4870202 w 5395459"/>
              <a:gd name="connsiteY5" fmla="*/ 606919 h 1450006"/>
              <a:gd name="connsiteX6" fmla="*/ 1394334 w 5395459"/>
              <a:gd name="connsiteY6" fmla="*/ 3595 h 1450006"/>
              <a:gd name="connsiteX7" fmla="*/ 1394334 w 5395459"/>
              <a:gd name="connsiteY7" fmla="*/ 3595 h 1450006"/>
              <a:gd name="connsiteX0" fmla="*/ 3359371 w 5392935"/>
              <a:gd name="connsiteY0" fmla="*/ 0 h 1454064"/>
              <a:gd name="connsiteX1" fmla="*/ 1226684 w 5392935"/>
              <a:gd name="connsiteY1" fmla="*/ 529876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59371 w 5392935"/>
              <a:gd name="connsiteY0" fmla="*/ 0 h 1454064"/>
              <a:gd name="connsiteX1" fmla="*/ 1226684 w 5392935"/>
              <a:gd name="connsiteY1" fmla="*/ 437597 h 1454064"/>
              <a:gd name="connsiteX2" fmla="*/ 664793 w 5392935"/>
              <a:gd name="connsiteY2" fmla="*/ 640476 h 1454064"/>
              <a:gd name="connsiteX3" fmla="*/ 300129 w 5392935"/>
              <a:gd name="connsiteY3" fmla="*/ 1347203 h 1454064"/>
              <a:gd name="connsiteX4" fmla="*/ 4902860 w 5392935"/>
              <a:gd name="connsiteY4" fmla="*/ 1374339 h 1454064"/>
              <a:gd name="connsiteX5" fmla="*/ 4867678 w 5392935"/>
              <a:gd name="connsiteY5" fmla="*/ 606919 h 1454064"/>
              <a:gd name="connsiteX6" fmla="*/ 1391810 w 5392935"/>
              <a:gd name="connsiteY6" fmla="*/ 3595 h 1454064"/>
              <a:gd name="connsiteX7" fmla="*/ 1391810 w 5392935"/>
              <a:gd name="connsiteY7" fmla="*/ 3595 h 1454064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367014 w 5400578"/>
              <a:gd name="connsiteY0" fmla="*/ 0 h 1455453"/>
              <a:gd name="connsiteX1" fmla="*/ 1234327 w 5400578"/>
              <a:gd name="connsiteY1" fmla="*/ 437597 h 1455453"/>
              <a:gd name="connsiteX2" fmla="*/ 647269 w 5400578"/>
              <a:gd name="connsiteY2" fmla="*/ 615309 h 1455453"/>
              <a:gd name="connsiteX3" fmla="*/ 307772 w 5400578"/>
              <a:gd name="connsiteY3" fmla="*/ 1347203 h 1455453"/>
              <a:gd name="connsiteX4" fmla="*/ 4910503 w 5400578"/>
              <a:gd name="connsiteY4" fmla="*/ 1374339 h 1455453"/>
              <a:gd name="connsiteX5" fmla="*/ 4875321 w 5400578"/>
              <a:gd name="connsiteY5" fmla="*/ 606919 h 1455453"/>
              <a:gd name="connsiteX6" fmla="*/ 1399453 w 5400578"/>
              <a:gd name="connsiteY6" fmla="*/ 3595 h 1455453"/>
              <a:gd name="connsiteX7" fmla="*/ 1399453 w 5400578"/>
              <a:gd name="connsiteY7" fmla="*/ 3595 h 1455453"/>
              <a:gd name="connsiteX0" fmla="*/ 3400657 w 5434221"/>
              <a:gd name="connsiteY0" fmla="*/ 0 h 1455453"/>
              <a:gd name="connsiteX1" fmla="*/ 680912 w 5434221"/>
              <a:gd name="connsiteY1" fmla="*/ 615309 h 1455453"/>
              <a:gd name="connsiteX2" fmla="*/ 341415 w 5434221"/>
              <a:gd name="connsiteY2" fmla="*/ 1347203 h 1455453"/>
              <a:gd name="connsiteX3" fmla="*/ 4944146 w 5434221"/>
              <a:gd name="connsiteY3" fmla="*/ 1374339 h 1455453"/>
              <a:gd name="connsiteX4" fmla="*/ 4908964 w 5434221"/>
              <a:gd name="connsiteY4" fmla="*/ 606919 h 1455453"/>
              <a:gd name="connsiteX5" fmla="*/ 1433096 w 5434221"/>
              <a:gd name="connsiteY5" fmla="*/ 3595 h 1455453"/>
              <a:gd name="connsiteX6" fmla="*/ 1433096 w 5434221"/>
              <a:gd name="connsiteY6" fmla="*/ 3595 h 1455453"/>
              <a:gd name="connsiteX0" fmla="*/ 3403598 w 5437162"/>
              <a:gd name="connsiteY0" fmla="*/ 0 h 1461674"/>
              <a:gd name="connsiteX1" fmla="*/ 675464 w 5437162"/>
              <a:gd name="connsiteY1" fmla="*/ 506252 h 1461674"/>
              <a:gd name="connsiteX2" fmla="*/ 344356 w 5437162"/>
              <a:gd name="connsiteY2" fmla="*/ 1347203 h 1461674"/>
              <a:gd name="connsiteX3" fmla="*/ 4947087 w 5437162"/>
              <a:gd name="connsiteY3" fmla="*/ 1374339 h 1461674"/>
              <a:gd name="connsiteX4" fmla="*/ 4911905 w 5437162"/>
              <a:gd name="connsiteY4" fmla="*/ 606919 h 1461674"/>
              <a:gd name="connsiteX5" fmla="*/ 1436037 w 5437162"/>
              <a:gd name="connsiteY5" fmla="*/ 3595 h 1461674"/>
              <a:gd name="connsiteX6" fmla="*/ 1436037 w 5437162"/>
              <a:gd name="connsiteY6" fmla="*/ 3595 h 1461674"/>
              <a:gd name="connsiteX0" fmla="*/ 3403598 w 5441367"/>
              <a:gd name="connsiteY0" fmla="*/ 0 h 1468397"/>
              <a:gd name="connsiteX1" fmla="*/ 675464 w 5441367"/>
              <a:gd name="connsiteY1" fmla="*/ 506252 h 1468397"/>
              <a:gd name="connsiteX2" fmla="*/ 344356 w 5441367"/>
              <a:gd name="connsiteY2" fmla="*/ 1347203 h 1468397"/>
              <a:gd name="connsiteX3" fmla="*/ 4947087 w 5441367"/>
              <a:gd name="connsiteY3" fmla="*/ 1374339 h 1468397"/>
              <a:gd name="connsiteX4" fmla="*/ 4920294 w 5441367"/>
              <a:gd name="connsiteY4" fmla="*/ 506251 h 1468397"/>
              <a:gd name="connsiteX5" fmla="*/ 1436037 w 5441367"/>
              <a:gd name="connsiteY5" fmla="*/ 3595 h 1468397"/>
              <a:gd name="connsiteX6" fmla="*/ 1436037 w 5441367"/>
              <a:gd name="connsiteY6" fmla="*/ 3595 h 1468397"/>
              <a:gd name="connsiteX0" fmla="*/ 3288372 w 5314873"/>
              <a:gd name="connsiteY0" fmla="*/ 0 h 1442655"/>
              <a:gd name="connsiteX1" fmla="*/ 560238 w 5314873"/>
              <a:gd name="connsiteY1" fmla="*/ 506252 h 1442655"/>
              <a:gd name="connsiteX2" fmla="*/ 396910 w 5314873"/>
              <a:gd name="connsiteY2" fmla="*/ 1288480 h 1442655"/>
              <a:gd name="connsiteX3" fmla="*/ 4831861 w 5314873"/>
              <a:gd name="connsiteY3" fmla="*/ 1374339 h 1442655"/>
              <a:gd name="connsiteX4" fmla="*/ 4805068 w 5314873"/>
              <a:gd name="connsiteY4" fmla="*/ 506251 h 1442655"/>
              <a:gd name="connsiteX5" fmla="*/ 1320811 w 5314873"/>
              <a:gd name="connsiteY5" fmla="*/ 3595 h 1442655"/>
              <a:gd name="connsiteX6" fmla="*/ 1320811 w 5314873"/>
              <a:gd name="connsiteY6" fmla="*/ 3595 h 1442655"/>
              <a:gd name="connsiteX0" fmla="*/ 3266058 w 5146463"/>
              <a:gd name="connsiteY0" fmla="*/ 0 h 1424589"/>
              <a:gd name="connsiteX1" fmla="*/ 537924 w 5146463"/>
              <a:gd name="connsiteY1" fmla="*/ 506252 h 1424589"/>
              <a:gd name="connsiteX2" fmla="*/ 374596 w 5146463"/>
              <a:gd name="connsiteY2" fmla="*/ 1288480 h 1424589"/>
              <a:gd name="connsiteX3" fmla="*/ 4499155 w 5146463"/>
              <a:gd name="connsiteY3" fmla="*/ 1349172 h 1424589"/>
              <a:gd name="connsiteX4" fmla="*/ 4782754 w 5146463"/>
              <a:gd name="connsiteY4" fmla="*/ 506251 h 1424589"/>
              <a:gd name="connsiteX5" fmla="*/ 1298497 w 5146463"/>
              <a:gd name="connsiteY5" fmla="*/ 3595 h 1424589"/>
              <a:gd name="connsiteX6" fmla="*/ 1298497 w 5146463"/>
              <a:gd name="connsiteY6" fmla="*/ 3595 h 1424589"/>
              <a:gd name="connsiteX0" fmla="*/ 3228405 w 5108810"/>
              <a:gd name="connsiteY0" fmla="*/ 0 h 1425808"/>
              <a:gd name="connsiteX1" fmla="*/ 592550 w 5108810"/>
              <a:gd name="connsiteY1" fmla="*/ 481085 h 1425808"/>
              <a:gd name="connsiteX2" fmla="*/ 336943 w 5108810"/>
              <a:gd name="connsiteY2" fmla="*/ 1288480 h 1425808"/>
              <a:gd name="connsiteX3" fmla="*/ 4461502 w 5108810"/>
              <a:gd name="connsiteY3" fmla="*/ 1349172 h 1425808"/>
              <a:gd name="connsiteX4" fmla="*/ 4745101 w 5108810"/>
              <a:gd name="connsiteY4" fmla="*/ 506251 h 1425808"/>
              <a:gd name="connsiteX5" fmla="*/ 1260844 w 5108810"/>
              <a:gd name="connsiteY5" fmla="*/ 3595 h 1425808"/>
              <a:gd name="connsiteX6" fmla="*/ 1260844 w 5108810"/>
              <a:gd name="connsiteY6" fmla="*/ 3595 h 1425808"/>
              <a:gd name="connsiteX0" fmla="*/ 3222871 w 5075792"/>
              <a:gd name="connsiteY0" fmla="*/ 0 h 1371443"/>
              <a:gd name="connsiteX1" fmla="*/ 587016 w 5075792"/>
              <a:gd name="connsiteY1" fmla="*/ 481085 h 1371443"/>
              <a:gd name="connsiteX2" fmla="*/ 331409 w 5075792"/>
              <a:gd name="connsiteY2" fmla="*/ 1288480 h 1371443"/>
              <a:gd name="connsiteX3" fmla="*/ 4380467 w 5075792"/>
              <a:gd name="connsiteY3" fmla="*/ 1256893 h 1371443"/>
              <a:gd name="connsiteX4" fmla="*/ 4739567 w 5075792"/>
              <a:gd name="connsiteY4" fmla="*/ 506251 h 1371443"/>
              <a:gd name="connsiteX5" fmla="*/ 1255310 w 5075792"/>
              <a:gd name="connsiteY5" fmla="*/ 3595 h 1371443"/>
              <a:gd name="connsiteX6" fmla="*/ 1255310 w 5075792"/>
              <a:gd name="connsiteY6" fmla="*/ 3595 h 1371443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230294 w 5050776"/>
              <a:gd name="connsiteY6" fmla="*/ 3595 h 1370865"/>
              <a:gd name="connsiteX0" fmla="*/ 3197855 w 5050776"/>
              <a:gd name="connsiteY0" fmla="*/ 0 h 1370865"/>
              <a:gd name="connsiteX1" fmla="*/ 629112 w 5050776"/>
              <a:gd name="connsiteY1" fmla="*/ 489474 h 1370865"/>
              <a:gd name="connsiteX2" fmla="*/ 306393 w 5050776"/>
              <a:gd name="connsiteY2" fmla="*/ 1288480 h 1370865"/>
              <a:gd name="connsiteX3" fmla="*/ 4355451 w 5050776"/>
              <a:gd name="connsiteY3" fmla="*/ 1256893 h 1370865"/>
              <a:gd name="connsiteX4" fmla="*/ 4714551 w 5050776"/>
              <a:gd name="connsiteY4" fmla="*/ 506251 h 1370865"/>
              <a:gd name="connsiteX5" fmla="*/ 1230294 w 5050776"/>
              <a:gd name="connsiteY5" fmla="*/ 3595 h 1370865"/>
              <a:gd name="connsiteX6" fmla="*/ 1926580 w 5050776"/>
              <a:gd name="connsiteY6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926580 w 4974894"/>
              <a:gd name="connsiteY5" fmla="*/ 112652 h 1370865"/>
              <a:gd name="connsiteX0" fmla="*/ 3197855 w 4974894"/>
              <a:gd name="connsiteY0" fmla="*/ 0 h 1370865"/>
              <a:gd name="connsiteX1" fmla="*/ 629112 w 4974894"/>
              <a:gd name="connsiteY1" fmla="*/ 489474 h 1370865"/>
              <a:gd name="connsiteX2" fmla="*/ 306393 w 4974894"/>
              <a:gd name="connsiteY2" fmla="*/ 1288480 h 1370865"/>
              <a:gd name="connsiteX3" fmla="*/ 4355451 w 4974894"/>
              <a:gd name="connsiteY3" fmla="*/ 1256893 h 1370865"/>
              <a:gd name="connsiteX4" fmla="*/ 4714551 w 4974894"/>
              <a:gd name="connsiteY4" fmla="*/ 506251 h 1370865"/>
              <a:gd name="connsiteX5" fmla="*/ 1742022 w 4974894"/>
              <a:gd name="connsiteY5" fmla="*/ 62318 h 137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74894" h="1370865">
                <a:moveTo>
                  <a:pt x="3197855" y="0"/>
                </a:moveTo>
                <a:cubicBezTo>
                  <a:pt x="2631242" y="128189"/>
                  <a:pt x="1138985" y="264940"/>
                  <a:pt x="629112" y="489474"/>
                </a:cubicBezTo>
                <a:cubicBezTo>
                  <a:pt x="119239" y="714008"/>
                  <a:pt x="-314664" y="1160577"/>
                  <a:pt x="306393" y="1288480"/>
                </a:cubicBezTo>
                <a:cubicBezTo>
                  <a:pt x="927450" y="1416383"/>
                  <a:pt x="3620758" y="1387264"/>
                  <a:pt x="4355451" y="1256893"/>
                </a:cubicBezTo>
                <a:cubicBezTo>
                  <a:pt x="5090144" y="1126522"/>
                  <a:pt x="5119363" y="696958"/>
                  <a:pt x="4714551" y="506251"/>
                </a:cubicBezTo>
                <a:cubicBezTo>
                  <a:pt x="4309739" y="315544"/>
                  <a:pt x="2322849" y="144318"/>
                  <a:pt x="1742022" y="62318"/>
                </a:cubicBezTo>
              </a:path>
            </a:pathLst>
          </a:custGeom>
          <a:noFill/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9312A12-9451-4DD0-86CB-6A187C6D5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651680">
            <a:off x="441453" y="2049024"/>
            <a:ext cx="533064" cy="5663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8869AD-76D5-D9DD-F222-1F8BF765F5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15" y="3659898"/>
            <a:ext cx="4626863" cy="2451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3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#7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9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2BD1F5E-2EE7-4827-A82E-676AA61B0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972" y="3135085"/>
            <a:ext cx="5931392" cy="2767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B98C-6505-46BB-9636-4D2386BBD2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2263"/>
            <a:ext cx="10906125" cy="11350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/>
              <a:t>Inject #7: ReddiNet End-User enters five (5) walk-in patients into the MCI victim list. Use fictional first name and gender for each. Use your hospital's 3-letter hospital code for the last names. 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8800-5332-46D3-BDB4-949C2ED03D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0194" y="1909392"/>
            <a:ext cx="4008438" cy="4394200"/>
          </a:xfrm>
        </p:spPr>
        <p:txBody>
          <a:bodyPr>
            <a:normAutofit/>
          </a:bodyPr>
          <a:lstStyle/>
          <a:p>
            <a:r>
              <a:rPr lang="en-US" sz="1800" dirty="0"/>
              <a:t>Search for your Hospital in column B</a:t>
            </a:r>
          </a:p>
          <a:p>
            <a:r>
              <a:rPr lang="en-US" sz="1800" dirty="0"/>
              <a:t>Use the 3-letter hospital code in column C as the last name for the 5 walk-in patients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A0E6BE-8D05-4EAF-B018-8F9150C9C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3122" y="3632361"/>
            <a:ext cx="853514" cy="347502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89CA1A72-AB45-4566-A7CC-ECBEB991B87B}"/>
              </a:ext>
            </a:extLst>
          </p:cNvPr>
          <p:cNvSpPr/>
          <p:nvPr/>
        </p:nvSpPr>
        <p:spPr>
          <a:xfrm rot="1226345">
            <a:off x="7704476" y="3406521"/>
            <a:ext cx="527782" cy="260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CFBAFF-35B1-41FE-9116-FBB50B1084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09" y="3248050"/>
            <a:ext cx="4315516" cy="326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82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C358-D8FA-4B40-9331-69CCB8724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Prompt for Inject #9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8BE1AD-BBCA-46CD-8ACB-315308971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878349" cy="1655762"/>
          </a:xfrm>
        </p:spPr>
        <p:txBody>
          <a:bodyPr>
            <a:normAutofit/>
          </a:bodyPr>
          <a:lstStyle/>
          <a:p>
            <a:r>
              <a:rPr lang="en-US" dirty="0"/>
              <a:t>You will need to create your own inject cards or prompts from the </a:t>
            </a:r>
            <a:r>
              <a:rPr lang="en-US" sz="3200" dirty="0">
                <a:solidFill>
                  <a:srgbClr val="FF0000"/>
                </a:solidFill>
              </a:rPr>
              <a:t>MSEL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6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7597248-ea38-451b-8abe-a638eddbac81}" enabled="0" method="" siteId="{07597248-ea38-451b-8abe-a638eddbac8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1214</Words>
  <Application>Microsoft Office PowerPoint</Application>
  <PresentationFormat>Widescreen</PresentationFormat>
  <Paragraphs>109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Acrobat Document</vt:lpstr>
      <vt:lpstr>How to Create Inject Cards or Prompts for the FRC Exercise  </vt:lpstr>
      <vt:lpstr>Go to Healthcare Coalition Website </vt:lpstr>
      <vt:lpstr>Click on “Patient and Seeker Data FRC 2025” link to download the Excel document </vt:lpstr>
      <vt:lpstr>Create Prompt for Inject #6  </vt:lpstr>
      <vt:lpstr>Inject #6: Select the Reference Data tab, find your Hospital in column B. </vt:lpstr>
      <vt:lpstr>Inject #6: ReddiNet End-User updates MCI victim list and enters “ambulance patient” data: 1. First name, 2. Last name 3. Sex 4. Age, 5. Triage Tag #  </vt:lpstr>
      <vt:lpstr>Create Prompt for Inject #7  </vt:lpstr>
      <vt:lpstr>Inject #7: ReddiNet End-User enters five (5) walk-in patients into the MCI victim list. Use fictional first name and gender for each. Use your hospital's 3-letter hospital code for the last names. </vt:lpstr>
      <vt:lpstr>Create Prompt for Inject #9  </vt:lpstr>
      <vt:lpstr>Inject #9: FRC End-User logs into the FRC application and activates a "FAC“. (Activate only 1 FAC at your facility)  </vt:lpstr>
      <vt:lpstr>Create Prompt for Inject #10  </vt:lpstr>
      <vt:lpstr>Inject #10: Update Patient Profile (Hosp. with ED) </vt:lpstr>
      <vt:lpstr>Inject #10: Register Patient (Hosp. without ED)  </vt:lpstr>
      <vt:lpstr>Create Prompt for Inject #11  </vt:lpstr>
      <vt:lpstr>Inject #11: Select the Individual Hospital Form tab.  </vt:lpstr>
      <vt:lpstr>Inject #11: Register the five (5) Seekers into the FRC "FAC".</vt:lpstr>
      <vt:lpstr>PowerPoint Presentation</vt:lpstr>
      <vt:lpstr>FAQ: </vt:lpstr>
      <vt:lpstr>FAQ: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Injects</dc:title>
  <dc:creator>Darren Verrette</dc:creator>
  <cp:lastModifiedBy>Darren Verrette</cp:lastModifiedBy>
  <cp:revision>116</cp:revision>
  <cp:lastPrinted>2024-04-22T22:38:03Z</cp:lastPrinted>
  <dcterms:created xsi:type="dcterms:W3CDTF">2022-04-19T18:19:40Z</dcterms:created>
  <dcterms:modified xsi:type="dcterms:W3CDTF">2025-07-15T23:29:57Z</dcterms:modified>
</cp:coreProperties>
</file>