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712" r:id="rId2"/>
    <p:sldId id="746" r:id="rId3"/>
    <p:sldId id="719" r:id="rId4"/>
    <p:sldId id="749" r:id="rId5"/>
    <p:sldId id="718" r:id="rId6"/>
    <p:sldId id="721" r:id="rId7"/>
    <p:sldId id="722" r:id="rId8"/>
    <p:sldId id="723" r:id="rId9"/>
    <p:sldId id="724" r:id="rId10"/>
    <p:sldId id="729" r:id="rId11"/>
    <p:sldId id="727" r:id="rId12"/>
    <p:sldId id="728" r:id="rId13"/>
    <p:sldId id="737" r:id="rId14"/>
    <p:sldId id="759" r:id="rId15"/>
    <p:sldId id="738" r:id="rId16"/>
    <p:sldId id="740" r:id="rId17"/>
    <p:sldId id="725" r:id="rId18"/>
    <p:sldId id="742" r:id="rId1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00"/>
    <a:srgbClr val="FF00FF"/>
    <a:srgbClr val="8B4A03"/>
    <a:srgbClr val="FF0000"/>
    <a:srgbClr val="FFFF00"/>
    <a:srgbClr val="E6BA00"/>
    <a:srgbClr val="FFCC00"/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4" autoAdjust="0"/>
    <p:restoredTop sz="81527" autoAdjust="0"/>
  </p:normalViewPr>
  <p:slideViewPr>
    <p:cSldViewPr>
      <p:cViewPr varScale="1">
        <p:scale>
          <a:sx n="89" d="100"/>
          <a:sy n="89" d="100"/>
        </p:scale>
        <p:origin x="192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08"/>
    </p:cViewPr>
  </p:sorterViewPr>
  <p:notesViewPr>
    <p:cSldViewPr>
      <p:cViewPr>
        <p:scale>
          <a:sx n="100" d="100"/>
          <a:sy n="100" d="100"/>
        </p:scale>
        <p:origin x="-4944" y="-1014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3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1"/>
            <a:ext cx="3043343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328"/>
            <a:ext cx="3043343" cy="4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328"/>
            <a:ext cx="3043343" cy="4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BB0215E-E8C9-46D7-80DD-16E0A3E5A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945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3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1"/>
            <a:ext cx="3043343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2458"/>
            <a:ext cx="5150273" cy="4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328"/>
            <a:ext cx="3043343" cy="4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328"/>
            <a:ext cx="3043343" cy="4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8933885-1B3E-4279-8EDC-F9C9E48DE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29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36165-5B61-428F-96FD-8F29224837F9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720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198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BDC3D2-F5A5-4A1D-B230-9B13E8AB105D}" type="slidenum">
              <a:rPr lang="en-US" altLang="en-US" sz="1200" b="0">
                <a:latin typeface="Calibri" panose="020F0502020204030204" pitchFamily="34" charset="0"/>
              </a:rPr>
              <a:pPr/>
              <a:t>10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6B7654-25C3-434F-812A-0500CA8B4510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445982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444576-428D-4BBE-89DB-B9BEE51FC41D}" type="slidenum">
              <a:rPr lang="en-US" altLang="en-US" sz="1200" b="0">
                <a:latin typeface="Calibri" panose="020F0502020204030204" pitchFamily="34" charset="0"/>
              </a:rPr>
              <a:pPr/>
              <a:t>12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57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911C29-CCF9-410D-9BE9-83D8F0A65535}" type="slidenum">
              <a:rPr lang="en-US" altLang="en-US" sz="1200" b="0">
                <a:latin typeface="Calibri" panose="020F0502020204030204" pitchFamily="34" charset="0"/>
              </a:rPr>
              <a:pPr/>
              <a:t>13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74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33885-1B3E-4279-8EDC-F9C9E48DED2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62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F1FAAE-8C2C-4E43-AA43-E0C5334986B3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293" y="4295285"/>
            <a:ext cx="5177910" cy="4069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1321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8C6894-3B45-4D18-A709-9E251B90A5A3}" type="slidenum">
              <a:rPr lang="en-US" altLang="en-US" sz="1200" b="0"/>
              <a:pPr/>
              <a:t>16</a:t>
            </a:fld>
            <a:endParaRPr lang="en-US" altLang="en-US" sz="1200" b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90563"/>
            <a:ext cx="4595813" cy="3446462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3522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B61DC6-DF58-4A7B-B5A9-95C54A8D5ECA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293" y="4295285"/>
            <a:ext cx="5177910" cy="4069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11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en-US" alt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47EEBD-D01F-40FD-ABC8-04FDF87DF41D}" type="slidenum">
              <a:rPr lang="en-US" altLang="en-US" sz="1200" b="0">
                <a:latin typeface="Calibri" panose="020F0502020204030204" pitchFamily="34" charset="0"/>
              </a:rPr>
              <a:pPr/>
              <a:t>18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5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DA5B2-E43D-45EE-8BBA-9D64F4353824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97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A5D022-1A19-4D12-BD1F-95A8A3A647DD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90563"/>
            <a:ext cx="4595813" cy="3446462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973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33885-1B3E-4279-8EDC-F9C9E48DED2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17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E53E9D-558E-498C-B859-01B21EAB7EBF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293" y="4295285"/>
            <a:ext cx="5177910" cy="406955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5753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21D934-5C41-4C81-8AAD-D5D3A7A430F0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2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642557-26C4-4007-AE7C-EFED4CDD55D7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293" y="4295285"/>
            <a:ext cx="5177910" cy="4069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277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7AD3A5-737E-4B20-B0D2-252D37DE7A10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13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008" indent="-288849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39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558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717" indent="-231080"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87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036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195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354" indent="-23108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74858-5BE4-4C75-8040-60EA773F3194}" type="slidenum">
              <a:rPr lang="en-US" altLang="en-US" sz="1200" b="0">
                <a:latin typeface="Calibri" panose="020F0502020204030204" pitchFamily="34" charset="0"/>
              </a:rPr>
              <a:pPr/>
              <a:t>9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4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513" y="2233613"/>
            <a:ext cx="8308975" cy="966787"/>
          </a:xfrm>
          <a:effectLst>
            <a:outerShdw dist="35921" dir="2700000" algn="ctr" rotWithShape="0">
              <a:srgbClr val="0000CC"/>
            </a:outerShdw>
          </a:effectLst>
        </p:spPr>
        <p:txBody>
          <a:bodyPr/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05200"/>
            <a:ext cx="8229600" cy="16002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473825"/>
            <a:ext cx="457200" cy="307975"/>
          </a:xfrm>
        </p:spPr>
        <p:txBody>
          <a:bodyPr/>
          <a:lstStyle>
            <a:lvl1pPr algn="ctr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B60A56-4AA2-4CC0-A43D-61CF3ECB3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1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F4D4-54C4-40F3-BB4A-BF955ECFF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1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52388"/>
            <a:ext cx="2076450" cy="6196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2388"/>
            <a:ext cx="6076950" cy="61960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5B672-182C-417C-B821-FBD06BC7F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93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38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9575" y="1219200"/>
            <a:ext cx="4062413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4388" y="1219200"/>
            <a:ext cx="4062412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9DAA-5DBF-46BC-9489-26AAD51AA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305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38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9575" y="1219200"/>
            <a:ext cx="4062413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24388" y="1219200"/>
            <a:ext cx="4062412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F97A-E118-469F-A97D-B0DC5911D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75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38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9575" y="1219200"/>
            <a:ext cx="4062413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219200"/>
            <a:ext cx="4062412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5FC1D-1AD0-480C-9AA9-E87BB7D8E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76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38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9575" y="1219200"/>
            <a:ext cx="4062413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4388" y="1219200"/>
            <a:ext cx="4062412" cy="2438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4388" y="3810000"/>
            <a:ext cx="4062412" cy="2438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80FE2-6993-4EB3-94D3-D22CEF78B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51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"/>
            <a:ext cx="8382000" cy="664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7127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381000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562100"/>
            <a:ext cx="8277225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803F4-8AF6-4687-9C88-1BFF7DA4F8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85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CB580-E653-44AE-B756-1AA9CB79C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53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219200"/>
            <a:ext cx="4062413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219200"/>
            <a:ext cx="4062412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975DE-1399-4CF4-9E70-193CF71B1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59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902B-2D55-4306-ABFE-D9440CC06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82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70903-8734-4F03-87C3-C1E776D22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FD096-45D3-4CD9-A4C8-309340C17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0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903C6-FBA5-4575-9DF9-694E3E94D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96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D660-CE2E-4E8F-9110-608239C13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13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2388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219200"/>
            <a:ext cx="82772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47863" y="6500813"/>
            <a:ext cx="5667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1BD359-81EC-4A2E-B2A8-693F789BA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9" name="Group 7"/>
          <p:cNvGrpSpPr>
            <a:grpSpLocks/>
          </p:cNvGrpSpPr>
          <p:nvPr userDrawn="1"/>
        </p:nvGrpSpPr>
        <p:grpSpPr bwMode="auto">
          <a:xfrm>
            <a:off x="109538" y="6473825"/>
            <a:ext cx="1752600" cy="293688"/>
            <a:chOff x="720" y="1720"/>
            <a:chExt cx="3342" cy="559"/>
          </a:xfrm>
        </p:grpSpPr>
        <p:grpSp>
          <p:nvGrpSpPr>
            <p:cNvPr id="1645" name="Group 8"/>
            <p:cNvGrpSpPr>
              <a:grpSpLocks/>
            </p:cNvGrpSpPr>
            <p:nvPr/>
          </p:nvGrpSpPr>
          <p:grpSpPr bwMode="auto">
            <a:xfrm>
              <a:off x="1584" y="1728"/>
              <a:ext cx="2478" cy="551"/>
              <a:chOff x="1860" y="2532"/>
              <a:chExt cx="2958" cy="658"/>
            </a:xfrm>
          </p:grpSpPr>
          <p:pic>
            <p:nvPicPr>
              <p:cNvPr id="1658" name="Picture 9" descr="LACEMS - EMS AGENCY LOGO - TEXT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2544"/>
                <a:ext cx="2946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9" name="Picture 10" descr="LACEMS - EMS AGENCY LOGO - WHITE TEXT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" y="2532"/>
                <a:ext cx="2946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6" name="Group 11"/>
            <p:cNvGrpSpPr>
              <a:grpSpLocks/>
            </p:cNvGrpSpPr>
            <p:nvPr/>
          </p:nvGrpSpPr>
          <p:grpSpPr bwMode="auto">
            <a:xfrm>
              <a:off x="720" y="1720"/>
              <a:ext cx="812" cy="554"/>
              <a:chOff x="720" y="336"/>
              <a:chExt cx="3082" cy="2156"/>
            </a:xfrm>
          </p:grpSpPr>
          <p:sp>
            <p:nvSpPr>
              <p:cNvPr id="1647" name="Freeform 12"/>
              <p:cNvSpPr>
                <a:spLocks/>
              </p:cNvSpPr>
              <p:nvPr/>
            </p:nvSpPr>
            <p:spPr bwMode="auto">
              <a:xfrm>
                <a:off x="720" y="338"/>
                <a:ext cx="1166" cy="2144"/>
              </a:xfrm>
              <a:custGeom>
                <a:avLst/>
                <a:gdLst>
                  <a:gd name="T0" fmla="*/ 908 w 1166"/>
                  <a:gd name="T1" fmla="*/ 1866 h 2144"/>
                  <a:gd name="T2" fmla="*/ 770 w 1166"/>
                  <a:gd name="T3" fmla="*/ 1620 h 2144"/>
                  <a:gd name="T4" fmla="*/ 622 w 1166"/>
                  <a:gd name="T5" fmla="*/ 1350 h 2144"/>
                  <a:gd name="T6" fmla="*/ 588 w 1166"/>
                  <a:gd name="T7" fmla="*/ 1284 h 2144"/>
                  <a:gd name="T8" fmla="*/ 552 w 1166"/>
                  <a:gd name="T9" fmla="*/ 1212 h 2144"/>
                  <a:gd name="T10" fmla="*/ 528 w 1166"/>
                  <a:gd name="T11" fmla="*/ 1140 h 2144"/>
                  <a:gd name="T12" fmla="*/ 518 w 1166"/>
                  <a:gd name="T13" fmla="*/ 1084 h 2144"/>
                  <a:gd name="T14" fmla="*/ 518 w 1166"/>
                  <a:gd name="T15" fmla="*/ 1068 h 2144"/>
                  <a:gd name="T16" fmla="*/ 522 w 1166"/>
                  <a:gd name="T17" fmla="*/ 1032 h 2144"/>
                  <a:gd name="T18" fmla="*/ 532 w 1166"/>
                  <a:gd name="T19" fmla="*/ 994 h 2144"/>
                  <a:gd name="T20" fmla="*/ 562 w 1166"/>
                  <a:gd name="T21" fmla="*/ 924 h 2144"/>
                  <a:gd name="T22" fmla="*/ 602 w 1166"/>
                  <a:gd name="T23" fmla="*/ 854 h 2144"/>
                  <a:gd name="T24" fmla="*/ 640 w 1166"/>
                  <a:gd name="T25" fmla="*/ 790 h 2144"/>
                  <a:gd name="T26" fmla="*/ 940 w 1166"/>
                  <a:gd name="T27" fmla="*/ 262 h 2144"/>
                  <a:gd name="T28" fmla="*/ 980 w 1166"/>
                  <a:gd name="T29" fmla="*/ 192 h 2144"/>
                  <a:gd name="T30" fmla="*/ 1024 w 1166"/>
                  <a:gd name="T31" fmla="*/ 118 h 2144"/>
                  <a:gd name="T32" fmla="*/ 1070 w 1166"/>
                  <a:gd name="T33" fmla="*/ 56 h 2144"/>
                  <a:gd name="T34" fmla="*/ 1092 w 1166"/>
                  <a:gd name="T35" fmla="*/ 34 h 2144"/>
                  <a:gd name="T36" fmla="*/ 1116 w 1166"/>
                  <a:gd name="T37" fmla="*/ 18 h 2144"/>
                  <a:gd name="T38" fmla="*/ 1138 w 1166"/>
                  <a:gd name="T39" fmla="*/ 8 h 2144"/>
                  <a:gd name="T40" fmla="*/ 1166 w 1166"/>
                  <a:gd name="T41" fmla="*/ 2 h 2144"/>
                  <a:gd name="T42" fmla="*/ 882 w 1166"/>
                  <a:gd name="T43" fmla="*/ 2 h 2144"/>
                  <a:gd name="T44" fmla="*/ 804 w 1166"/>
                  <a:gd name="T45" fmla="*/ 0 h 2144"/>
                  <a:gd name="T46" fmla="*/ 688 w 1166"/>
                  <a:gd name="T47" fmla="*/ 0 h 2144"/>
                  <a:gd name="T48" fmla="*/ 624 w 1166"/>
                  <a:gd name="T49" fmla="*/ 10 h 2144"/>
                  <a:gd name="T50" fmla="*/ 598 w 1166"/>
                  <a:gd name="T51" fmla="*/ 18 h 2144"/>
                  <a:gd name="T52" fmla="*/ 586 w 1166"/>
                  <a:gd name="T53" fmla="*/ 26 h 2144"/>
                  <a:gd name="T54" fmla="*/ 562 w 1166"/>
                  <a:gd name="T55" fmla="*/ 44 h 2144"/>
                  <a:gd name="T56" fmla="*/ 528 w 1166"/>
                  <a:gd name="T57" fmla="*/ 86 h 2144"/>
                  <a:gd name="T58" fmla="*/ 484 w 1166"/>
                  <a:gd name="T59" fmla="*/ 154 h 2144"/>
                  <a:gd name="T60" fmla="*/ 422 w 1166"/>
                  <a:gd name="T61" fmla="*/ 262 h 2144"/>
                  <a:gd name="T62" fmla="*/ 270 w 1166"/>
                  <a:gd name="T63" fmla="*/ 528 h 2144"/>
                  <a:gd name="T64" fmla="*/ 122 w 1166"/>
                  <a:gd name="T65" fmla="*/ 790 h 2144"/>
                  <a:gd name="T66" fmla="*/ 62 w 1166"/>
                  <a:gd name="T67" fmla="*/ 888 h 2144"/>
                  <a:gd name="T68" fmla="*/ 26 w 1166"/>
                  <a:gd name="T69" fmla="*/ 958 h 2144"/>
                  <a:gd name="T70" fmla="*/ 8 w 1166"/>
                  <a:gd name="T71" fmla="*/ 1012 h 2144"/>
                  <a:gd name="T72" fmla="*/ 0 w 1166"/>
                  <a:gd name="T73" fmla="*/ 1050 h 2144"/>
                  <a:gd name="T74" fmla="*/ 0 w 1166"/>
                  <a:gd name="T75" fmla="*/ 1068 h 2144"/>
                  <a:gd name="T76" fmla="*/ 2 w 1166"/>
                  <a:gd name="T77" fmla="*/ 1102 h 2144"/>
                  <a:gd name="T78" fmla="*/ 10 w 1166"/>
                  <a:gd name="T79" fmla="*/ 1140 h 2144"/>
                  <a:gd name="T80" fmla="*/ 38 w 1166"/>
                  <a:gd name="T81" fmla="*/ 1214 h 2144"/>
                  <a:gd name="T82" fmla="*/ 76 w 1166"/>
                  <a:gd name="T83" fmla="*/ 1284 h 2144"/>
                  <a:gd name="T84" fmla="*/ 116 w 1166"/>
                  <a:gd name="T85" fmla="*/ 1350 h 2144"/>
                  <a:gd name="T86" fmla="*/ 192 w 1166"/>
                  <a:gd name="T87" fmla="*/ 1486 h 2144"/>
                  <a:gd name="T88" fmla="*/ 322 w 1166"/>
                  <a:gd name="T89" fmla="*/ 1730 h 2144"/>
                  <a:gd name="T90" fmla="*/ 398 w 1166"/>
                  <a:gd name="T91" fmla="*/ 1866 h 2144"/>
                  <a:gd name="T92" fmla="*/ 446 w 1166"/>
                  <a:gd name="T93" fmla="*/ 1956 h 2144"/>
                  <a:gd name="T94" fmla="*/ 498 w 1166"/>
                  <a:gd name="T95" fmla="*/ 2044 h 2144"/>
                  <a:gd name="T96" fmla="*/ 528 w 1166"/>
                  <a:gd name="T97" fmla="*/ 2082 h 2144"/>
                  <a:gd name="T98" fmla="*/ 562 w 1166"/>
                  <a:gd name="T99" fmla="*/ 2112 h 2144"/>
                  <a:gd name="T100" fmla="*/ 602 w 1166"/>
                  <a:gd name="T101" fmla="*/ 2132 h 2144"/>
                  <a:gd name="T102" fmla="*/ 648 w 1166"/>
                  <a:gd name="T103" fmla="*/ 2138 h 2144"/>
                  <a:gd name="T104" fmla="*/ 766 w 1166"/>
                  <a:gd name="T105" fmla="*/ 2140 h 2144"/>
                  <a:gd name="T106" fmla="*/ 1016 w 1166"/>
                  <a:gd name="T107" fmla="*/ 2144 h 2144"/>
                  <a:gd name="T108" fmla="*/ 1148 w 1166"/>
                  <a:gd name="T109" fmla="*/ 2144 h 2144"/>
                  <a:gd name="T110" fmla="*/ 1132 w 1166"/>
                  <a:gd name="T111" fmla="*/ 2142 h 2144"/>
                  <a:gd name="T112" fmla="*/ 1094 w 1166"/>
                  <a:gd name="T113" fmla="*/ 2128 h 2144"/>
                  <a:gd name="T114" fmla="*/ 1062 w 1166"/>
                  <a:gd name="T115" fmla="*/ 2106 h 2144"/>
                  <a:gd name="T116" fmla="*/ 1032 w 1166"/>
                  <a:gd name="T117" fmla="*/ 2078 h 2144"/>
                  <a:gd name="T118" fmla="*/ 1006 w 1166"/>
                  <a:gd name="T119" fmla="*/ 2044 h 2144"/>
                  <a:gd name="T120" fmla="*/ 958 w 1166"/>
                  <a:gd name="T121" fmla="*/ 1960 h 2144"/>
                  <a:gd name="T122" fmla="*/ 908 w 1166"/>
                  <a:gd name="T123" fmla="*/ 1866 h 21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66" h="2144">
                    <a:moveTo>
                      <a:pt x="908" y="1866"/>
                    </a:moveTo>
                    <a:lnTo>
                      <a:pt x="908" y="1866"/>
                    </a:lnTo>
                    <a:lnTo>
                      <a:pt x="834" y="1734"/>
                    </a:lnTo>
                    <a:lnTo>
                      <a:pt x="770" y="1620"/>
                    </a:lnTo>
                    <a:lnTo>
                      <a:pt x="704" y="1500"/>
                    </a:lnTo>
                    <a:lnTo>
                      <a:pt x="622" y="1350"/>
                    </a:lnTo>
                    <a:lnTo>
                      <a:pt x="588" y="1284"/>
                    </a:lnTo>
                    <a:lnTo>
                      <a:pt x="570" y="1248"/>
                    </a:lnTo>
                    <a:lnTo>
                      <a:pt x="552" y="1212"/>
                    </a:lnTo>
                    <a:lnTo>
                      <a:pt x="538" y="1176"/>
                    </a:lnTo>
                    <a:lnTo>
                      <a:pt x="528" y="1140"/>
                    </a:lnTo>
                    <a:lnTo>
                      <a:pt x="520" y="1102"/>
                    </a:lnTo>
                    <a:lnTo>
                      <a:pt x="518" y="1084"/>
                    </a:lnTo>
                    <a:lnTo>
                      <a:pt x="518" y="1068"/>
                    </a:lnTo>
                    <a:lnTo>
                      <a:pt x="520" y="1050"/>
                    </a:lnTo>
                    <a:lnTo>
                      <a:pt x="522" y="1032"/>
                    </a:lnTo>
                    <a:lnTo>
                      <a:pt x="526" y="1012"/>
                    </a:lnTo>
                    <a:lnTo>
                      <a:pt x="532" y="994"/>
                    </a:lnTo>
                    <a:lnTo>
                      <a:pt x="546" y="958"/>
                    </a:lnTo>
                    <a:lnTo>
                      <a:pt x="562" y="924"/>
                    </a:lnTo>
                    <a:lnTo>
                      <a:pt x="580" y="888"/>
                    </a:lnTo>
                    <a:lnTo>
                      <a:pt x="602" y="854"/>
                    </a:lnTo>
                    <a:lnTo>
                      <a:pt x="640" y="790"/>
                    </a:lnTo>
                    <a:lnTo>
                      <a:pt x="790" y="528"/>
                    </a:lnTo>
                    <a:lnTo>
                      <a:pt x="940" y="262"/>
                    </a:lnTo>
                    <a:lnTo>
                      <a:pt x="980" y="192"/>
                    </a:lnTo>
                    <a:lnTo>
                      <a:pt x="1002" y="154"/>
                    </a:lnTo>
                    <a:lnTo>
                      <a:pt x="1024" y="118"/>
                    </a:lnTo>
                    <a:lnTo>
                      <a:pt x="1046" y="86"/>
                    </a:lnTo>
                    <a:lnTo>
                      <a:pt x="1070" y="56"/>
                    </a:lnTo>
                    <a:lnTo>
                      <a:pt x="1082" y="44"/>
                    </a:lnTo>
                    <a:lnTo>
                      <a:pt x="1092" y="34"/>
                    </a:lnTo>
                    <a:lnTo>
                      <a:pt x="1104" y="26"/>
                    </a:lnTo>
                    <a:lnTo>
                      <a:pt x="1116" y="18"/>
                    </a:lnTo>
                    <a:lnTo>
                      <a:pt x="1138" y="8"/>
                    </a:lnTo>
                    <a:lnTo>
                      <a:pt x="1148" y="4"/>
                    </a:lnTo>
                    <a:lnTo>
                      <a:pt x="1166" y="2"/>
                    </a:lnTo>
                    <a:lnTo>
                      <a:pt x="882" y="2"/>
                    </a:lnTo>
                    <a:lnTo>
                      <a:pt x="804" y="0"/>
                    </a:lnTo>
                    <a:lnTo>
                      <a:pt x="726" y="0"/>
                    </a:lnTo>
                    <a:lnTo>
                      <a:pt x="688" y="0"/>
                    </a:lnTo>
                    <a:lnTo>
                      <a:pt x="654" y="4"/>
                    </a:lnTo>
                    <a:lnTo>
                      <a:pt x="624" y="10"/>
                    </a:lnTo>
                    <a:lnTo>
                      <a:pt x="610" y="14"/>
                    </a:lnTo>
                    <a:lnTo>
                      <a:pt x="598" y="18"/>
                    </a:lnTo>
                    <a:lnTo>
                      <a:pt x="586" y="26"/>
                    </a:lnTo>
                    <a:lnTo>
                      <a:pt x="574" y="34"/>
                    </a:lnTo>
                    <a:lnTo>
                      <a:pt x="562" y="44"/>
                    </a:lnTo>
                    <a:lnTo>
                      <a:pt x="552" y="56"/>
                    </a:lnTo>
                    <a:lnTo>
                      <a:pt x="528" y="86"/>
                    </a:lnTo>
                    <a:lnTo>
                      <a:pt x="506" y="118"/>
                    </a:lnTo>
                    <a:lnTo>
                      <a:pt x="484" y="154"/>
                    </a:lnTo>
                    <a:lnTo>
                      <a:pt x="462" y="192"/>
                    </a:lnTo>
                    <a:lnTo>
                      <a:pt x="422" y="262"/>
                    </a:lnTo>
                    <a:lnTo>
                      <a:pt x="270" y="528"/>
                    </a:lnTo>
                    <a:lnTo>
                      <a:pt x="122" y="790"/>
                    </a:lnTo>
                    <a:lnTo>
                      <a:pt x="82" y="854"/>
                    </a:lnTo>
                    <a:lnTo>
                      <a:pt x="62" y="888"/>
                    </a:lnTo>
                    <a:lnTo>
                      <a:pt x="44" y="924"/>
                    </a:lnTo>
                    <a:lnTo>
                      <a:pt x="26" y="958"/>
                    </a:lnTo>
                    <a:lnTo>
                      <a:pt x="12" y="994"/>
                    </a:lnTo>
                    <a:lnTo>
                      <a:pt x="8" y="1012"/>
                    </a:lnTo>
                    <a:lnTo>
                      <a:pt x="4" y="1032"/>
                    </a:lnTo>
                    <a:lnTo>
                      <a:pt x="0" y="1050"/>
                    </a:lnTo>
                    <a:lnTo>
                      <a:pt x="0" y="1068"/>
                    </a:lnTo>
                    <a:lnTo>
                      <a:pt x="0" y="1086"/>
                    </a:lnTo>
                    <a:lnTo>
                      <a:pt x="2" y="1102"/>
                    </a:lnTo>
                    <a:lnTo>
                      <a:pt x="6" y="1122"/>
                    </a:lnTo>
                    <a:lnTo>
                      <a:pt x="10" y="1140"/>
                    </a:lnTo>
                    <a:lnTo>
                      <a:pt x="22" y="1176"/>
                    </a:lnTo>
                    <a:lnTo>
                      <a:pt x="38" y="1214"/>
                    </a:lnTo>
                    <a:lnTo>
                      <a:pt x="58" y="1250"/>
                    </a:lnTo>
                    <a:lnTo>
                      <a:pt x="76" y="1284"/>
                    </a:lnTo>
                    <a:lnTo>
                      <a:pt x="116" y="1350"/>
                    </a:lnTo>
                    <a:lnTo>
                      <a:pt x="156" y="1420"/>
                    </a:lnTo>
                    <a:lnTo>
                      <a:pt x="192" y="1486"/>
                    </a:lnTo>
                    <a:lnTo>
                      <a:pt x="258" y="1606"/>
                    </a:lnTo>
                    <a:lnTo>
                      <a:pt x="322" y="1730"/>
                    </a:lnTo>
                    <a:lnTo>
                      <a:pt x="398" y="1866"/>
                    </a:lnTo>
                    <a:lnTo>
                      <a:pt x="422" y="1910"/>
                    </a:lnTo>
                    <a:lnTo>
                      <a:pt x="446" y="1956"/>
                    </a:lnTo>
                    <a:lnTo>
                      <a:pt x="470" y="2002"/>
                    </a:lnTo>
                    <a:lnTo>
                      <a:pt x="498" y="2044"/>
                    </a:lnTo>
                    <a:lnTo>
                      <a:pt x="512" y="2064"/>
                    </a:lnTo>
                    <a:lnTo>
                      <a:pt x="528" y="2082"/>
                    </a:lnTo>
                    <a:lnTo>
                      <a:pt x="544" y="2098"/>
                    </a:lnTo>
                    <a:lnTo>
                      <a:pt x="562" y="2112"/>
                    </a:lnTo>
                    <a:lnTo>
                      <a:pt x="582" y="2124"/>
                    </a:lnTo>
                    <a:lnTo>
                      <a:pt x="602" y="2132"/>
                    </a:lnTo>
                    <a:lnTo>
                      <a:pt x="624" y="2138"/>
                    </a:lnTo>
                    <a:lnTo>
                      <a:pt x="648" y="2138"/>
                    </a:lnTo>
                    <a:lnTo>
                      <a:pt x="766" y="2140"/>
                    </a:lnTo>
                    <a:lnTo>
                      <a:pt x="888" y="2142"/>
                    </a:lnTo>
                    <a:lnTo>
                      <a:pt x="1016" y="2144"/>
                    </a:lnTo>
                    <a:lnTo>
                      <a:pt x="1148" y="2144"/>
                    </a:lnTo>
                    <a:lnTo>
                      <a:pt x="1132" y="2142"/>
                    </a:lnTo>
                    <a:lnTo>
                      <a:pt x="1112" y="2136"/>
                    </a:lnTo>
                    <a:lnTo>
                      <a:pt x="1094" y="2128"/>
                    </a:lnTo>
                    <a:lnTo>
                      <a:pt x="1078" y="2118"/>
                    </a:lnTo>
                    <a:lnTo>
                      <a:pt x="1062" y="2106"/>
                    </a:lnTo>
                    <a:lnTo>
                      <a:pt x="1046" y="2092"/>
                    </a:lnTo>
                    <a:lnTo>
                      <a:pt x="1032" y="2078"/>
                    </a:lnTo>
                    <a:lnTo>
                      <a:pt x="1020" y="2062"/>
                    </a:lnTo>
                    <a:lnTo>
                      <a:pt x="1006" y="2044"/>
                    </a:lnTo>
                    <a:lnTo>
                      <a:pt x="982" y="2004"/>
                    </a:lnTo>
                    <a:lnTo>
                      <a:pt x="958" y="1960"/>
                    </a:lnTo>
                    <a:lnTo>
                      <a:pt x="908" y="18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" name="Freeform 13"/>
              <p:cNvSpPr>
                <a:spLocks/>
              </p:cNvSpPr>
              <p:nvPr/>
            </p:nvSpPr>
            <p:spPr bwMode="auto">
              <a:xfrm>
                <a:off x="1402" y="336"/>
                <a:ext cx="2400" cy="2156"/>
              </a:xfrm>
              <a:custGeom>
                <a:avLst/>
                <a:gdLst>
                  <a:gd name="T0" fmla="*/ 680 w 2400"/>
                  <a:gd name="T1" fmla="*/ 2146 h 2156"/>
                  <a:gd name="T2" fmla="*/ 854 w 2400"/>
                  <a:gd name="T3" fmla="*/ 2156 h 2156"/>
                  <a:gd name="T4" fmla="*/ 1156 w 2400"/>
                  <a:gd name="T5" fmla="*/ 2148 h 2156"/>
                  <a:gd name="T6" fmla="*/ 1516 w 2400"/>
                  <a:gd name="T7" fmla="*/ 2146 h 2156"/>
                  <a:gd name="T8" fmla="*/ 1664 w 2400"/>
                  <a:gd name="T9" fmla="*/ 2148 h 2156"/>
                  <a:gd name="T10" fmla="*/ 1758 w 2400"/>
                  <a:gd name="T11" fmla="*/ 2138 h 2156"/>
                  <a:gd name="T12" fmla="*/ 1796 w 2400"/>
                  <a:gd name="T13" fmla="*/ 2122 h 2156"/>
                  <a:gd name="T14" fmla="*/ 1836 w 2400"/>
                  <a:gd name="T15" fmla="*/ 2084 h 2156"/>
                  <a:gd name="T16" fmla="*/ 1908 w 2400"/>
                  <a:gd name="T17" fmla="*/ 1978 h 2156"/>
                  <a:gd name="T18" fmla="*/ 1958 w 2400"/>
                  <a:gd name="T19" fmla="*/ 1886 h 2156"/>
                  <a:gd name="T20" fmla="*/ 2264 w 2400"/>
                  <a:gd name="T21" fmla="*/ 1352 h 2156"/>
                  <a:gd name="T22" fmla="*/ 2326 w 2400"/>
                  <a:gd name="T23" fmla="*/ 1258 h 2156"/>
                  <a:gd name="T24" fmla="*/ 2386 w 2400"/>
                  <a:gd name="T25" fmla="*/ 1148 h 2156"/>
                  <a:gd name="T26" fmla="*/ 2400 w 2400"/>
                  <a:gd name="T27" fmla="*/ 1090 h 2156"/>
                  <a:gd name="T28" fmla="*/ 2400 w 2400"/>
                  <a:gd name="T29" fmla="*/ 1054 h 2156"/>
                  <a:gd name="T30" fmla="*/ 2386 w 2400"/>
                  <a:gd name="T31" fmla="*/ 1000 h 2156"/>
                  <a:gd name="T32" fmla="*/ 2326 w 2400"/>
                  <a:gd name="T33" fmla="*/ 888 h 2156"/>
                  <a:gd name="T34" fmla="*/ 2264 w 2400"/>
                  <a:gd name="T35" fmla="*/ 792 h 2156"/>
                  <a:gd name="T36" fmla="*/ 1958 w 2400"/>
                  <a:gd name="T37" fmla="*/ 258 h 2156"/>
                  <a:gd name="T38" fmla="*/ 1902 w 2400"/>
                  <a:gd name="T39" fmla="*/ 158 h 2156"/>
                  <a:gd name="T40" fmla="*/ 1834 w 2400"/>
                  <a:gd name="T41" fmla="*/ 60 h 2156"/>
                  <a:gd name="T42" fmla="*/ 1796 w 2400"/>
                  <a:gd name="T43" fmla="*/ 28 h 2156"/>
                  <a:gd name="T44" fmla="*/ 1770 w 2400"/>
                  <a:gd name="T45" fmla="*/ 16 h 2156"/>
                  <a:gd name="T46" fmla="*/ 1686 w 2400"/>
                  <a:gd name="T47" fmla="*/ 0 h 2156"/>
                  <a:gd name="T48" fmla="*/ 1494 w 2400"/>
                  <a:gd name="T49" fmla="*/ 4 h 2156"/>
                  <a:gd name="T50" fmla="*/ 882 w 2400"/>
                  <a:gd name="T51" fmla="*/ 4 h 2156"/>
                  <a:gd name="T52" fmla="*/ 688 w 2400"/>
                  <a:gd name="T53" fmla="*/ 2 h 2156"/>
                  <a:gd name="T54" fmla="*/ 610 w 2400"/>
                  <a:gd name="T55" fmla="*/ 16 h 2156"/>
                  <a:gd name="T56" fmla="*/ 586 w 2400"/>
                  <a:gd name="T57" fmla="*/ 28 h 2156"/>
                  <a:gd name="T58" fmla="*/ 552 w 2400"/>
                  <a:gd name="T59" fmla="*/ 58 h 2156"/>
                  <a:gd name="T60" fmla="*/ 484 w 2400"/>
                  <a:gd name="T61" fmla="*/ 156 h 2156"/>
                  <a:gd name="T62" fmla="*/ 422 w 2400"/>
                  <a:gd name="T63" fmla="*/ 264 h 2156"/>
                  <a:gd name="T64" fmla="*/ 122 w 2400"/>
                  <a:gd name="T65" fmla="*/ 792 h 2156"/>
                  <a:gd name="T66" fmla="*/ 44 w 2400"/>
                  <a:gd name="T67" fmla="*/ 926 h 2156"/>
                  <a:gd name="T68" fmla="*/ 8 w 2400"/>
                  <a:gd name="T69" fmla="*/ 1018 h 2156"/>
                  <a:gd name="T70" fmla="*/ 0 w 2400"/>
                  <a:gd name="T71" fmla="*/ 1072 h 2156"/>
                  <a:gd name="T72" fmla="*/ 8 w 2400"/>
                  <a:gd name="T73" fmla="*/ 1144 h 2156"/>
                  <a:gd name="T74" fmla="*/ 44 w 2400"/>
                  <a:gd name="T75" fmla="*/ 1252 h 2156"/>
                  <a:gd name="T76" fmla="*/ 92 w 2400"/>
                  <a:gd name="T77" fmla="*/ 1352 h 2156"/>
                  <a:gd name="T78" fmla="*/ 364 w 2400"/>
                  <a:gd name="T79" fmla="*/ 1868 h 2156"/>
                  <a:gd name="T80" fmla="*/ 418 w 2400"/>
                  <a:gd name="T81" fmla="*/ 1954 h 2156"/>
                  <a:gd name="T82" fmla="*/ 500 w 2400"/>
                  <a:gd name="T83" fmla="*/ 2056 h 2156"/>
                  <a:gd name="T84" fmla="*/ 558 w 2400"/>
                  <a:gd name="T85" fmla="*/ 2104 h 2156"/>
                  <a:gd name="T86" fmla="*/ 624 w 2400"/>
                  <a:gd name="T87" fmla="*/ 2136 h 215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00" h="2156">
                    <a:moveTo>
                      <a:pt x="648" y="2140"/>
                    </a:moveTo>
                    <a:lnTo>
                      <a:pt x="648" y="2140"/>
                    </a:lnTo>
                    <a:lnTo>
                      <a:pt x="680" y="2146"/>
                    </a:lnTo>
                    <a:lnTo>
                      <a:pt x="712" y="2150"/>
                    </a:lnTo>
                    <a:lnTo>
                      <a:pt x="782" y="2154"/>
                    </a:lnTo>
                    <a:lnTo>
                      <a:pt x="854" y="2156"/>
                    </a:lnTo>
                    <a:lnTo>
                      <a:pt x="930" y="2154"/>
                    </a:lnTo>
                    <a:lnTo>
                      <a:pt x="1082" y="2150"/>
                    </a:lnTo>
                    <a:lnTo>
                      <a:pt x="1156" y="2148"/>
                    </a:lnTo>
                    <a:lnTo>
                      <a:pt x="1228" y="2146"/>
                    </a:lnTo>
                    <a:lnTo>
                      <a:pt x="1516" y="2146"/>
                    </a:lnTo>
                    <a:lnTo>
                      <a:pt x="1590" y="2148"/>
                    </a:lnTo>
                    <a:lnTo>
                      <a:pt x="1664" y="2148"/>
                    </a:lnTo>
                    <a:lnTo>
                      <a:pt x="1698" y="2146"/>
                    </a:lnTo>
                    <a:lnTo>
                      <a:pt x="1730" y="2144"/>
                    </a:lnTo>
                    <a:lnTo>
                      <a:pt x="1758" y="2138"/>
                    </a:lnTo>
                    <a:lnTo>
                      <a:pt x="1782" y="2130"/>
                    </a:lnTo>
                    <a:lnTo>
                      <a:pt x="1796" y="2122"/>
                    </a:lnTo>
                    <a:lnTo>
                      <a:pt x="1810" y="2112"/>
                    </a:lnTo>
                    <a:lnTo>
                      <a:pt x="1824" y="2100"/>
                    </a:lnTo>
                    <a:lnTo>
                      <a:pt x="1836" y="2084"/>
                    </a:lnTo>
                    <a:lnTo>
                      <a:pt x="1862" y="2052"/>
                    </a:lnTo>
                    <a:lnTo>
                      <a:pt x="1886" y="2016"/>
                    </a:lnTo>
                    <a:lnTo>
                      <a:pt x="1908" y="1978"/>
                    </a:lnTo>
                    <a:lnTo>
                      <a:pt x="1928" y="1942"/>
                    </a:lnTo>
                    <a:lnTo>
                      <a:pt x="1958" y="1886"/>
                    </a:lnTo>
                    <a:lnTo>
                      <a:pt x="2112" y="1618"/>
                    </a:lnTo>
                    <a:lnTo>
                      <a:pt x="2264" y="1352"/>
                    </a:lnTo>
                    <a:lnTo>
                      <a:pt x="2282" y="1324"/>
                    </a:lnTo>
                    <a:lnTo>
                      <a:pt x="2304" y="1292"/>
                    </a:lnTo>
                    <a:lnTo>
                      <a:pt x="2326" y="1258"/>
                    </a:lnTo>
                    <a:lnTo>
                      <a:pt x="2348" y="1222"/>
                    </a:lnTo>
                    <a:lnTo>
                      <a:pt x="2368" y="1184"/>
                    </a:lnTo>
                    <a:lnTo>
                      <a:pt x="2386" y="1148"/>
                    </a:lnTo>
                    <a:lnTo>
                      <a:pt x="2392" y="1128"/>
                    </a:lnTo>
                    <a:lnTo>
                      <a:pt x="2396" y="1110"/>
                    </a:lnTo>
                    <a:lnTo>
                      <a:pt x="2400" y="1090"/>
                    </a:lnTo>
                    <a:lnTo>
                      <a:pt x="2400" y="1072"/>
                    </a:lnTo>
                    <a:lnTo>
                      <a:pt x="2400" y="1054"/>
                    </a:lnTo>
                    <a:lnTo>
                      <a:pt x="2396" y="1036"/>
                    </a:lnTo>
                    <a:lnTo>
                      <a:pt x="2392" y="1018"/>
                    </a:lnTo>
                    <a:lnTo>
                      <a:pt x="2386" y="1000"/>
                    </a:lnTo>
                    <a:lnTo>
                      <a:pt x="2368" y="962"/>
                    </a:lnTo>
                    <a:lnTo>
                      <a:pt x="2348" y="924"/>
                    </a:lnTo>
                    <a:lnTo>
                      <a:pt x="2326" y="888"/>
                    </a:lnTo>
                    <a:lnTo>
                      <a:pt x="2302" y="852"/>
                    </a:lnTo>
                    <a:lnTo>
                      <a:pt x="2282" y="820"/>
                    </a:lnTo>
                    <a:lnTo>
                      <a:pt x="2264" y="792"/>
                    </a:lnTo>
                    <a:lnTo>
                      <a:pt x="2112" y="528"/>
                    </a:lnTo>
                    <a:lnTo>
                      <a:pt x="1958" y="258"/>
                    </a:lnTo>
                    <a:lnTo>
                      <a:pt x="1922" y="194"/>
                    </a:lnTo>
                    <a:lnTo>
                      <a:pt x="1902" y="158"/>
                    </a:lnTo>
                    <a:lnTo>
                      <a:pt x="1880" y="122"/>
                    </a:lnTo>
                    <a:lnTo>
                      <a:pt x="1858" y="90"/>
                    </a:lnTo>
                    <a:lnTo>
                      <a:pt x="1834" y="60"/>
                    </a:lnTo>
                    <a:lnTo>
                      <a:pt x="1822" y="48"/>
                    </a:lnTo>
                    <a:lnTo>
                      <a:pt x="1808" y="36"/>
                    </a:lnTo>
                    <a:lnTo>
                      <a:pt x="1796" y="28"/>
                    </a:lnTo>
                    <a:lnTo>
                      <a:pt x="1782" y="20"/>
                    </a:lnTo>
                    <a:lnTo>
                      <a:pt x="1770" y="16"/>
                    </a:lnTo>
                    <a:lnTo>
                      <a:pt x="1754" y="10"/>
                    </a:lnTo>
                    <a:lnTo>
                      <a:pt x="1722" y="4"/>
                    </a:lnTo>
                    <a:lnTo>
                      <a:pt x="1686" y="0"/>
                    </a:lnTo>
                    <a:lnTo>
                      <a:pt x="1648" y="0"/>
                    </a:lnTo>
                    <a:lnTo>
                      <a:pt x="1570" y="2"/>
                    </a:lnTo>
                    <a:lnTo>
                      <a:pt x="1494" y="4"/>
                    </a:lnTo>
                    <a:lnTo>
                      <a:pt x="882" y="4"/>
                    </a:lnTo>
                    <a:lnTo>
                      <a:pt x="804" y="2"/>
                    </a:lnTo>
                    <a:lnTo>
                      <a:pt x="726" y="2"/>
                    </a:lnTo>
                    <a:lnTo>
                      <a:pt x="688" y="2"/>
                    </a:lnTo>
                    <a:lnTo>
                      <a:pt x="654" y="6"/>
                    </a:lnTo>
                    <a:lnTo>
                      <a:pt x="624" y="12"/>
                    </a:lnTo>
                    <a:lnTo>
                      <a:pt x="610" y="16"/>
                    </a:lnTo>
                    <a:lnTo>
                      <a:pt x="598" y="20"/>
                    </a:lnTo>
                    <a:lnTo>
                      <a:pt x="586" y="28"/>
                    </a:lnTo>
                    <a:lnTo>
                      <a:pt x="574" y="36"/>
                    </a:lnTo>
                    <a:lnTo>
                      <a:pt x="564" y="46"/>
                    </a:lnTo>
                    <a:lnTo>
                      <a:pt x="552" y="58"/>
                    </a:lnTo>
                    <a:lnTo>
                      <a:pt x="528" y="88"/>
                    </a:lnTo>
                    <a:lnTo>
                      <a:pt x="506" y="120"/>
                    </a:lnTo>
                    <a:lnTo>
                      <a:pt x="484" y="156"/>
                    </a:lnTo>
                    <a:lnTo>
                      <a:pt x="462" y="194"/>
                    </a:lnTo>
                    <a:lnTo>
                      <a:pt x="422" y="264"/>
                    </a:lnTo>
                    <a:lnTo>
                      <a:pt x="270" y="530"/>
                    </a:lnTo>
                    <a:lnTo>
                      <a:pt x="122" y="792"/>
                    </a:lnTo>
                    <a:lnTo>
                      <a:pt x="82" y="856"/>
                    </a:lnTo>
                    <a:lnTo>
                      <a:pt x="62" y="892"/>
                    </a:lnTo>
                    <a:lnTo>
                      <a:pt x="44" y="926"/>
                    </a:lnTo>
                    <a:lnTo>
                      <a:pt x="26" y="962"/>
                    </a:lnTo>
                    <a:lnTo>
                      <a:pt x="14" y="1000"/>
                    </a:lnTo>
                    <a:lnTo>
                      <a:pt x="8" y="1018"/>
                    </a:lnTo>
                    <a:lnTo>
                      <a:pt x="4" y="1036"/>
                    </a:lnTo>
                    <a:lnTo>
                      <a:pt x="2" y="1054"/>
                    </a:lnTo>
                    <a:lnTo>
                      <a:pt x="0" y="1072"/>
                    </a:lnTo>
                    <a:lnTo>
                      <a:pt x="2" y="1108"/>
                    </a:lnTo>
                    <a:lnTo>
                      <a:pt x="8" y="1144"/>
                    </a:lnTo>
                    <a:lnTo>
                      <a:pt x="16" y="1180"/>
                    </a:lnTo>
                    <a:lnTo>
                      <a:pt x="30" y="1216"/>
                    </a:lnTo>
                    <a:lnTo>
                      <a:pt x="44" y="1252"/>
                    </a:lnTo>
                    <a:lnTo>
                      <a:pt x="60" y="1286"/>
                    </a:lnTo>
                    <a:lnTo>
                      <a:pt x="92" y="1352"/>
                    </a:lnTo>
                    <a:lnTo>
                      <a:pt x="230" y="1622"/>
                    </a:lnTo>
                    <a:lnTo>
                      <a:pt x="290" y="1736"/>
                    </a:lnTo>
                    <a:lnTo>
                      <a:pt x="364" y="1868"/>
                    </a:lnTo>
                    <a:lnTo>
                      <a:pt x="390" y="1912"/>
                    </a:lnTo>
                    <a:lnTo>
                      <a:pt x="418" y="1954"/>
                    </a:lnTo>
                    <a:lnTo>
                      <a:pt x="448" y="1998"/>
                    </a:lnTo>
                    <a:lnTo>
                      <a:pt x="482" y="2038"/>
                    </a:lnTo>
                    <a:lnTo>
                      <a:pt x="500" y="2056"/>
                    </a:lnTo>
                    <a:lnTo>
                      <a:pt x="518" y="2074"/>
                    </a:lnTo>
                    <a:lnTo>
                      <a:pt x="538" y="2090"/>
                    </a:lnTo>
                    <a:lnTo>
                      <a:pt x="558" y="2104"/>
                    </a:lnTo>
                    <a:lnTo>
                      <a:pt x="580" y="2116"/>
                    </a:lnTo>
                    <a:lnTo>
                      <a:pt x="602" y="2126"/>
                    </a:lnTo>
                    <a:lnTo>
                      <a:pt x="624" y="2136"/>
                    </a:lnTo>
                    <a:lnTo>
                      <a:pt x="648" y="2140"/>
                    </a:lnTo>
                    <a:close/>
                  </a:path>
                </a:pathLst>
              </a:custGeom>
              <a:solidFill>
                <a:srgbClr val="CC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" name="Freeform 14"/>
              <p:cNvSpPr>
                <a:spLocks/>
              </p:cNvSpPr>
              <p:nvPr/>
            </p:nvSpPr>
            <p:spPr bwMode="auto">
              <a:xfrm>
                <a:off x="1630" y="690"/>
                <a:ext cx="1688" cy="1686"/>
              </a:xfrm>
              <a:custGeom>
                <a:avLst/>
                <a:gdLst>
                  <a:gd name="T0" fmla="*/ 888 w 1688"/>
                  <a:gd name="T1" fmla="*/ 1616 h 1686"/>
                  <a:gd name="T2" fmla="*/ 842 w 1688"/>
                  <a:gd name="T3" fmla="*/ 1576 h 1686"/>
                  <a:gd name="T4" fmla="*/ 798 w 1688"/>
                  <a:gd name="T5" fmla="*/ 1560 h 1686"/>
                  <a:gd name="T6" fmla="*/ 778 w 1688"/>
                  <a:gd name="T7" fmla="*/ 1522 h 1686"/>
                  <a:gd name="T8" fmla="*/ 802 w 1688"/>
                  <a:gd name="T9" fmla="*/ 1444 h 1686"/>
                  <a:gd name="T10" fmla="*/ 808 w 1688"/>
                  <a:gd name="T11" fmla="*/ 1398 h 1686"/>
                  <a:gd name="T12" fmla="*/ 740 w 1688"/>
                  <a:gd name="T13" fmla="*/ 1302 h 1686"/>
                  <a:gd name="T14" fmla="*/ 608 w 1688"/>
                  <a:gd name="T15" fmla="*/ 1138 h 1686"/>
                  <a:gd name="T16" fmla="*/ 584 w 1688"/>
                  <a:gd name="T17" fmla="*/ 1078 h 1686"/>
                  <a:gd name="T18" fmla="*/ 534 w 1688"/>
                  <a:gd name="T19" fmla="*/ 1042 h 1686"/>
                  <a:gd name="T20" fmla="*/ 374 w 1688"/>
                  <a:gd name="T21" fmla="*/ 1008 h 1686"/>
                  <a:gd name="T22" fmla="*/ 220 w 1688"/>
                  <a:gd name="T23" fmla="*/ 1018 h 1686"/>
                  <a:gd name="T24" fmla="*/ 142 w 1688"/>
                  <a:gd name="T25" fmla="*/ 1058 h 1686"/>
                  <a:gd name="T26" fmla="*/ 94 w 1688"/>
                  <a:gd name="T27" fmla="*/ 1044 h 1686"/>
                  <a:gd name="T28" fmla="*/ 32 w 1688"/>
                  <a:gd name="T29" fmla="*/ 986 h 1686"/>
                  <a:gd name="T30" fmla="*/ 2 w 1688"/>
                  <a:gd name="T31" fmla="*/ 958 h 1686"/>
                  <a:gd name="T32" fmla="*/ 14 w 1688"/>
                  <a:gd name="T33" fmla="*/ 918 h 1686"/>
                  <a:gd name="T34" fmla="*/ 100 w 1688"/>
                  <a:gd name="T35" fmla="*/ 838 h 1686"/>
                  <a:gd name="T36" fmla="*/ 250 w 1688"/>
                  <a:gd name="T37" fmla="*/ 762 h 1686"/>
                  <a:gd name="T38" fmla="*/ 334 w 1688"/>
                  <a:gd name="T39" fmla="*/ 740 h 1686"/>
                  <a:gd name="T40" fmla="*/ 366 w 1688"/>
                  <a:gd name="T41" fmla="*/ 702 h 1686"/>
                  <a:gd name="T42" fmla="*/ 366 w 1688"/>
                  <a:gd name="T43" fmla="*/ 646 h 1686"/>
                  <a:gd name="T44" fmla="*/ 418 w 1688"/>
                  <a:gd name="T45" fmla="*/ 612 h 1686"/>
                  <a:gd name="T46" fmla="*/ 408 w 1688"/>
                  <a:gd name="T47" fmla="*/ 512 h 1686"/>
                  <a:gd name="T48" fmla="*/ 364 w 1688"/>
                  <a:gd name="T49" fmla="*/ 360 h 1686"/>
                  <a:gd name="T50" fmla="*/ 332 w 1688"/>
                  <a:gd name="T51" fmla="*/ 286 h 1686"/>
                  <a:gd name="T52" fmla="*/ 278 w 1688"/>
                  <a:gd name="T53" fmla="*/ 76 h 1686"/>
                  <a:gd name="T54" fmla="*/ 1676 w 1688"/>
                  <a:gd name="T55" fmla="*/ 0 h 1686"/>
                  <a:gd name="T56" fmla="*/ 1674 w 1688"/>
                  <a:gd name="T57" fmla="*/ 130 h 1686"/>
                  <a:gd name="T58" fmla="*/ 1646 w 1688"/>
                  <a:gd name="T59" fmla="*/ 266 h 1686"/>
                  <a:gd name="T60" fmla="*/ 1638 w 1688"/>
                  <a:gd name="T61" fmla="*/ 352 h 1686"/>
                  <a:gd name="T62" fmla="*/ 1684 w 1688"/>
                  <a:gd name="T63" fmla="*/ 412 h 1686"/>
                  <a:gd name="T64" fmla="*/ 1686 w 1688"/>
                  <a:gd name="T65" fmla="*/ 482 h 1686"/>
                  <a:gd name="T66" fmla="*/ 1658 w 1688"/>
                  <a:gd name="T67" fmla="*/ 606 h 1686"/>
                  <a:gd name="T68" fmla="*/ 1614 w 1688"/>
                  <a:gd name="T69" fmla="*/ 690 h 1686"/>
                  <a:gd name="T70" fmla="*/ 1616 w 1688"/>
                  <a:gd name="T71" fmla="*/ 814 h 1686"/>
                  <a:gd name="T72" fmla="*/ 1620 w 1688"/>
                  <a:gd name="T73" fmla="*/ 954 h 1686"/>
                  <a:gd name="T74" fmla="*/ 1564 w 1688"/>
                  <a:gd name="T75" fmla="*/ 1020 h 1686"/>
                  <a:gd name="T76" fmla="*/ 1516 w 1688"/>
                  <a:gd name="T77" fmla="*/ 1126 h 1686"/>
                  <a:gd name="T78" fmla="*/ 1492 w 1688"/>
                  <a:gd name="T79" fmla="*/ 1162 h 1686"/>
                  <a:gd name="T80" fmla="*/ 1438 w 1688"/>
                  <a:gd name="T81" fmla="*/ 1220 h 1686"/>
                  <a:gd name="T82" fmla="*/ 1416 w 1688"/>
                  <a:gd name="T83" fmla="*/ 1252 h 1686"/>
                  <a:gd name="T84" fmla="*/ 1284 w 1688"/>
                  <a:gd name="T85" fmla="*/ 1304 h 1686"/>
                  <a:gd name="T86" fmla="*/ 1250 w 1688"/>
                  <a:gd name="T87" fmla="*/ 1358 h 1686"/>
                  <a:gd name="T88" fmla="*/ 1178 w 1688"/>
                  <a:gd name="T89" fmla="*/ 1360 h 1686"/>
                  <a:gd name="T90" fmla="*/ 1168 w 1688"/>
                  <a:gd name="T91" fmla="*/ 1394 h 1686"/>
                  <a:gd name="T92" fmla="*/ 1178 w 1688"/>
                  <a:gd name="T93" fmla="*/ 1436 h 1686"/>
                  <a:gd name="T94" fmla="*/ 1252 w 1688"/>
                  <a:gd name="T95" fmla="*/ 1508 h 1686"/>
                  <a:gd name="T96" fmla="*/ 1248 w 1688"/>
                  <a:gd name="T97" fmla="*/ 1540 h 1686"/>
                  <a:gd name="T98" fmla="*/ 1174 w 1688"/>
                  <a:gd name="T99" fmla="*/ 1588 h 1686"/>
                  <a:gd name="T100" fmla="*/ 1080 w 1688"/>
                  <a:gd name="T101" fmla="*/ 1590 h 1686"/>
                  <a:gd name="T102" fmla="*/ 1040 w 1688"/>
                  <a:gd name="T103" fmla="*/ 1620 h 1686"/>
                  <a:gd name="T104" fmla="*/ 1058 w 1688"/>
                  <a:gd name="T105" fmla="*/ 1668 h 1686"/>
                  <a:gd name="T106" fmla="*/ 1034 w 1688"/>
                  <a:gd name="T107" fmla="*/ 1686 h 1686"/>
                  <a:gd name="T108" fmla="*/ 960 w 1688"/>
                  <a:gd name="T109" fmla="*/ 1660 h 1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88" h="1686">
                    <a:moveTo>
                      <a:pt x="924" y="1654"/>
                    </a:moveTo>
                    <a:lnTo>
                      <a:pt x="924" y="1654"/>
                    </a:lnTo>
                    <a:lnTo>
                      <a:pt x="914" y="1646"/>
                    </a:lnTo>
                    <a:lnTo>
                      <a:pt x="906" y="1636"/>
                    </a:lnTo>
                    <a:lnTo>
                      <a:pt x="888" y="1616"/>
                    </a:lnTo>
                    <a:lnTo>
                      <a:pt x="870" y="1598"/>
                    </a:lnTo>
                    <a:lnTo>
                      <a:pt x="862" y="1588"/>
                    </a:lnTo>
                    <a:lnTo>
                      <a:pt x="852" y="1582"/>
                    </a:lnTo>
                    <a:lnTo>
                      <a:pt x="842" y="1576"/>
                    </a:lnTo>
                    <a:lnTo>
                      <a:pt x="834" y="1574"/>
                    </a:lnTo>
                    <a:lnTo>
                      <a:pt x="818" y="1570"/>
                    </a:lnTo>
                    <a:lnTo>
                      <a:pt x="810" y="1568"/>
                    </a:lnTo>
                    <a:lnTo>
                      <a:pt x="804" y="1566"/>
                    </a:lnTo>
                    <a:lnTo>
                      <a:pt x="798" y="1560"/>
                    </a:lnTo>
                    <a:lnTo>
                      <a:pt x="792" y="1554"/>
                    </a:lnTo>
                    <a:lnTo>
                      <a:pt x="784" y="1542"/>
                    </a:lnTo>
                    <a:lnTo>
                      <a:pt x="780" y="1532"/>
                    </a:lnTo>
                    <a:lnTo>
                      <a:pt x="778" y="1522"/>
                    </a:lnTo>
                    <a:lnTo>
                      <a:pt x="778" y="1514"/>
                    </a:lnTo>
                    <a:lnTo>
                      <a:pt x="778" y="1504"/>
                    </a:lnTo>
                    <a:lnTo>
                      <a:pt x="780" y="1496"/>
                    </a:lnTo>
                    <a:lnTo>
                      <a:pt x="786" y="1478"/>
                    </a:lnTo>
                    <a:lnTo>
                      <a:pt x="802" y="1444"/>
                    </a:lnTo>
                    <a:lnTo>
                      <a:pt x="808" y="1426"/>
                    </a:lnTo>
                    <a:lnTo>
                      <a:pt x="808" y="1418"/>
                    </a:lnTo>
                    <a:lnTo>
                      <a:pt x="810" y="1408"/>
                    </a:lnTo>
                    <a:lnTo>
                      <a:pt x="808" y="1398"/>
                    </a:lnTo>
                    <a:lnTo>
                      <a:pt x="806" y="1390"/>
                    </a:lnTo>
                    <a:lnTo>
                      <a:pt x="798" y="1372"/>
                    </a:lnTo>
                    <a:lnTo>
                      <a:pt x="786" y="1354"/>
                    </a:lnTo>
                    <a:lnTo>
                      <a:pt x="772" y="1336"/>
                    </a:lnTo>
                    <a:lnTo>
                      <a:pt x="740" y="1302"/>
                    </a:lnTo>
                    <a:lnTo>
                      <a:pt x="712" y="1272"/>
                    </a:lnTo>
                    <a:lnTo>
                      <a:pt x="656" y="1204"/>
                    </a:lnTo>
                    <a:lnTo>
                      <a:pt x="630" y="1170"/>
                    </a:lnTo>
                    <a:lnTo>
                      <a:pt x="608" y="1138"/>
                    </a:lnTo>
                    <a:lnTo>
                      <a:pt x="602" y="1122"/>
                    </a:lnTo>
                    <a:lnTo>
                      <a:pt x="596" y="1104"/>
                    </a:lnTo>
                    <a:lnTo>
                      <a:pt x="590" y="1088"/>
                    </a:lnTo>
                    <a:lnTo>
                      <a:pt x="584" y="1078"/>
                    </a:lnTo>
                    <a:lnTo>
                      <a:pt x="578" y="1070"/>
                    </a:lnTo>
                    <a:lnTo>
                      <a:pt x="566" y="1060"/>
                    </a:lnTo>
                    <a:lnTo>
                      <a:pt x="552" y="1050"/>
                    </a:lnTo>
                    <a:lnTo>
                      <a:pt x="534" y="1042"/>
                    </a:lnTo>
                    <a:lnTo>
                      <a:pt x="514" y="1034"/>
                    </a:lnTo>
                    <a:lnTo>
                      <a:pt x="494" y="1026"/>
                    </a:lnTo>
                    <a:lnTo>
                      <a:pt x="472" y="1020"/>
                    </a:lnTo>
                    <a:lnTo>
                      <a:pt x="424" y="1012"/>
                    </a:lnTo>
                    <a:lnTo>
                      <a:pt x="374" y="1008"/>
                    </a:lnTo>
                    <a:lnTo>
                      <a:pt x="324" y="1006"/>
                    </a:lnTo>
                    <a:lnTo>
                      <a:pt x="276" y="1008"/>
                    </a:lnTo>
                    <a:lnTo>
                      <a:pt x="232" y="1014"/>
                    </a:lnTo>
                    <a:lnTo>
                      <a:pt x="220" y="1018"/>
                    </a:lnTo>
                    <a:lnTo>
                      <a:pt x="206" y="1024"/>
                    </a:lnTo>
                    <a:lnTo>
                      <a:pt x="182" y="1040"/>
                    </a:lnTo>
                    <a:lnTo>
                      <a:pt x="168" y="1048"/>
                    </a:lnTo>
                    <a:lnTo>
                      <a:pt x="156" y="1054"/>
                    </a:lnTo>
                    <a:lnTo>
                      <a:pt x="142" y="1058"/>
                    </a:lnTo>
                    <a:lnTo>
                      <a:pt x="130" y="1060"/>
                    </a:lnTo>
                    <a:lnTo>
                      <a:pt x="116" y="1058"/>
                    </a:lnTo>
                    <a:lnTo>
                      <a:pt x="104" y="1052"/>
                    </a:lnTo>
                    <a:lnTo>
                      <a:pt x="94" y="1044"/>
                    </a:lnTo>
                    <a:lnTo>
                      <a:pt x="86" y="1034"/>
                    </a:lnTo>
                    <a:lnTo>
                      <a:pt x="70" y="1012"/>
                    </a:lnTo>
                    <a:lnTo>
                      <a:pt x="56" y="986"/>
                    </a:lnTo>
                    <a:lnTo>
                      <a:pt x="32" y="986"/>
                    </a:lnTo>
                    <a:lnTo>
                      <a:pt x="24" y="984"/>
                    </a:lnTo>
                    <a:lnTo>
                      <a:pt x="16" y="980"/>
                    </a:lnTo>
                    <a:lnTo>
                      <a:pt x="12" y="978"/>
                    </a:lnTo>
                    <a:lnTo>
                      <a:pt x="8" y="972"/>
                    </a:lnTo>
                    <a:lnTo>
                      <a:pt x="2" y="958"/>
                    </a:lnTo>
                    <a:lnTo>
                      <a:pt x="0" y="952"/>
                    </a:lnTo>
                    <a:lnTo>
                      <a:pt x="2" y="946"/>
                    </a:lnTo>
                    <a:lnTo>
                      <a:pt x="6" y="932"/>
                    </a:lnTo>
                    <a:lnTo>
                      <a:pt x="14" y="918"/>
                    </a:lnTo>
                    <a:lnTo>
                      <a:pt x="26" y="902"/>
                    </a:lnTo>
                    <a:lnTo>
                      <a:pt x="40" y="886"/>
                    </a:lnTo>
                    <a:lnTo>
                      <a:pt x="58" y="870"/>
                    </a:lnTo>
                    <a:lnTo>
                      <a:pt x="78" y="854"/>
                    </a:lnTo>
                    <a:lnTo>
                      <a:pt x="100" y="838"/>
                    </a:lnTo>
                    <a:lnTo>
                      <a:pt x="144" y="810"/>
                    </a:lnTo>
                    <a:lnTo>
                      <a:pt x="188" y="786"/>
                    </a:lnTo>
                    <a:lnTo>
                      <a:pt x="224" y="770"/>
                    </a:lnTo>
                    <a:lnTo>
                      <a:pt x="240" y="764"/>
                    </a:lnTo>
                    <a:lnTo>
                      <a:pt x="250" y="762"/>
                    </a:lnTo>
                    <a:lnTo>
                      <a:pt x="278" y="758"/>
                    </a:lnTo>
                    <a:lnTo>
                      <a:pt x="302" y="752"/>
                    </a:lnTo>
                    <a:lnTo>
                      <a:pt x="324" y="746"/>
                    </a:lnTo>
                    <a:lnTo>
                      <a:pt x="334" y="740"/>
                    </a:lnTo>
                    <a:lnTo>
                      <a:pt x="344" y="734"/>
                    </a:lnTo>
                    <a:lnTo>
                      <a:pt x="350" y="728"/>
                    </a:lnTo>
                    <a:lnTo>
                      <a:pt x="358" y="720"/>
                    </a:lnTo>
                    <a:lnTo>
                      <a:pt x="362" y="712"/>
                    </a:lnTo>
                    <a:lnTo>
                      <a:pt x="366" y="702"/>
                    </a:lnTo>
                    <a:lnTo>
                      <a:pt x="368" y="690"/>
                    </a:lnTo>
                    <a:lnTo>
                      <a:pt x="370" y="678"/>
                    </a:lnTo>
                    <a:lnTo>
                      <a:pt x="368" y="662"/>
                    </a:lnTo>
                    <a:lnTo>
                      <a:pt x="366" y="646"/>
                    </a:lnTo>
                    <a:lnTo>
                      <a:pt x="382" y="644"/>
                    </a:lnTo>
                    <a:lnTo>
                      <a:pt x="396" y="640"/>
                    </a:lnTo>
                    <a:lnTo>
                      <a:pt x="406" y="632"/>
                    </a:lnTo>
                    <a:lnTo>
                      <a:pt x="412" y="622"/>
                    </a:lnTo>
                    <a:lnTo>
                      <a:pt x="418" y="612"/>
                    </a:lnTo>
                    <a:lnTo>
                      <a:pt x="420" y="600"/>
                    </a:lnTo>
                    <a:lnTo>
                      <a:pt x="422" y="586"/>
                    </a:lnTo>
                    <a:lnTo>
                      <a:pt x="422" y="572"/>
                    </a:lnTo>
                    <a:lnTo>
                      <a:pt x="416" y="542"/>
                    </a:lnTo>
                    <a:lnTo>
                      <a:pt x="408" y="512"/>
                    </a:lnTo>
                    <a:lnTo>
                      <a:pt x="390" y="456"/>
                    </a:lnTo>
                    <a:lnTo>
                      <a:pt x="380" y="418"/>
                    </a:lnTo>
                    <a:lnTo>
                      <a:pt x="372" y="386"/>
                    </a:lnTo>
                    <a:lnTo>
                      <a:pt x="364" y="360"/>
                    </a:lnTo>
                    <a:lnTo>
                      <a:pt x="358" y="346"/>
                    </a:lnTo>
                    <a:lnTo>
                      <a:pt x="352" y="332"/>
                    </a:lnTo>
                    <a:lnTo>
                      <a:pt x="342" y="310"/>
                    </a:lnTo>
                    <a:lnTo>
                      <a:pt x="332" y="286"/>
                    </a:lnTo>
                    <a:lnTo>
                      <a:pt x="316" y="242"/>
                    </a:lnTo>
                    <a:lnTo>
                      <a:pt x="304" y="198"/>
                    </a:lnTo>
                    <a:lnTo>
                      <a:pt x="296" y="156"/>
                    </a:lnTo>
                    <a:lnTo>
                      <a:pt x="288" y="116"/>
                    </a:lnTo>
                    <a:lnTo>
                      <a:pt x="278" y="76"/>
                    </a:lnTo>
                    <a:lnTo>
                      <a:pt x="268" y="36"/>
                    </a:lnTo>
                    <a:lnTo>
                      <a:pt x="260" y="18"/>
                    </a:lnTo>
                    <a:lnTo>
                      <a:pt x="252" y="0"/>
                    </a:lnTo>
                    <a:lnTo>
                      <a:pt x="1676" y="0"/>
                    </a:lnTo>
                    <a:lnTo>
                      <a:pt x="1674" y="22"/>
                    </a:lnTo>
                    <a:lnTo>
                      <a:pt x="1672" y="44"/>
                    </a:lnTo>
                    <a:lnTo>
                      <a:pt x="1672" y="86"/>
                    </a:lnTo>
                    <a:lnTo>
                      <a:pt x="1674" y="130"/>
                    </a:lnTo>
                    <a:lnTo>
                      <a:pt x="1672" y="152"/>
                    </a:lnTo>
                    <a:lnTo>
                      <a:pt x="1668" y="174"/>
                    </a:lnTo>
                    <a:lnTo>
                      <a:pt x="1658" y="218"/>
                    </a:lnTo>
                    <a:lnTo>
                      <a:pt x="1646" y="266"/>
                    </a:lnTo>
                    <a:lnTo>
                      <a:pt x="1640" y="290"/>
                    </a:lnTo>
                    <a:lnTo>
                      <a:pt x="1636" y="312"/>
                    </a:lnTo>
                    <a:lnTo>
                      <a:pt x="1636" y="334"/>
                    </a:lnTo>
                    <a:lnTo>
                      <a:pt x="1638" y="352"/>
                    </a:lnTo>
                    <a:lnTo>
                      <a:pt x="1642" y="362"/>
                    </a:lnTo>
                    <a:lnTo>
                      <a:pt x="1648" y="372"/>
                    </a:lnTo>
                    <a:lnTo>
                      <a:pt x="1662" y="388"/>
                    </a:lnTo>
                    <a:lnTo>
                      <a:pt x="1678" y="402"/>
                    </a:lnTo>
                    <a:lnTo>
                      <a:pt x="1684" y="412"/>
                    </a:lnTo>
                    <a:lnTo>
                      <a:pt x="1686" y="420"/>
                    </a:lnTo>
                    <a:lnTo>
                      <a:pt x="1688" y="438"/>
                    </a:lnTo>
                    <a:lnTo>
                      <a:pt x="1688" y="458"/>
                    </a:lnTo>
                    <a:lnTo>
                      <a:pt x="1686" y="482"/>
                    </a:lnTo>
                    <a:lnTo>
                      <a:pt x="1682" y="506"/>
                    </a:lnTo>
                    <a:lnTo>
                      <a:pt x="1674" y="552"/>
                    </a:lnTo>
                    <a:lnTo>
                      <a:pt x="1662" y="594"/>
                    </a:lnTo>
                    <a:lnTo>
                      <a:pt x="1658" y="606"/>
                    </a:lnTo>
                    <a:lnTo>
                      <a:pt x="1652" y="618"/>
                    </a:lnTo>
                    <a:lnTo>
                      <a:pt x="1636" y="640"/>
                    </a:lnTo>
                    <a:lnTo>
                      <a:pt x="1622" y="664"/>
                    </a:lnTo>
                    <a:lnTo>
                      <a:pt x="1618" y="676"/>
                    </a:lnTo>
                    <a:lnTo>
                      <a:pt x="1614" y="690"/>
                    </a:lnTo>
                    <a:lnTo>
                      <a:pt x="1610" y="722"/>
                    </a:lnTo>
                    <a:lnTo>
                      <a:pt x="1610" y="752"/>
                    </a:lnTo>
                    <a:lnTo>
                      <a:pt x="1614" y="784"/>
                    </a:lnTo>
                    <a:lnTo>
                      <a:pt x="1616" y="814"/>
                    </a:lnTo>
                    <a:lnTo>
                      <a:pt x="1620" y="848"/>
                    </a:lnTo>
                    <a:lnTo>
                      <a:pt x="1624" y="880"/>
                    </a:lnTo>
                    <a:lnTo>
                      <a:pt x="1624" y="916"/>
                    </a:lnTo>
                    <a:lnTo>
                      <a:pt x="1620" y="954"/>
                    </a:lnTo>
                    <a:lnTo>
                      <a:pt x="1606" y="962"/>
                    </a:lnTo>
                    <a:lnTo>
                      <a:pt x="1594" y="974"/>
                    </a:lnTo>
                    <a:lnTo>
                      <a:pt x="1584" y="984"/>
                    </a:lnTo>
                    <a:lnTo>
                      <a:pt x="1576" y="996"/>
                    </a:lnTo>
                    <a:lnTo>
                      <a:pt x="1564" y="1020"/>
                    </a:lnTo>
                    <a:lnTo>
                      <a:pt x="1554" y="1048"/>
                    </a:lnTo>
                    <a:lnTo>
                      <a:pt x="1544" y="1074"/>
                    </a:lnTo>
                    <a:lnTo>
                      <a:pt x="1532" y="1100"/>
                    </a:lnTo>
                    <a:lnTo>
                      <a:pt x="1524" y="1114"/>
                    </a:lnTo>
                    <a:lnTo>
                      <a:pt x="1516" y="1126"/>
                    </a:lnTo>
                    <a:lnTo>
                      <a:pt x="1506" y="1138"/>
                    </a:lnTo>
                    <a:lnTo>
                      <a:pt x="1496" y="1150"/>
                    </a:lnTo>
                    <a:lnTo>
                      <a:pt x="1494" y="1156"/>
                    </a:lnTo>
                    <a:lnTo>
                      <a:pt x="1492" y="1162"/>
                    </a:lnTo>
                    <a:lnTo>
                      <a:pt x="1484" y="1174"/>
                    </a:lnTo>
                    <a:lnTo>
                      <a:pt x="1474" y="1186"/>
                    </a:lnTo>
                    <a:lnTo>
                      <a:pt x="1462" y="1198"/>
                    </a:lnTo>
                    <a:lnTo>
                      <a:pt x="1448" y="1210"/>
                    </a:lnTo>
                    <a:lnTo>
                      <a:pt x="1438" y="1220"/>
                    </a:lnTo>
                    <a:lnTo>
                      <a:pt x="1428" y="1232"/>
                    </a:lnTo>
                    <a:lnTo>
                      <a:pt x="1426" y="1238"/>
                    </a:lnTo>
                    <a:lnTo>
                      <a:pt x="1426" y="1244"/>
                    </a:lnTo>
                    <a:lnTo>
                      <a:pt x="1416" y="1252"/>
                    </a:lnTo>
                    <a:lnTo>
                      <a:pt x="1404" y="1260"/>
                    </a:lnTo>
                    <a:lnTo>
                      <a:pt x="1378" y="1270"/>
                    </a:lnTo>
                    <a:lnTo>
                      <a:pt x="1322" y="1288"/>
                    </a:lnTo>
                    <a:lnTo>
                      <a:pt x="1296" y="1298"/>
                    </a:lnTo>
                    <a:lnTo>
                      <a:pt x="1284" y="1304"/>
                    </a:lnTo>
                    <a:lnTo>
                      <a:pt x="1274" y="1312"/>
                    </a:lnTo>
                    <a:lnTo>
                      <a:pt x="1266" y="1320"/>
                    </a:lnTo>
                    <a:lnTo>
                      <a:pt x="1258" y="1330"/>
                    </a:lnTo>
                    <a:lnTo>
                      <a:pt x="1252" y="1342"/>
                    </a:lnTo>
                    <a:lnTo>
                      <a:pt x="1250" y="1358"/>
                    </a:lnTo>
                    <a:lnTo>
                      <a:pt x="1228" y="1358"/>
                    </a:lnTo>
                    <a:lnTo>
                      <a:pt x="1206" y="1356"/>
                    </a:lnTo>
                    <a:lnTo>
                      <a:pt x="1186" y="1358"/>
                    </a:lnTo>
                    <a:lnTo>
                      <a:pt x="1178" y="1360"/>
                    </a:lnTo>
                    <a:lnTo>
                      <a:pt x="1170" y="1362"/>
                    </a:lnTo>
                    <a:lnTo>
                      <a:pt x="1168" y="1370"/>
                    </a:lnTo>
                    <a:lnTo>
                      <a:pt x="1168" y="1378"/>
                    </a:lnTo>
                    <a:lnTo>
                      <a:pt x="1168" y="1394"/>
                    </a:lnTo>
                    <a:lnTo>
                      <a:pt x="1170" y="1410"/>
                    </a:lnTo>
                    <a:lnTo>
                      <a:pt x="1170" y="1418"/>
                    </a:lnTo>
                    <a:lnTo>
                      <a:pt x="1168" y="1424"/>
                    </a:lnTo>
                    <a:lnTo>
                      <a:pt x="1178" y="1436"/>
                    </a:lnTo>
                    <a:lnTo>
                      <a:pt x="1192" y="1448"/>
                    </a:lnTo>
                    <a:lnTo>
                      <a:pt x="1222" y="1472"/>
                    </a:lnTo>
                    <a:lnTo>
                      <a:pt x="1236" y="1484"/>
                    </a:lnTo>
                    <a:lnTo>
                      <a:pt x="1248" y="1500"/>
                    </a:lnTo>
                    <a:lnTo>
                      <a:pt x="1252" y="1508"/>
                    </a:lnTo>
                    <a:lnTo>
                      <a:pt x="1256" y="1516"/>
                    </a:lnTo>
                    <a:lnTo>
                      <a:pt x="1258" y="1526"/>
                    </a:lnTo>
                    <a:lnTo>
                      <a:pt x="1258" y="1536"/>
                    </a:lnTo>
                    <a:lnTo>
                      <a:pt x="1248" y="1540"/>
                    </a:lnTo>
                    <a:lnTo>
                      <a:pt x="1238" y="1546"/>
                    </a:lnTo>
                    <a:lnTo>
                      <a:pt x="1218" y="1562"/>
                    </a:lnTo>
                    <a:lnTo>
                      <a:pt x="1198" y="1576"/>
                    </a:lnTo>
                    <a:lnTo>
                      <a:pt x="1186" y="1582"/>
                    </a:lnTo>
                    <a:lnTo>
                      <a:pt x="1174" y="1588"/>
                    </a:lnTo>
                    <a:lnTo>
                      <a:pt x="1156" y="1590"/>
                    </a:lnTo>
                    <a:lnTo>
                      <a:pt x="1136" y="1590"/>
                    </a:lnTo>
                    <a:lnTo>
                      <a:pt x="1098" y="1588"/>
                    </a:lnTo>
                    <a:lnTo>
                      <a:pt x="1080" y="1590"/>
                    </a:lnTo>
                    <a:lnTo>
                      <a:pt x="1064" y="1596"/>
                    </a:lnTo>
                    <a:lnTo>
                      <a:pt x="1056" y="1600"/>
                    </a:lnTo>
                    <a:lnTo>
                      <a:pt x="1050" y="1604"/>
                    </a:lnTo>
                    <a:lnTo>
                      <a:pt x="1044" y="1612"/>
                    </a:lnTo>
                    <a:lnTo>
                      <a:pt x="1040" y="1620"/>
                    </a:lnTo>
                    <a:lnTo>
                      <a:pt x="1048" y="1634"/>
                    </a:lnTo>
                    <a:lnTo>
                      <a:pt x="1054" y="1650"/>
                    </a:lnTo>
                    <a:lnTo>
                      <a:pt x="1056" y="1658"/>
                    </a:lnTo>
                    <a:lnTo>
                      <a:pt x="1058" y="1668"/>
                    </a:lnTo>
                    <a:lnTo>
                      <a:pt x="1056" y="1676"/>
                    </a:lnTo>
                    <a:lnTo>
                      <a:pt x="1052" y="1682"/>
                    </a:lnTo>
                    <a:lnTo>
                      <a:pt x="1044" y="1686"/>
                    </a:lnTo>
                    <a:lnTo>
                      <a:pt x="1034" y="1686"/>
                    </a:lnTo>
                    <a:lnTo>
                      <a:pt x="1018" y="1686"/>
                    </a:lnTo>
                    <a:lnTo>
                      <a:pt x="1004" y="1680"/>
                    </a:lnTo>
                    <a:lnTo>
                      <a:pt x="990" y="1674"/>
                    </a:lnTo>
                    <a:lnTo>
                      <a:pt x="974" y="1668"/>
                    </a:lnTo>
                    <a:lnTo>
                      <a:pt x="960" y="1660"/>
                    </a:lnTo>
                    <a:lnTo>
                      <a:pt x="942" y="1656"/>
                    </a:lnTo>
                    <a:lnTo>
                      <a:pt x="924" y="1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" name="Freeform 15"/>
              <p:cNvSpPr>
                <a:spLocks/>
              </p:cNvSpPr>
              <p:nvPr/>
            </p:nvSpPr>
            <p:spPr bwMode="auto">
              <a:xfrm>
                <a:off x="2120" y="894"/>
                <a:ext cx="1008" cy="982"/>
              </a:xfrm>
              <a:custGeom>
                <a:avLst/>
                <a:gdLst>
                  <a:gd name="T0" fmla="*/ 678 w 1008"/>
                  <a:gd name="T1" fmla="*/ 982 h 982"/>
                  <a:gd name="T2" fmla="*/ 640 w 1008"/>
                  <a:gd name="T3" fmla="*/ 982 h 982"/>
                  <a:gd name="T4" fmla="*/ 366 w 1008"/>
                  <a:gd name="T5" fmla="*/ 982 h 982"/>
                  <a:gd name="T6" fmla="*/ 328 w 1008"/>
                  <a:gd name="T7" fmla="*/ 982 h 982"/>
                  <a:gd name="T8" fmla="*/ 328 w 1008"/>
                  <a:gd name="T9" fmla="*/ 944 h 982"/>
                  <a:gd name="T10" fmla="*/ 328 w 1008"/>
                  <a:gd name="T11" fmla="*/ 792 h 982"/>
                  <a:gd name="T12" fmla="*/ 200 w 1008"/>
                  <a:gd name="T13" fmla="*/ 864 h 982"/>
                  <a:gd name="T14" fmla="*/ 166 w 1008"/>
                  <a:gd name="T15" fmla="*/ 882 h 982"/>
                  <a:gd name="T16" fmla="*/ 148 w 1008"/>
                  <a:gd name="T17" fmla="*/ 848 h 982"/>
                  <a:gd name="T18" fmla="*/ 18 w 1008"/>
                  <a:gd name="T19" fmla="*/ 602 h 982"/>
                  <a:gd name="T20" fmla="*/ 0 w 1008"/>
                  <a:gd name="T21" fmla="*/ 570 h 982"/>
                  <a:gd name="T22" fmla="*/ 34 w 1008"/>
                  <a:gd name="T23" fmla="*/ 552 h 982"/>
                  <a:gd name="T24" fmla="*/ 142 w 1008"/>
                  <a:gd name="T25" fmla="*/ 492 h 982"/>
                  <a:gd name="T26" fmla="*/ 34 w 1008"/>
                  <a:gd name="T27" fmla="*/ 430 h 982"/>
                  <a:gd name="T28" fmla="*/ 2 w 1008"/>
                  <a:gd name="T29" fmla="*/ 412 h 982"/>
                  <a:gd name="T30" fmla="*/ 20 w 1008"/>
                  <a:gd name="T31" fmla="*/ 380 h 982"/>
                  <a:gd name="T32" fmla="*/ 150 w 1008"/>
                  <a:gd name="T33" fmla="*/ 134 h 982"/>
                  <a:gd name="T34" fmla="*/ 168 w 1008"/>
                  <a:gd name="T35" fmla="*/ 98 h 982"/>
                  <a:gd name="T36" fmla="*/ 202 w 1008"/>
                  <a:gd name="T37" fmla="*/ 118 h 982"/>
                  <a:gd name="T38" fmla="*/ 328 w 1008"/>
                  <a:gd name="T39" fmla="*/ 192 h 982"/>
                  <a:gd name="T40" fmla="*/ 328 w 1008"/>
                  <a:gd name="T41" fmla="*/ 38 h 982"/>
                  <a:gd name="T42" fmla="*/ 328 w 1008"/>
                  <a:gd name="T43" fmla="*/ 0 h 982"/>
                  <a:gd name="T44" fmla="*/ 366 w 1008"/>
                  <a:gd name="T45" fmla="*/ 0 h 982"/>
                  <a:gd name="T46" fmla="*/ 640 w 1008"/>
                  <a:gd name="T47" fmla="*/ 0 h 982"/>
                  <a:gd name="T48" fmla="*/ 678 w 1008"/>
                  <a:gd name="T49" fmla="*/ 0 h 982"/>
                  <a:gd name="T50" fmla="*/ 678 w 1008"/>
                  <a:gd name="T51" fmla="*/ 38 h 982"/>
                  <a:gd name="T52" fmla="*/ 678 w 1008"/>
                  <a:gd name="T53" fmla="*/ 192 h 982"/>
                  <a:gd name="T54" fmla="*/ 808 w 1008"/>
                  <a:gd name="T55" fmla="*/ 118 h 982"/>
                  <a:gd name="T56" fmla="*/ 842 w 1008"/>
                  <a:gd name="T57" fmla="*/ 100 h 982"/>
                  <a:gd name="T58" fmla="*/ 860 w 1008"/>
                  <a:gd name="T59" fmla="*/ 134 h 982"/>
                  <a:gd name="T60" fmla="*/ 990 w 1008"/>
                  <a:gd name="T61" fmla="*/ 380 h 982"/>
                  <a:gd name="T62" fmla="*/ 1006 w 1008"/>
                  <a:gd name="T63" fmla="*/ 412 h 982"/>
                  <a:gd name="T64" fmla="*/ 974 w 1008"/>
                  <a:gd name="T65" fmla="*/ 430 h 982"/>
                  <a:gd name="T66" fmla="*/ 866 w 1008"/>
                  <a:gd name="T67" fmla="*/ 492 h 982"/>
                  <a:gd name="T68" fmla="*/ 974 w 1008"/>
                  <a:gd name="T69" fmla="*/ 552 h 982"/>
                  <a:gd name="T70" fmla="*/ 1008 w 1008"/>
                  <a:gd name="T71" fmla="*/ 570 h 982"/>
                  <a:gd name="T72" fmla="*/ 990 w 1008"/>
                  <a:gd name="T73" fmla="*/ 604 h 982"/>
                  <a:gd name="T74" fmla="*/ 856 w 1008"/>
                  <a:gd name="T75" fmla="*/ 848 h 982"/>
                  <a:gd name="T76" fmla="*/ 838 w 1008"/>
                  <a:gd name="T77" fmla="*/ 882 h 982"/>
                  <a:gd name="T78" fmla="*/ 804 w 1008"/>
                  <a:gd name="T79" fmla="*/ 864 h 982"/>
                  <a:gd name="T80" fmla="*/ 678 w 1008"/>
                  <a:gd name="T81" fmla="*/ 792 h 982"/>
                  <a:gd name="T82" fmla="*/ 678 w 1008"/>
                  <a:gd name="T83" fmla="*/ 944 h 982"/>
                  <a:gd name="T84" fmla="*/ 678 w 1008"/>
                  <a:gd name="T85" fmla="*/ 982 h 982"/>
                  <a:gd name="T86" fmla="*/ 678 w 1008"/>
                  <a:gd name="T87" fmla="*/ 982 h 9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8" h="982">
                    <a:moveTo>
                      <a:pt x="678" y="982"/>
                    </a:moveTo>
                    <a:lnTo>
                      <a:pt x="640" y="982"/>
                    </a:lnTo>
                    <a:lnTo>
                      <a:pt x="366" y="982"/>
                    </a:lnTo>
                    <a:lnTo>
                      <a:pt x="328" y="982"/>
                    </a:lnTo>
                    <a:lnTo>
                      <a:pt x="328" y="944"/>
                    </a:lnTo>
                    <a:lnTo>
                      <a:pt x="328" y="792"/>
                    </a:lnTo>
                    <a:lnTo>
                      <a:pt x="200" y="864"/>
                    </a:lnTo>
                    <a:lnTo>
                      <a:pt x="166" y="882"/>
                    </a:lnTo>
                    <a:lnTo>
                      <a:pt x="148" y="848"/>
                    </a:lnTo>
                    <a:lnTo>
                      <a:pt x="18" y="602"/>
                    </a:lnTo>
                    <a:lnTo>
                      <a:pt x="0" y="570"/>
                    </a:lnTo>
                    <a:lnTo>
                      <a:pt x="34" y="552"/>
                    </a:lnTo>
                    <a:lnTo>
                      <a:pt x="142" y="492"/>
                    </a:lnTo>
                    <a:lnTo>
                      <a:pt x="34" y="430"/>
                    </a:lnTo>
                    <a:lnTo>
                      <a:pt x="2" y="412"/>
                    </a:lnTo>
                    <a:lnTo>
                      <a:pt x="20" y="380"/>
                    </a:lnTo>
                    <a:lnTo>
                      <a:pt x="150" y="134"/>
                    </a:lnTo>
                    <a:lnTo>
                      <a:pt x="168" y="98"/>
                    </a:lnTo>
                    <a:lnTo>
                      <a:pt x="202" y="118"/>
                    </a:lnTo>
                    <a:lnTo>
                      <a:pt x="328" y="192"/>
                    </a:lnTo>
                    <a:lnTo>
                      <a:pt x="328" y="38"/>
                    </a:lnTo>
                    <a:lnTo>
                      <a:pt x="328" y="0"/>
                    </a:lnTo>
                    <a:lnTo>
                      <a:pt x="366" y="0"/>
                    </a:lnTo>
                    <a:lnTo>
                      <a:pt x="640" y="0"/>
                    </a:lnTo>
                    <a:lnTo>
                      <a:pt x="678" y="0"/>
                    </a:lnTo>
                    <a:lnTo>
                      <a:pt x="678" y="38"/>
                    </a:lnTo>
                    <a:lnTo>
                      <a:pt x="678" y="192"/>
                    </a:lnTo>
                    <a:lnTo>
                      <a:pt x="808" y="118"/>
                    </a:lnTo>
                    <a:lnTo>
                      <a:pt x="842" y="100"/>
                    </a:lnTo>
                    <a:lnTo>
                      <a:pt x="860" y="134"/>
                    </a:lnTo>
                    <a:lnTo>
                      <a:pt x="990" y="380"/>
                    </a:lnTo>
                    <a:lnTo>
                      <a:pt x="1006" y="412"/>
                    </a:lnTo>
                    <a:lnTo>
                      <a:pt x="974" y="430"/>
                    </a:lnTo>
                    <a:lnTo>
                      <a:pt x="866" y="492"/>
                    </a:lnTo>
                    <a:lnTo>
                      <a:pt x="974" y="552"/>
                    </a:lnTo>
                    <a:lnTo>
                      <a:pt x="1008" y="570"/>
                    </a:lnTo>
                    <a:lnTo>
                      <a:pt x="990" y="604"/>
                    </a:lnTo>
                    <a:lnTo>
                      <a:pt x="856" y="848"/>
                    </a:lnTo>
                    <a:lnTo>
                      <a:pt x="838" y="882"/>
                    </a:lnTo>
                    <a:lnTo>
                      <a:pt x="804" y="864"/>
                    </a:lnTo>
                    <a:lnTo>
                      <a:pt x="678" y="792"/>
                    </a:lnTo>
                    <a:lnTo>
                      <a:pt x="678" y="944"/>
                    </a:lnTo>
                    <a:lnTo>
                      <a:pt x="678" y="9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" name="Freeform 16"/>
              <p:cNvSpPr>
                <a:spLocks noEditPoints="1"/>
              </p:cNvSpPr>
              <p:nvPr/>
            </p:nvSpPr>
            <p:spPr bwMode="auto">
              <a:xfrm>
                <a:off x="2100" y="878"/>
                <a:ext cx="1048" cy="1014"/>
              </a:xfrm>
              <a:custGeom>
                <a:avLst/>
                <a:gdLst>
                  <a:gd name="T0" fmla="*/ 332 w 1048"/>
                  <a:gd name="T1" fmla="*/ 1014 h 1014"/>
                  <a:gd name="T2" fmla="*/ 332 w 1048"/>
                  <a:gd name="T3" fmla="*/ 836 h 1014"/>
                  <a:gd name="T4" fmla="*/ 180 w 1048"/>
                  <a:gd name="T5" fmla="*/ 920 h 1014"/>
                  <a:gd name="T6" fmla="*/ 24 w 1048"/>
                  <a:gd name="T7" fmla="*/ 626 h 1014"/>
                  <a:gd name="T8" fmla="*/ 46 w 1048"/>
                  <a:gd name="T9" fmla="*/ 554 h 1014"/>
                  <a:gd name="T10" fmla="*/ 46 w 1048"/>
                  <a:gd name="T11" fmla="*/ 460 h 1014"/>
                  <a:gd name="T12" fmla="*/ 24 w 1048"/>
                  <a:gd name="T13" fmla="*/ 388 h 1014"/>
                  <a:gd name="T14" fmla="*/ 182 w 1048"/>
                  <a:gd name="T15" fmla="*/ 92 h 1014"/>
                  <a:gd name="T16" fmla="*/ 332 w 1048"/>
                  <a:gd name="T17" fmla="*/ 180 h 1014"/>
                  <a:gd name="T18" fmla="*/ 332 w 1048"/>
                  <a:gd name="T19" fmla="*/ 0 h 1014"/>
                  <a:gd name="T20" fmla="*/ 660 w 1048"/>
                  <a:gd name="T21" fmla="*/ 0 h 1014"/>
                  <a:gd name="T22" fmla="*/ 714 w 1048"/>
                  <a:gd name="T23" fmla="*/ 54 h 1014"/>
                  <a:gd name="T24" fmla="*/ 820 w 1048"/>
                  <a:gd name="T25" fmla="*/ 120 h 1014"/>
                  <a:gd name="T26" fmla="*/ 894 w 1048"/>
                  <a:gd name="T27" fmla="*/ 142 h 1014"/>
                  <a:gd name="T28" fmla="*/ 1048 w 1048"/>
                  <a:gd name="T29" fmla="*/ 434 h 1014"/>
                  <a:gd name="T30" fmla="*/ 918 w 1048"/>
                  <a:gd name="T31" fmla="*/ 508 h 1014"/>
                  <a:gd name="T32" fmla="*/ 1048 w 1048"/>
                  <a:gd name="T33" fmla="*/ 580 h 1014"/>
                  <a:gd name="T34" fmla="*/ 890 w 1048"/>
                  <a:gd name="T35" fmla="*/ 872 h 1014"/>
                  <a:gd name="T36" fmla="*/ 816 w 1048"/>
                  <a:gd name="T37" fmla="*/ 894 h 1014"/>
                  <a:gd name="T38" fmla="*/ 714 w 1048"/>
                  <a:gd name="T39" fmla="*/ 960 h 1014"/>
                  <a:gd name="T40" fmla="*/ 714 w 1048"/>
                  <a:gd name="T41" fmla="*/ 1014 h 1014"/>
                  <a:gd name="T42" fmla="*/ 386 w 1048"/>
                  <a:gd name="T43" fmla="*/ 1014 h 1014"/>
                  <a:gd name="T44" fmla="*/ 698 w 1048"/>
                  <a:gd name="T45" fmla="*/ 998 h 1014"/>
                  <a:gd name="T46" fmla="*/ 698 w 1048"/>
                  <a:gd name="T47" fmla="*/ 998 h 1014"/>
                  <a:gd name="T48" fmla="*/ 364 w 1048"/>
                  <a:gd name="T49" fmla="*/ 960 h 1014"/>
                  <a:gd name="T50" fmla="*/ 386 w 1048"/>
                  <a:gd name="T51" fmla="*/ 982 h 1014"/>
                  <a:gd name="T52" fmla="*/ 682 w 1048"/>
                  <a:gd name="T53" fmla="*/ 982 h 1014"/>
                  <a:gd name="T54" fmla="*/ 682 w 1048"/>
                  <a:gd name="T55" fmla="*/ 782 h 1014"/>
                  <a:gd name="T56" fmla="*/ 852 w 1048"/>
                  <a:gd name="T57" fmla="*/ 876 h 1014"/>
                  <a:gd name="T58" fmla="*/ 996 w 1048"/>
                  <a:gd name="T59" fmla="*/ 612 h 1014"/>
                  <a:gd name="T60" fmla="*/ 986 w 1048"/>
                  <a:gd name="T61" fmla="*/ 582 h 1014"/>
                  <a:gd name="T62" fmla="*/ 986 w 1048"/>
                  <a:gd name="T63" fmla="*/ 432 h 1014"/>
                  <a:gd name="T64" fmla="*/ 996 w 1048"/>
                  <a:gd name="T65" fmla="*/ 402 h 1014"/>
                  <a:gd name="T66" fmla="*/ 854 w 1048"/>
                  <a:gd name="T67" fmla="*/ 138 h 1014"/>
                  <a:gd name="T68" fmla="*/ 682 w 1048"/>
                  <a:gd name="T69" fmla="*/ 236 h 1014"/>
                  <a:gd name="T70" fmla="*/ 682 w 1048"/>
                  <a:gd name="T71" fmla="*/ 32 h 1014"/>
                  <a:gd name="T72" fmla="*/ 386 w 1048"/>
                  <a:gd name="T73" fmla="*/ 32 h 1014"/>
                  <a:gd name="T74" fmla="*/ 364 w 1048"/>
                  <a:gd name="T75" fmla="*/ 54 h 1014"/>
                  <a:gd name="T76" fmla="*/ 214 w 1048"/>
                  <a:gd name="T77" fmla="*/ 148 h 1014"/>
                  <a:gd name="T78" fmla="*/ 184 w 1048"/>
                  <a:gd name="T79" fmla="*/ 158 h 1014"/>
                  <a:gd name="T80" fmla="*/ 44 w 1048"/>
                  <a:gd name="T81" fmla="*/ 422 h 1014"/>
                  <a:gd name="T82" fmla="*/ 196 w 1048"/>
                  <a:gd name="T83" fmla="*/ 508 h 1014"/>
                  <a:gd name="T84" fmla="*/ 42 w 1048"/>
                  <a:gd name="T85" fmla="*/ 592 h 1014"/>
                  <a:gd name="T86" fmla="*/ 182 w 1048"/>
                  <a:gd name="T87" fmla="*/ 856 h 1014"/>
                  <a:gd name="T88" fmla="*/ 212 w 1048"/>
                  <a:gd name="T89" fmla="*/ 866 h 1014"/>
                  <a:gd name="T90" fmla="*/ 364 w 1048"/>
                  <a:gd name="T91" fmla="*/ 960 h 10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48" h="1014">
                    <a:moveTo>
                      <a:pt x="386" y="1014"/>
                    </a:moveTo>
                    <a:lnTo>
                      <a:pt x="332" y="1014"/>
                    </a:lnTo>
                    <a:lnTo>
                      <a:pt x="332" y="960"/>
                    </a:lnTo>
                    <a:lnTo>
                      <a:pt x="332" y="836"/>
                    </a:lnTo>
                    <a:lnTo>
                      <a:pt x="228" y="894"/>
                    </a:lnTo>
                    <a:lnTo>
                      <a:pt x="180" y="920"/>
                    </a:lnTo>
                    <a:lnTo>
                      <a:pt x="154" y="872"/>
                    </a:lnTo>
                    <a:lnTo>
                      <a:pt x="24" y="626"/>
                    </a:lnTo>
                    <a:lnTo>
                      <a:pt x="0" y="580"/>
                    </a:lnTo>
                    <a:lnTo>
                      <a:pt x="46" y="554"/>
                    </a:lnTo>
                    <a:lnTo>
                      <a:pt x="130" y="508"/>
                    </a:lnTo>
                    <a:lnTo>
                      <a:pt x="46" y="460"/>
                    </a:lnTo>
                    <a:lnTo>
                      <a:pt x="0" y="434"/>
                    </a:lnTo>
                    <a:lnTo>
                      <a:pt x="24" y="388"/>
                    </a:lnTo>
                    <a:lnTo>
                      <a:pt x="156" y="142"/>
                    </a:lnTo>
                    <a:lnTo>
                      <a:pt x="182" y="92"/>
                    </a:lnTo>
                    <a:lnTo>
                      <a:pt x="230" y="120"/>
                    </a:lnTo>
                    <a:lnTo>
                      <a:pt x="332" y="180"/>
                    </a:lnTo>
                    <a:lnTo>
                      <a:pt x="332" y="54"/>
                    </a:lnTo>
                    <a:lnTo>
                      <a:pt x="332" y="0"/>
                    </a:lnTo>
                    <a:lnTo>
                      <a:pt x="386" y="0"/>
                    </a:lnTo>
                    <a:lnTo>
                      <a:pt x="660" y="0"/>
                    </a:lnTo>
                    <a:lnTo>
                      <a:pt x="714" y="0"/>
                    </a:lnTo>
                    <a:lnTo>
                      <a:pt x="714" y="54"/>
                    </a:lnTo>
                    <a:lnTo>
                      <a:pt x="714" y="180"/>
                    </a:lnTo>
                    <a:lnTo>
                      <a:pt x="820" y="120"/>
                    </a:lnTo>
                    <a:lnTo>
                      <a:pt x="868" y="94"/>
                    </a:lnTo>
                    <a:lnTo>
                      <a:pt x="894" y="142"/>
                    </a:lnTo>
                    <a:lnTo>
                      <a:pt x="1024" y="388"/>
                    </a:lnTo>
                    <a:lnTo>
                      <a:pt x="1048" y="434"/>
                    </a:lnTo>
                    <a:lnTo>
                      <a:pt x="1002" y="460"/>
                    </a:lnTo>
                    <a:lnTo>
                      <a:pt x="918" y="508"/>
                    </a:lnTo>
                    <a:lnTo>
                      <a:pt x="1002" y="554"/>
                    </a:lnTo>
                    <a:lnTo>
                      <a:pt x="1048" y="580"/>
                    </a:lnTo>
                    <a:lnTo>
                      <a:pt x="1024" y="626"/>
                    </a:lnTo>
                    <a:lnTo>
                      <a:pt x="890" y="872"/>
                    </a:lnTo>
                    <a:lnTo>
                      <a:pt x="864" y="920"/>
                    </a:lnTo>
                    <a:lnTo>
                      <a:pt x="816" y="894"/>
                    </a:lnTo>
                    <a:lnTo>
                      <a:pt x="714" y="836"/>
                    </a:lnTo>
                    <a:lnTo>
                      <a:pt x="714" y="960"/>
                    </a:lnTo>
                    <a:lnTo>
                      <a:pt x="714" y="998"/>
                    </a:lnTo>
                    <a:lnTo>
                      <a:pt x="714" y="1014"/>
                    </a:lnTo>
                    <a:lnTo>
                      <a:pt x="660" y="1014"/>
                    </a:lnTo>
                    <a:lnTo>
                      <a:pt x="386" y="1014"/>
                    </a:lnTo>
                    <a:close/>
                    <a:moveTo>
                      <a:pt x="698" y="998"/>
                    </a:moveTo>
                    <a:lnTo>
                      <a:pt x="698" y="982"/>
                    </a:lnTo>
                    <a:lnTo>
                      <a:pt x="698" y="998"/>
                    </a:lnTo>
                    <a:close/>
                    <a:moveTo>
                      <a:pt x="364" y="960"/>
                    </a:moveTo>
                    <a:lnTo>
                      <a:pt x="364" y="982"/>
                    </a:lnTo>
                    <a:lnTo>
                      <a:pt x="386" y="982"/>
                    </a:lnTo>
                    <a:lnTo>
                      <a:pt x="660" y="982"/>
                    </a:lnTo>
                    <a:lnTo>
                      <a:pt x="682" y="982"/>
                    </a:lnTo>
                    <a:lnTo>
                      <a:pt x="682" y="960"/>
                    </a:lnTo>
                    <a:lnTo>
                      <a:pt x="682" y="782"/>
                    </a:lnTo>
                    <a:lnTo>
                      <a:pt x="832" y="866"/>
                    </a:lnTo>
                    <a:lnTo>
                      <a:pt x="852" y="876"/>
                    </a:lnTo>
                    <a:lnTo>
                      <a:pt x="862" y="858"/>
                    </a:lnTo>
                    <a:lnTo>
                      <a:pt x="996" y="612"/>
                    </a:lnTo>
                    <a:lnTo>
                      <a:pt x="1006" y="592"/>
                    </a:lnTo>
                    <a:lnTo>
                      <a:pt x="986" y="582"/>
                    </a:lnTo>
                    <a:lnTo>
                      <a:pt x="852" y="508"/>
                    </a:lnTo>
                    <a:lnTo>
                      <a:pt x="986" y="432"/>
                    </a:lnTo>
                    <a:lnTo>
                      <a:pt x="1006" y="422"/>
                    </a:lnTo>
                    <a:lnTo>
                      <a:pt x="996" y="402"/>
                    </a:lnTo>
                    <a:lnTo>
                      <a:pt x="866" y="158"/>
                    </a:lnTo>
                    <a:lnTo>
                      <a:pt x="854" y="138"/>
                    </a:lnTo>
                    <a:lnTo>
                      <a:pt x="836" y="148"/>
                    </a:lnTo>
                    <a:lnTo>
                      <a:pt x="682" y="236"/>
                    </a:lnTo>
                    <a:lnTo>
                      <a:pt x="682" y="54"/>
                    </a:lnTo>
                    <a:lnTo>
                      <a:pt x="682" y="32"/>
                    </a:lnTo>
                    <a:lnTo>
                      <a:pt x="660" y="32"/>
                    </a:lnTo>
                    <a:lnTo>
                      <a:pt x="386" y="32"/>
                    </a:lnTo>
                    <a:lnTo>
                      <a:pt x="364" y="32"/>
                    </a:lnTo>
                    <a:lnTo>
                      <a:pt x="364" y="54"/>
                    </a:lnTo>
                    <a:lnTo>
                      <a:pt x="364" y="234"/>
                    </a:lnTo>
                    <a:lnTo>
                      <a:pt x="214" y="148"/>
                    </a:lnTo>
                    <a:lnTo>
                      <a:pt x="194" y="138"/>
                    </a:lnTo>
                    <a:lnTo>
                      <a:pt x="184" y="158"/>
                    </a:lnTo>
                    <a:lnTo>
                      <a:pt x="54" y="402"/>
                    </a:lnTo>
                    <a:lnTo>
                      <a:pt x="44" y="422"/>
                    </a:lnTo>
                    <a:lnTo>
                      <a:pt x="62" y="432"/>
                    </a:lnTo>
                    <a:lnTo>
                      <a:pt x="196" y="508"/>
                    </a:lnTo>
                    <a:lnTo>
                      <a:pt x="60" y="582"/>
                    </a:lnTo>
                    <a:lnTo>
                      <a:pt x="42" y="592"/>
                    </a:lnTo>
                    <a:lnTo>
                      <a:pt x="52" y="612"/>
                    </a:lnTo>
                    <a:lnTo>
                      <a:pt x="182" y="856"/>
                    </a:lnTo>
                    <a:lnTo>
                      <a:pt x="192" y="876"/>
                    </a:lnTo>
                    <a:lnTo>
                      <a:pt x="212" y="866"/>
                    </a:lnTo>
                    <a:lnTo>
                      <a:pt x="364" y="782"/>
                    </a:lnTo>
                    <a:lnTo>
                      <a:pt x="364" y="960"/>
                    </a:lnTo>
                    <a:close/>
                  </a:path>
                </a:pathLst>
              </a:custGeom>
              <a:solidFill>
                <a:srgbClr val="CC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" name="Freeform 17"/>
              <p:cNvSpPr>
                <a:spLocks/>
              </p:cNvSpPr>
              <p:nvPr/>
            </p:nvSpPr>
            <p:spPr bwMode="auto">
              <a:xfrm>
                <a:off x="2172" y="932"/>
                <a:ext cx="904" cy="906"/>
              </a:xfrm>
              <a:custGeom>
                <a:avLst/>
                <a:gdLst>
                  <a:gd name="T0" fmla="*/ 314 w 904"/>
                  <a:gd name="T1" fmla="*/ 0 h 906"/>
                  <a:gd name="T2" fmla="*/ 314 w 904"/>
                  <a:gd name="T3" fmla="*/ 218 h 906"/>
                  <a:gd name="T4" fmla="*/ 132 w 904"/>
                  <a:gd name="T5" fmla="*/ 114 h 906"/>
                  <a:gd name="T6" fmla="*/ 0 w 904"/>
                  <a:gd name="T7" fmla="*/ 360 h 906"/>
                  <a:gd name="T8" fmla="*/ 168 w 904"/>
                  <a:gd name="T9" fmla="*/ 454 h 906"/>
                  <a:gd name="T10" fmla="*/ 0 w 904"/>
                  <a:gd name="T11" fmla="*/ 548 h 906"/>
                  <a:gd name="T12" fmla="*/ 130 w 904"/>
                  <a:gd name="T13" fmla="*/ 792 h 906"/>
                  <a:gd name="T14" fmla="*/ 314 w 904"/>
                  <a:gd name="T15" fmla="*/ 690 h 906"/>
                  <a:gd name="T16" fmla="*/ 314 w 904"/>
                  <a:gd name="T17" fmla="*/ 906 h 906"/>
                  <a:gd name="T18" fmla="*/ 588 w 904"/>
                  <a:gd name="T19" fmla="*/ 906 h 906"/>
                  <a:gd name="T20" fmla="*/ 588 w 904"/>
                  <a:gd name="T21" fmla="*/ 690 h 906"/>
                  <a:gd name="T22" fmla="*/ 772 w 904"/>
                  <a:gd name="T23" fmla="*/ 792 h 906"/>
                  <a:gd name="T24" fmla="*/ 904 w 904"/>
                  <a:gd name="T25" fmla="*/ 548 h 906"/>
                  <a:gd name="T26" fmla="*/ 736 w 904"/>
                  <a:gd name="T27" fmla="*/ 454 h 906"/>
                  <a:gd name="T28" fmla="*/ 904 w 904"/>
                  <a:gd name="T29" fmla="*/ 360 h 906"/>
                  <a:gd name="T30" fmla="*/ 774 w 904"/>
                  <a:gd name="T31" fmla="*/ 114 h 906"/>
                  <a:gd name="T32" fmla="*/ 588 w 904"/>
                  <a:gd name="T33" fmla="*/ 218 h 906"/>
                  <a:gd name="T34" fmla="*/ 588 w 904"/>
                  <a:gd name="T35" fmla="*/ 0 h 906"/>
                  <a:gd name="T36" fmla="*/ 314 w 904"/>
                  <a:gd name="T37" fmla="*/ 0 h 9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4" h="906">
                    <a:moveTo>
                      <a:pt x="314" y="0"/>
                    </a:moveTo>
                    <a:lnTo>
                      <a:pt x="314" y="218"/>
                    </a:lnTo>
                    <a:lnTo>
                      <a:pt x="132" y="114"/>
                    </a:lnTo>
                    <a:lnTo>
                      <a:pt x="0" y="360"/>
                    </a:lnTo>
                    <a:lnTo>
                      <a:pt x="168" y="454"/>
                    </a:lnTo>
                    <a:lnTo>
                      <a:pt x="0" y="548"/>
                    </a:lnTo>
                    <a:lnTo>
                      <a:pt x="130" y="792"/>
                    </a:lnTo>
                    <a:lnTo>
                      <a:pt x="314" y="690"/>
                    </a:lnTo>
                    <a:lnTo>
                      <a:pt x="314" y="906"/>
                    </a:lnTo>
                    <a:lnTo>
                      <a:pt x="588" y="906"/>
                    </a:lnTo>
                    <a:lnTo>
                      <a:pt x="588" y="690"/>
                    </a:lnTo>
                    <a:lnTo>
                      <a:pt x="772" y="792"/>
                    </a:lnTo>
                    <a:lnTo>
                      <a:pt x="904" y="548"/>
                    </a:lnTo>
                    <a:lnTo>
                      <a:pt x="736" y="454"/>
                    </a:lnTo>
                    <a:lnTo>
                      <a:pt x="904" y="360"/>
                    </a:lnTo>
                    <a:lnTo>
                      <a:pt x="774" y="114"/>
                    </a:lnTo>
                    <a:lnTo>
                      <a:pt x="588" y="218"/>
                    </a:lnTo>
                    <a:lnTo>
                      <a:pt x="588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CC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" name="Freeform 18"/>
              <p:cNvSpPr>
                <a:spLocks/>
              </p:cNvSpPr>
              <p:nvPr/>
            </p:nvSpPr>
            <p:spPr bwMode="auto">
              <a:xfrm>
                <a:off x="2558" y="1310"/>
                <a:ext cx="146" cy="170"/>
              </a:xfrm>
              <a:custGeom>
                <a:avLst/>
                <a:gdLst>
                  <a:gd name="T0" fmla="*/ 46 w 146"/>
                  <a:gd name="T1" fmla="*/ 170 h 170"/>
                  <a:gd name="T2" fmla="*/ 46 w 146"/>
                  <a:gd name="T3" fmla="*/ 170 h 170"/>
                  <a:gd name="T4" fmla="*/ 26 w 146"/>
                  <a:gd name="T5" fmla="*/ 160 h 170"/>
                  <a:gd name="T6" fmla="*/ 10 w 146"/>
                  <a:gd name="T7" fmla="*/ 148 h 170"/>
                  <a:gd name="T8" fmla="*/ 2 w 146"/>
                  <a:gd name="T9" fmla="*/ 140 h 170"/>
                  <a:gd name="T10" fmla="*/ 0 w 146"/>
                  <a:gd name="T11" fmla="*/ 134 h 170"/>
                  <a:gd name="T12" fmla="*/ 0 w 146"/>
                  <a:gd name="T13" fmla="*/ 130 h 170"/>
                  <a:gd name="T14" fmla="*/ 0 w 146"/>
                  <a:gd name="T15" fmla="*/ 120 h 170"/>
                  <a:gd name="T16" fmla="*/ 6 w 146"/>
                  <a:gd name="T17" fmla="*/ 110 h 170"/>
                  <a:gd name="T18" fmla="*/ 14 w 146"/>
                  <a:gd name="T19" fmla="*/ 102 h 170"/>
                  <a:gd name="T20" fmla="*/ 26 w 146"/>
                  <a:gd name="T21" fmla="*/ 92 h 170"/>
                  <a:gd name="T22" fmla="*/ 52 w 146"/>
                  <a:gd name="T23" fmla="*/ 72 h 170"/>
                  <a:gd name="T24" fmla="*/ 78 w 146"/>
                  <a:gd name="T25" fmla="*/ 52 h 170"/>
                  <a:gd name="T26" fmla="*/ 88 w 146"/>
                  <a:gd name="T27" fmla="*/ 40 h 170"/>
                  <a:gd name="T28" fmla="*/ 98 w 146"/>
                  <a:gd name="T29" fmla="*/ 28 h 170"/>
                  <a:gd name="T30" fmla="*/ 102 w 146"/>
                  <a:gd name="T31" fmla="*/ 14 h 170"/>
                  <a:gd name="T32" fmla="*/ 106 w 146"/>
                  <a:gd name="T33" fmla="*/ 0 h 170"/>
                  <a:gd name="T34" fmla="*/ 106 w 146"/>
                  <a:gd name="T35" fmla="*/ 0 h 170"/>
                  <a:gd name="T36" fmla="*/ 120 w 146"/>
                  <a:gd name="T37" fmla="*/ 6 h 170"/>
                  <a:gd name="T38" fmla="*/ 132 w 146"/>
                  <a:gd name="T39" fmla="*/ 14 h 170"/>
                  <a:gd name="T40" fmla="*/ 140 w 146"/>
                  <a:gd name="T41" fmla="*/ 26 h 170"/>
                  <a:gd name="T42" fmla="*/ 146 w 146"/>
                  <a:gd name="T43" fmla="*/ 40 h 170"/>
                  <a:gd name="T44" fmla="*/ 146 w 146"/>
                  <a:gd name="T45" fmla="*/ 40 h 170"/>
                  <a:gd name="T46" fmla="*/ 134 w 146"/>
                  <a:gd name="T47" fmla="*/ 54 h 170"/>
                  <a:gd name="T48" fmla="*/ 120 w 146"/>
                  <a:gd name="T49" fmla="*/ 66 h 170"/>
                  <a:gd name="T50" fmla="*/ 106 w 146"/>
                  <a:gd name="T51" fmla="*/ 74 h 170"/>
                  <a:gd name="T52" fmla="*/ 90 w 146"/>
                  <a:gd name="T53" fmla="*/ 84 h 170"/>
                  <a:gd name="T54" fmla="*/ 60 w 146"/>
                  <a:gd name="T55" fmla="*/ 102 h 170"/>
                  <a:gd name="T56" fmla="*/ 46 w 146"/>
                  <a:gd name="T57" fmla="*/ 114 h 170"/>
                  <a:gd name="T58" fmla="*/ 34 w 146"/>
                  <a:gd name="T59" fmla="*/ 126 h 170"/>
                  <a:gd name="T60" fmla="*/ 34 w 146"/>
                  <a:gd name="T61" fmla="*/ 126 h 170"/>
                  <a:gd name="T62" fmla="*/ 42 w 146"/>
                  <a:gd name="T63" fmla="*/ 134 h 170"/>
                  <a:gd name="T64" fmla="*/ 48 w 146"/>
                  <a:gd name="T65" fmla="*/ 142 h 170"/>
                  <a:gd name="T66" fmla="*/ 50 w 146"/>
                  <a:gd name="T67" fmla="*/ 148 h 170"/>
                  <a:gd name="T68" fmla="*/ 50 w 146"/>
                  <a:gd name="T69" fmla="*/ 154 h 170"/>
                  <a:gd name="T70" fmla="*/ 46 w 146"/>
                  <a:gd name="T71" fmla="*/ 170 h 170"/>
                  <a:gd name="T72" fmla="*/ 46 w 146"/>
                  <a:gd name="T73" fmla="*/ 170 h 1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6" h="170">
                    <a:moveTo>
                      <a:pt x="46" y="170"/>
                    </a:moveTo>
                    <a:lnTo>
                      <a:pt x="46" y="170"/>
                    </a:lnTo>
                    <a:lnTo>
                      <a:pt x="26" y="160"/>
                    </a:lnTo>
                    <a:lnTo>
                      <a:pt x="10" y="148"/>
                    </a:lnTo>
                    <a:lnTo>
                      <a:pt x="2" y="140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20"/>
                    </a:lnTo>
                    <a:lnTo>
                      <a:pt x="6" y="110"/>
                    </a:lnTo>
                    <a:lnTo>
                      <a:pt x="14" y="102"/>
                    </a:lnTo>
                    <a:lnTo>
                      <a:pt x="26" y="92"/>
                    </a:lnTo>
                    <a:lnTo>
                      <a:pt x="52" y="72"/>
                    </a:lnTo>
                    <a:lnTo>
                      <a:pt x="78" y="52"/>
                    </a:lnTo>
                    <a:lnTo>
                      <a:pt x="88" y="40"/>
                    </a:lnTo>
                    <a:lnTo>
                      <a:pt x="98" y="28"/>
                    </a:lnTo>
                    <a:lnTo>
                      <a:pt x="102" y="14"/>
                    </a:lnTo>
                    <a:lnTo>
                      <a:pt x="106" y="0"/>
                    </a:lnTo>
                    <a:lnTo>
                      <a:pt x="120" y="6"/>
                    </a:lnTo>
                    <a:lnTo>
                      <a:pt x="132" y="14"/>
                    </a:lnTo>
                    <a:lnTo>
                      <a:pt x="140" y="26"/>
                    </a:lnTo>
                    <a:lnTo>
                      <a:pt x="146" y="40"/>
                    </a:lnTo>
                    <a:lnTo>
                      <a:pt x="134" y="54"/>
                    </a:lnTo>
                    <a:lnTo>
                      <a:pt x="120" y="66"/>
                    </a:lnTo>
                    <a:lnTo>
                      <a:pt x="106" y="74"/>
                    </a:lnTo>
                    <a:lnTo>
                      <a:pt x="90" y="84"/>
                    </a:lnTo>
                    <a:lnTo>
                      <a:pt x="60" y="102"/>
                    </a:lnTo>
                    <a:lnTo>
                      <a:pt x="46" y="114"/>
                    </a:lnTo>
                    <a:lnTo>
                      <a:pt x="34" y="126"/>
                    </a:lnTo>
                    <a:lnTo>
                      <a:pt x="42" y="134"/>
                    </a:lnTo>
                    <a:lnTo>
                      <a:pt x="48" y="142"/>
                    </a:lnTo>
                    <a:lnTo>
                      <a:pt x="50" y="148"/>
                    </a:lnTo>
                    <a:lnTo>
                      <a:pt x="50" y="154"/>
                    </a:lnTo>
                    <a:lnTo>
                      <a:pt x="46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" name="Freeform 19"/>
              <p:cNvSpPr>
                <a:spLocks/>
              </p:cNvSpPr>
              <p:nvPr/>
            </p:nvSpPr>
            <p:spPr bwMode="auto">
              <a:xfrm>
                <a:off x="2592" y="1400"/>
                <a:ext cx="86" cy="204"/>
              </a:xfrm>
              <a:custGeom>
                <a:avLst/>
                <a:gdLst>
                  <a:gd name="T0" fmla="*/ 18 w 86"/>
                  <a:gd name="T1" fmla="*/ 178 h 204"/>
                  <a:gd name="T2" fmla="*/ 18 w 86"/>
                  <a:gd name="T3" fmla="*/ 178 h 204"/>
                  <a:gd name="T4" fmla="*/ 18 w 86"/>
                  <a:gd name="T5" fmla="*/ 186 h 204"/>
                  <a:gd name="T6" fmla="*/ 18 w 86"/>
                  <a:gd name="T7" fmla="*/ 192 h 204"/>
                  <a:gd name="T8" fmla="*/ 18 w 86"/>
                  <a:gd name="T9" fmla="*/ 198 h 204"/>
                  <a:gd name="T10" fmla="*/ 12 w 86"/>
                  <a:gd name="T11" fmla="*/ 204 h 204"/>
                  <a:gd name="T12" fmla="*/ 12 w 86"/>
                  <a:gd name="T13" fmla="*/ 204 h 204"/>
                  <a:gd name="T14" fmla="*/ 8 w 86"/>
                  <a:gd name="T15" fmla="*/ 200 h 204"/>
                  <a:gd name="T16" fmla="*/ 4 w 86"/>
                  <a:gd name="T17" fmla="*/ 194 h 204"/>
                  <a:gd name="T18" fmla="*/ 2 w 86"/>
                  <a:gd name="T19" fmla="*/ 188 h 204"/>
                  <a:gd name="T20" fmla="*/ 0 w 86"/>
                  <a:gd name="T21" fmla="*/ 182 h 204"/>
                  <a:gd name="T22" fmla="*/ 2 w 86"/>
                  <a:gd name="T23" fmla="*/ 170 h 204"/>
                  <a:gd name="T24" fmla="*/ 8 w 86"/>
                  <a:gd name="T25" fmla="*/ 158 h 204"/>
                  <a:gd name="T26" fmla="*/ 14 w 86"/>
                  <a:gd name="T27" fmla="*/ 146 h 204"/>
                  <a:gd name="T28" fmla="*/ 22 w 86"/>
                  <a:gd name="T29" fmla="*/ 136 h 204"/>
                  <a:gd name="T30" fmla="*/ 28 w 86"/>
                  <a:gd name="T31" fmla="*/ 126 h 204"/>
                  <a:gd name="T32" fmla="*/ 30 w 86"/>
                  <a:gd name="T33" fmla="*/ 120 h 204"/>
                  <a:gd name="T34" fmla="*/ 30 w 86"/>
                  <a:gd name="T35" fmla="*/ 120 h 204"/>
                  <a:gd name="T36" fmla="*/ 28 w 86"/>
                  <a:gd name="T37" fmla="*/ 120 h 204"/>
                  <a:gd name="T38" fmla="*/ 26 w 86"/>
                  <a:gd name="T39" fmla="*/ 118 h 204"/>
                  <a:gd name="T40" fmla="*/ 22 w 86"/>
                  <a:gd name="T41" fmla="*/ 108 h 204"/>
                  <a:gd name="T42" fmla="*/ 22 w 86"/>
                  <a:gd name="T43" fmla="*/ 96 h 204"/>
                  <a:gd name="T44" fmla="*/ 20 w 86"/>
                  <a:gd name="T45" fmla="*/ 82 h 204"/>
                  <a:gd name="T46" fmla="*/ 22 w 86"/>
                  <a:gd name="T47" fmla="*/ 50 h 204"/>
                  <a:gd name="T48" fmla="*/ 20 w 86"/>
                  <a:gd name="T49" fmla="*/ 38 h 204"/>
                  <a:gd name="T50" fmla="*/ 18 w 86"/>
                  <a:gd name="T51" fmla="*/ 26 h 204"/>
                  <a:gd name="T52" fmla="*/ 18 w 86"/>
                  <a:gd name="T53" fmla="*/ 26 h 204"/>
                  <a:gd name="T54" fmla="*/ 36 w 86"/>
                  <a:gd name="T55" fmla="*/ 12 h 204"/>
                  <a:gd name="T56" fmla="*/ 46 w 86"/>
                  <a:gd name="T57" fmla="*/ 4 h 204"/>
                  <a:gd name="T58" fmla="*/ 58 w 86"/>
                  <a:gd name="T59" fmla="*/ 0 h 204"/>
                  <a:gd name="T60" fmla="*/ 58 w 86"/>
                  <a:gd name="T61" fmla="*/ 0 h 204"/>
                  <a:gd name="T62" fmla="*/ 56 w 86"/>
                  <a:gd name="T63" fmla="*/ 30 h 204"/>
                  <a:gd name="T64" fmla="*/ 54 w 86"/>
                  <a:gd name="T65" fmla="*/ 60 h 204"/>
                  <a:gd name="T66" fmla="*/ 50 w 86"/>
                  <a:gd name="T67" fmla="*/ 90 h 204"/>
                  <a:gd name="T68" fmla="*/ 52 w 86"/>
                  <a:gd name="T69" fmla="*/ 104 h 204"/>
                  <a:gd name="T70" fmla="*/ 54 w 86"/>
                  <a:gd name="T71" fmla="*/ 116 h 204"/>
                  <a:gd name="T72" fmla="*/ 54 w 86"/>
                  <a:gd name="T73" fmla="*/ 116 h 204"/>
                  <a:gd name="T74" fmla="*/ 56 w 86"/>
                  <a:gd name="T75" fmla="*/ 110 h 204"/>
                  <a:gd name="T76" fmla="*/ 58 w 86"/>
                  <a:gd name="T77" fmla="*/ 106 h 204"/>
                  <a:gd name="T78" fmla="*/ 58 w 86"/>
                  <a:gd name="T79" fmla="*/ 98 h 204"/>
                  <a:gd name="T80" fmla="*/ 56 w 86"/>
                  <a:gd name="T81" fmla="*/ 88 h 204"/>
                  <a:gd name="T82" fmla="*/ 56 w 86"/>
                  <a:gd name="T83" fmla="*/ 80 h 204"/>
                  <a:gd name="T84" fmla="*/ 58 w 86"/>
                  <a:gd name="T85" fmla="*/ 72 h 204"/>
                  <a:gd name="T86" fmla="*/ 58 w 86"/>
                  <a:gd name="T87" fmla="*/ 72 h 204"/>
                  <a:gd name="T88" fmla="*/ 70 w 86"/>
                  <a:gd name="T89" fmla="*/ 78 h 204"/>
                  <a:gd name="T90" fmla="*/ 78 w 86"/>
                  <a:gd name="T91" fmla="*/ 86 h 204"/>
                  <a:gd name="T92" fmla="*/ 84 w 86"/>
                  <a:gd name="T93" fmla="*/ 92 h 204"/>
                  <a:gd name="T94" fmla="*/ 86 w 86"/>
                  <a:gd name="T95" fmla="*/ 98 h 204"/>
                  <a:gd name="T96" fmla="*/ 84 w 86"/>
                  <a:gd name="T97" fmla="*/ 104 h 204"/>
                  <a:gd name="T98" fmla="*/ 82 w 86"/>
                  <a:gd name="T99" fmla="*/ 110 h 204"/>
                  <a:gd name="T100" fmla="*/ 70 w 86"/>
                  <a:gd name="T101" fmla="*/ 122 h 204"/>
                  <a:gd name="T102" fmla="*/ 40 w 86"/>
                  <a:gd name="T103" fmla="*/ 146 h 204"/>
                  <a:gd name="T104" fmla="*/ 32 w 86"/>
                  <a:gd name="T105" fmla="*/ 154 h 204"/>
                  <a:gd name="T106" fmla="*/ 26 w 86"/>
                  <a:gd name="T107" fmla="*/ 160 h 204"/>
                  <a:gd name="T108" fmla="*/ 20 w 86"/>
                  <a:gd name="T109" fmla="*/ 170 h 204"/>
                  <a:gd name="T110" fmla="*/ 18 w 86"/>
                  <a:gd name="T111" fmla="*/ 178 h 204"/>
                  <a:gd name="T112" fmla="*/ 18 w 86"/>
                  <a:gd name="T113" fmla="*/ 178 h 2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6" h="204">
                    <a:moveTo>
                      <a:pt x="18" y="178"/>
                    </a:moveTo>
                    <a:lnTo>
                      <a:pt x="18" y="178"/>
                    </a:lnTo>
                    <a:lnTo>
                      <a:pt x="18" y="186"/>
                    </a:lnTo>
                    <a:lnTo>
                      <a:pt x="18" y="192"/>
                    </a:lnTo>
                    <a:lnTo>
                      <a:pt x="18" y="198"/>
                    </a:lnTo>
                    <a:lnTo>
                      <a:pt x="12" y="204"/>
                    </a:lnTo>
                    <a:lnTo>
                      <a:pt x="8" y="200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2"/>
                    </a:lnTo>
                    <a:lnTo>
                      <a:pt x="2" y="170"/>
                    </a:lnTo>
                    <a:lnTo>
                      <a:pt x="8" y="158"/>
                    </a:lnTo>
                    <a:lnTo>
                      <a:pt x="14" y="146"/>
                    </a:lnTo>
                    <a:lnTo>
                      <a:pt x="22" y="136"/>
                    </a:lnTo>
                    <a:lnTo>
                      <a:pt x="28" y="126"/>
                    </a:lnTo>
                    <a:lnTo>
                      <a:pt x="30" y="120"/>
                    </a:lnTo>
                    <a:lnTo>
                      <a:pt x="28" y="120"/>
                    </a:lnTo>
                    <a:lnTo>
                      <a:pt x="26" y="118"/>
                    </a:lnTo>
                    <a:lnTo>
                      <a:pt x="22" y="108"/>
                    </a:lnTo>
                    <a:lnTo>
                      <a:pt x="22" y="96"/>
                    </a:lnTo>
                    <a:lnTo>
                      <a:pt x="20" y="82"/>
                    </a:lnTo>
                    <a:lnTo>
                      <a:pt x="22" y="50"/>
                    </a:lnTo>
                    <a:lnTo>
                      <a:pt x="20" y="38"/>
                    </a:lnTo>
                    <a:lnTo>
                      <a:pt x="18" y="26"/>
                    </a:lnTo>
                    <a:lnTo>
                      <a:pt x="36" y="12"/>
                    </a:lnTo>
                    <a:lnTo>
                      <a:pt x="46" y="4"/>
                    </a:lnTo>
                    <a:lnTo>
                      <a:pt x="58" y="0"/>
                    </a:lnTo>
                    <a:lnTo>
                      <a:pt x="56" y="30"/>
                    </a:lnTo>
                    <a:lnTo>
                      <a:pt x="54" y="60"/>
                    </a:lnTo>
                    <a:lnTo>
                      <a:pt x="50" y="90"/>
                    </a:lnTo>
                    <a:lnTo>
                      <a:pt x="52" y="104"/>
                    </a:lnTo>
                    <a:lnTo>
                      <a:pt x="54" y="116"/>
                    </a:lnTo>
                    <a:lnTo>
                      <a:pt x="56" y="110"/>
                    </a:lnTo>
                    <a:lnTo>
                      <a:pt x="58" y="106"/>
                    </a:lnTo>
                    <a:lnTo>
                      <a:pt x="58" y="98"/>
                    </a:lnTo>
                    <a:lnTo>
                      <a:pt x="56" y="88"/>
                    </a:lnTo>
                    <a:lnTo>
                      <a:pt x="56" y="80"/>
                    </a:lnTo>
                    <a:lnTo>
                      <a:pt x="58" y="72"/>
                    </a:lnTo>
                    <a:lnTo>
                      <a:pt x="70" y="78"/>
                    </a:lnTo>
                    <a:lnTo>
                      <a:pt x="78" y="86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84" y="104"/>
                    </a:lnTo>
                    <a:lnTo>
                      <a:pt x="82" y="110"/>
                    </a:lnTo>
                    <a:lnTo>
                      <a:pt x="70" y="122"/>
                    </a:lnTo>
                    <a:lnTo>
                      <a:pt x="40" y="146"/>
                    </a:lnTo>
                    <a:lnTo>
                      <a:pt x="32" y="154"/>
                    </a:lnTo>
                    <a:lnTo>
                      <a:pt x="26" y="160"/>
                    </a:lnTo>
                    <a:lnTo>
                      <a:pt x="20" y="170"/>
                    </a:lnTo>
                    <a:lnTo>
                      <a:pt x="18" y="1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" name="Freeform 20"/>
              <p:cNvSpPr>
                <a:spLocks/>
              </p:cNvSpPr>
              <p:nvPr/>
            </p:nvSpPr>
            <p:spPr bwMode="auto">
              <a:xfrm>
                <a:off x="2524" y="1164"/>
                <a:ext cx="134" cy="208"/>
              </a:xfrm>
              <a:custGeom>
                <a:avLst/>
                <a:gdLst>
                  <a:gd name="T0" fmla="*/ 90 w 134"/>
                  <a:gd name="T1" fmla="*/ 208 h 208"/>
                  <a:gd name="T2" fmla="*/ 90 w 134"/>
                  <a:gd name="T3" fmla="*/ 164 h 208"/>
                  <a:gd name="T4" fmla="*/ 88 w 134"/>
                  <a:gd name="T5" fmla="*/ 132 h 208"/>
                  <a:gd name="T6" fmla="*/ 86 w 134"/>
                  <a:gd name="T7" fmla="*/ 124 h 208"/>
                  <a:gd name="T8" fmla="*/ 80 w 134"/>
                  <a:gd name="T9" fmla="*/ 126 h 208"/>
                  <a:gd name="T10" fmla="*/ 82 w 134"/>
                  <a:gd name="T11" fmla="*/ 144 h 208"/>
                  <a:gd name="T12" fmla="*/ 76 w 134"/>
                  <a:gd name="T13" fmla="*/ 146 h 208"/>
                  <a:gd name="T14" fmla="*/ 48 w 134"/>
                  <a:gd name="T15" fmla="*/ 128 h 208"/>
                  <a:gd name="T16" fmla="*/ 22 w 134"/>
                  <a:gd name="T17" fmla="*/ 106 h 208"/>
                  <a:gd name="T18" fmla="*/ 4 w 134"/>
                  <a:gd name="T19" fmla="*/ 78 h 208"/>
                  <a:gd name="T20" fmla="*/ 0 w 134"/>
                  <a:gd name="T21" fmla="*/ 34 h 208"/>
                  <a:gd name="T22" fmla="*/ 6 w 134"/>
                  <a:gd name="T23" fmla="*/ 28 h 208"/>
                  <a:gd name="T24" fmla="*/ 26 w 134"/>
                  <a:gd name="T25" fmla="*/ 12 h 208"/>
                  <a:gd name="T26" fmla="*/ 66 w 134"/>
                  <a:gd name="T27" fmla="*/ 0 h 208"/>
                  <a:gd name="T28" fmla="*/ 106 w 134"/>
                  <a:gd name="T29" fmla="*/ 4 h 208"/>
                  <a:gd name="T30" fmla="*/ 122 w 134"/>
                  <a:gd name="T31" fmla="*/ 12 h 208"/>
                  <a:gd name="T32" fmla="*/ 134 w 134"/>
                  <a:gd name="T33" fmla="*/ 26 h 208"/>
                  <a:gd name="T34" fmla="*/ 128 w 134"/>
                  <a:gd name="T35" fmla="*/ 30 h 208"/>
                  <a:gd name="T36" fmla="*/ 104 w 134"/>
                  <a:gd name="T37" fmla="*/ 34 h 208"/>
                  <a:gd name="T38" fmla="*/ 62 w 134"/>
                  <a:gd name="T39" fmla="*/ 34 h 208"/>
                  <a:gd name="T40" fmla="*/ 52 w 134"/>
                  <a:gd name="T41" fmla="*/ 38 h 208"/>
                  <a:gd name="T42" fmla="*/ 44 w 134"/>
                  <a:gd name="T43" fmla="*/ 46 h 208"/>
                  <a:gd name="T44" fmla="*/ 40 w 134"/>
                  <a:gd name="T45" fmla="*/ 62 h 208"/>
                  <a:gd name="T46" fmla="*/ 42 w 134"/>
                  <a:gd name="T47" fmla="*/ 68 h 208"/>
                  <a:gd name="T48" fmla="*/ 50 w 134"/>
                  <a:gd name="T49" fmla="*/ 84 h 208"/>
                  <a:gd name="T50" fmla="*/ 64 w 134"/>
                  <a:gd name="T51" fmla="*/ 96 h 208"/>
                  <a:gd name="T52" fmla="*/ 78 w 134"/>
                  <a:gd name="T53" fmla="*/ 106 h 208"/>
                  <a:gd name="T54" fmla="*/ 86 w 134"/>
                  <a:gd name="T55" fmla="*/ 106 h 208"/>
                  <a:gd name="T56" fmla="*/ 86 w 134"/>
                  <a:gd name="T57" fmla="*/ 40 h 208"/>
                  <a:gd name="T58" fmla="*/ 112 w 134"/>
                  <a:gd name="T59" fmla="*/ 40 h 208"/>
                  <a:gd name="T60" fmla="*/ 130 w 134"/>
                  <a:gd name="T61" fmla="*/ 38 h 208"/>
                  <a:gd name="T62" fmla="*/ 134 w 134"/>
                  <a:gd name="T63" fmla="*/ 34 h 208"/>
                  <a:gd name="T64" fmla="*/ 132 w 134"/>
                  <a:gd name="T65" fmla="*/ 86 h 208"/>
                  <a:gd name="T66" fmla="*/ 130 w 134"/>
                  <a:gd name="T67" fmla="*/ 140 h 208"/>
                  <a:gd name="T68" fmla="*/ 124 w 134"/>
                  <a:gd name="T69" fmla="*/ 174 h 208"/>
                  <a:gd name="T70" fmla="*/ 116 w 134"/>
                  <a:gd name="T71" fmla="*/ 194 h 208"/>
                  <a:gd name="T72" fmla="*/ 100 w 134"/>
                  <a:gd name="T73" fmla="*/ 206 h 208"/>
                  <a:gd name="T74" fmla="*/ 90 w 134"/>
                  <a:gd name="T75" fmla="*/ 208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4" h="208">
                    <a:moveTo>
                      <a:pt x="90" y="208"/>
                    </a:moveTo>
                    <a:lnTo>
                      <a:pt x="90" y="208"/>
                    </a:lnTo>
                    <a:lnTo>
                      <a:pt x="90" y="188"/>
                    </a:lnTo>
                    <a:lnTo>
                      <a:pt x="90" y="164"/>
                    </a:lnTo>
                    <a:lnTo>
                      <a:pt x="90" y="142"/>
                    </a:lnTo>
                    <a:lnTo>
                      <a:pt x="88" y="13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80" y="126"/>
                    </a:lnTo>
                    <a:lnTo>
                      <a:pt x="80" y="136"/>
                    </a:lnTo>
                    <a:lnTo>
                      <a:pt x="82" y="144"/>
                    </a:lnTo>
                    <a:lnTo>
                      <a:pt x="80" y="146"/>
                    </a:lnTo>
                    <a:lnTo>
                      <a:pt x="76" y="146"/>
                    </a:lnTo>
                    <a:lnTo>
                      <a:pt x="48" y="128"/>
                    </a:lnTo>
                    <a:lnTo>
                      <a:pt x="34" y="118"/>
                    </a:lnTo>
                    <a:lnTo>
                      <a:pt x="22" y="106"/>
                    </a:lnTo>
                    <a:lnTo>
                      <a:pt x="12" y="94"/>
                    </a:lnTo>
                    <a:lnTo>
                      <a:pt x="4" y="78"/>
                    </a:lnTo>
                    <a:lnTo>
                      <a:pt x="0" y="58"/>
                    </a:lnTo>
                    <a:lnTo>
                      <a:pt x="0" y="34"/>
                    </a:lnTo>
                    <a:lnTo>
                      <a:pt x="6" y="28"/>
                    </a:lnTo>
                    <a:lnTo>
                      <a:pt x="10" y="22"/>
                    </a:lnTo>
                    <a:lnTo>
                      <a:pt x="26" y="12"/>
                    </a:lnTo>
                    <a:lnTo>
                      <a:pt x="44" y="4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106" y="4"/>
                    </a:lnTo>
                    <a:lnTo>
                      <a:pt x="114" y="8"/>
                    </a:lnTo>
                    <a:lnTo>
                      <a:pt x="122" y="12"/>
                    </a:lnTo>
                    <a:lnTo>
                      <a:pt x="130" y="18"/>
                    </a:lnTo>
                    <a:lnTo>
                      <a:pt x="134" y="26"/>
                    </a:lnTo>
                    <a:lnTo>
                      <a:pt x="128" y="30"/>
                    </a:lnTo>
                    <a:lnTo>
                      <a:pt x="120" y="32"/>
                    </a:lnTo>
                    <a:lnTo>
                      <a:pt x="104" y="34"/>
                    </a:lnTo>
                    <a:lnTo>
                      <a:pt x="74" y="32"/>
                    </a:lnTo>
                    <a:lnTo>
                      <a:pt x="62" y="34"/>
                    </a:lnTo>
                    <a:lnTo>
                      <a:pt x="56" y="36"/>
                    </a:lnTo>
                    <a:lnTo>
                      <a:pt x="52" y="38"/>
                    </a:lnTo>
                    <a:lnTo>
                      <a:pt x="48" y="42"/>
                    </a:lnTo>
                    <a:lnTo>
                      <a:pt x="44" y="46"/>
                    </a:lnTo>
                    <a:lnTo>
                      <a:pt x="42" y="54"/>
                    </a:lnTo>
                    <a:lnTo>
                      <a:pt x="40" y="62"/>
                    </a:lnTo>
                    <a:lnTo>
                      <a:pt x="42" y="68"/>
                    </a:lnTo>
                    <a:lnTo>
                      <a:pt x="44" y="76"/>
                    </a:lnTo>
                    <a:lnTo>
                      <a:pt x="50" y="84"/>
                    </a:lnTo>
                    <a:lnTo>
                      <a:pt x="56" y="90"/>
                    </a:lnTo>
                    <a:lnTo>
                      <a:pt x="64" y="96"/>
                    </a:lnTo>
                    <a:lnTo>
                      <a:pt x="70" y="102"/>
                    </a:lnTo>
                    <a:lnTo>
                      <a:pt x="78" y="106"/>
                    </a:lnTo>
                    <a:lnTo>
                      <a:pt x="86" y="106"/>
                    </a:lnTo>
                    <a:lnTo>
                      <a:pt x="86" y="40"/>
                    </a:lnTo>
                    <a:lnTo>
                      <a:pt x="98" y="40"/>
                    </a:lnTo>
                    <a:lnTo>
                      <a:pt x="112" y="40"/>
                    </a:lnTo>
                    <a:lnTo>
                      <a:pt x="126" y="38"/>
                    </a:lnTo>
                    <a:lnTo>
                      <a:pt x="130" y="38"/>
                    </a:lnTo>
                    <a:lnTo>
                      <a:pt x="134" y="34"/>
                    </a:lnTo>
                    <a:lnTo>
                      <a:pt x="132" y="60"/>
                    </a:lnTo>
                    <a:lnTo>
                      <a:pt x="132" y="86"/>
                    </a:lnTo>
                    <a:lnTo>
                      <a:pt x="132" y="114"/>
                    </a:lnTo>
                    <a:lnTo>
                      <a:pt x="130" y="140"/>
                    </a:lnTo>
                    <a:lnTo>
                      <a:pt x="128" y="164"/>
                    </a:lnTo>
                    <a:lnTo>
                      <a:pt x="124" y="174"/>
                    </a:lnTo>
                    <a:lnTo>
                      <a:pt x="120" y="184"/>
                    </a:lnTo>
                    <a:lnTo>
                      <a:pt x="116" y="194"/>
                    </a:lnTo>
                    <a:lnTo>
                      <a:pt x="108" y="200"/>
                    </a:lnTo>
                    <a:lnTo>
                      <a:pt x="100" y="206"/>
                    </a:lnTo>
                    <a:lnTo>
                      <a:pt x="90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" name="Freeform 21"/>
              <p:cNvSpPr>
                <a:spLocks/>
              </p:cNvSpPr>
              <p:nvPr/>
            </p:nvSpPr>
            <p:spPr bwMode="auto">
              <a:xfrm>
                <a:off x="2618" y="1542"/>
                <a:ext cx="22" cy="122"/>
              </a:xfrm>
              <a:custGeom>
                <a:avLst/>
                <a:gdLst>
                  <a:gd name="T0" fmla="*/ 22 w 22"/>
                  <a:gd name="T1" fmla="*/ 0 h 122"/>
                  <a:gd name="T2" fmla="*/ 22 w 22"/>
                  <a:gd name="T3" fmla="*/ 0 h 122"/>
                  <a:gd name="T4" fmla="*/ 20 w 22"/>
                  <a:gd name="T5" fmla="*/ 66 h 122"/>
                  <a:gd name="T6" fmla="*/ 18 w 22"/>
                  <a:gd name="T7" fmla="*/ 82 h 122"/>
                  <a:gd name="T8" fmla="*/ 14 w 22"/>
                  <a:gd name="T9" fmla="*/ 96 h 122"/>
                  <a:gd name="T10" fmla="*/ 10 w 22"/>
                  <a:gd name="T11" fmla="*/ 110 h 122"/>
                  <a:gd name="T12" fmla="*/ 4 w 22"/>
                  <a:gd name="T13" fmla="*/ 122 h 122"/>
                  <a:gd name="T14" fmla="*/ 4 w 22"/>
                  <a:gd name="T15" fmla="*/ 122 h 122"/>
                  <a:gd name="T16" fmla="*/ 4 w 22"/>
                  <a:gd name="T17" fmla="*/ 104 h 122"/>
                  <a:gd name="T18" fmla="*/ 2 w 22"/>
                  <a:gd name="T19" fmla="*/ 86 h 122"/>
                  <a:gd name="T20" fmla="*/ 0 w 22"/>
                  <a:gd name="T21" fmla="*/ 50 h 122"/>
                  <a:gd name="T22" fmla="*/ 0 w 22"/>
                  <a:gd name="T23" fmla="*/ 34 h 122"/>
                  <a:gd name="T24" fmla="*/ 4 w 22"/>
                  <a:gd name="T25" fmla="*/ 20 h 122"/>
                  <a:gd name="T26" fmla="*/ 8 w 22"/>
                  <a:gd name="T27" fmla="*/ 14 h 122"/>
                  <a:gd name="T28" fmla="*/ 12 w 22"/>
                  <a:gd name="T29" fmla="*/ 8 h 122"/>
                  <a:gd name="T30" fmla="*/ 16 w 22"/>
                  <a:gd name="T31" fmla="*/ 4 h 122"/>
                  <a:gd name="T32" fmla="*/ 22 w 22"/>
                  <a:gd name="T33" fmla="*/ 0 h 122"/>
                  <a:gd name="T34" fmla="*/ 22 w 22"/>
                  <a:gd name="T35" fmla="*/ 0 h 1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" h="122">
                    <a:moveTo>
                      <a:pt x="22" y="0"/>
                    </a:moveTo>
                    <a:lnTo>
                      <a:pt x="22" y="0"/>
                    </a:lnTo>
                    <a:lnTo>
                      <a:pt x="20" y="66"/>
                    </a:lnTo>
                    <a:lnTo>
                      <a:pt x="18" y="82"/>
                    </a:lnTo>
                    <a:lnTo>
                      <a:pt x="14" y="96"/>
                    </a:lnTo>
                    <a:lnTo>
                      <a:pt x="10" y="110"/>
                    </a:lnTo>
                    <a:lnTo>
                      <a:pt x="4" y="122"/>
                    </a:lnTo>
                    <a:lnTo>
                      <a:pt x="4" y="104"/>
                    </a:lnTo>
                    <a:lnTo>
                      <a:pt x="2" y="86"/>
                    </a:lnTo>
                    <a:lnTo>
                      <a:pt x="0" y="50"/>
                    </a:lnTo>
                    <a:lnTo>
                      <a:pt x="0" y="34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16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" name="Freeform 22"/>
              <p:cNvSpPr>
                <a:spLocks/>
              </p:cNvSpPr>
              <p:nvPr/>
            </p:nvSpPr>
            <p:spPr bwMode="auto">
              <a:xfrm>
                <a:off x="2600" y="1122"/>
                <a:ext cx="60" cy="44"/>
              </a:xfrm>
              <a:custGeom>
                <a:avLst/>
                <a:gdLst>
                  <a:gd name="T0" fmla="*/ 0 w 60"/>
                  <a:gd name="T1" fmla="*/ 32 h 44"/>
                  <a:gd name="T2" fmla="*/ 0 w 60"/>
                  <a:gd name="T3" fmla="*/ 32 h 44"/>
                  <a:gd name="T4" fmla="*/ 0 w 60"/>
                  <a:gd name="T5" fmla="*/ 6 h 44"/>
                  <a:gd name="T6" fmla="*/ 0 w 60"/>
                  <a:gd name="T7" fmla="*/ 6 h 44"/>
                  <a:gd name="T8" fmla="*/ 14 w 60"/>
                  <a:gd name="T9" fmla="*/ 2 h 44"/>
                  <a:gd name="T10" fmla="*/ 30 w 60"/>
                  <a:gd name="T11" fmla="*/ 0 h 44"/>
                  <a:gd name="T12" fmla="*/ 46 w 60"/>
                  <a:gd name="T13" fmla="*/ 2 h 44"/>
                  <a:gd name="T14" fmla="*/ 58 w 60"/>
                  <a:gd name="T15" fmla="*/ 6 h 44"/>
                  <a:gd name="T16" fmla="*/ 58 w 60"/>
                  <a:gd name="T17" fmla="*/ 6 h 44"/>
                  <a:gd name="T18" fmla="*/ 60 w 60"/>
                  <a:gd name="T19" fmla="*/ 26 h 44"/>
                  <a:gd name="T20" fmla="*/ 60 w 60"/>
                  <a:gd name="T21" fmla="*/ 38 h 44"/>
                  <a:gd name="T22" fmla="*/ 58 w 60"/>
                  <a:gd name="T23" fmla="*/ 40 h 44"/>
                  <a:gd name="T24" fmla="*/ 54 w 60"/>
                  <a:gd name="T25" fmla="*/ 44 h 44"/>
                  <a:gd name="T26" fmla="*/ 46 w 60"/>
                  <a:gd name="T27" fmla="*/ 44 h 44"/>
                  <a:gd name="T28" fmla="*/ 38 w 60"/>
                  <a:gd name="T29" fmla="*/ 42 h 44"/>
                  <a:gd name="T30" fmla="*/ 26 w 60"/>
                  <a:gd name="T31" fmla="*/ 40 h 44"/>
                  <a:gd name="T32" fmla="*/ 14 w 60"/>
                  <a:gd name="T33" fmla="*/ 34 h 44"/>
                  <a:gd name="T34" fmla="*/ 0 w 60"/>
                  <a:gd name="T35" fmla="*/ 32 h 44"/>
                  <a:gd name="T36" fmla="*/ 0 w 60"/>
                  <a:gd name="T37" fmla="*/ 32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44">
                    <a:moveTo>
                      <a:pt x="0" y="32"/>
                    </a:moveTo>
                    <a:lnTo>
                      <a:pt x="0" y="32"/>
                    </a:lnTo>
                    <a:lnTo>
                      <a:pt x="0" y="6"/>
                    </a:lnTo>
                    <a:lnTo>
                      <a:pt x="14" y="2"/>
                    </a:lnTo>
                    <a:lnTo>
                      <a:pt x="30" y="0"/>
                    </a:lnTo>
                    <a:lnTo>
                      <a:pt x="46" y="2"/>
                    </a:lnTo>
                    <a:lnTo>
                      <a:pt x="58" y="6"/>
                    </a:lnTo>
                    <a:lnTo>
                      <a:pt x="60" y="26"/>
                    </a:lnTo>
                    <a:lnTo>
                      <a:pt x="60" y="38"/>
                    </a:lnTo>
                    <a:lnTo>
                      <a:pt x="58" y="40"/>
                    </a:lnTo>
                    <a:lnTo>
                      <a:pt x="54" y="44"/>
                    </a:lnTo>
                    <a:lnTo>
                      <a:pt x="46" y="44"/>
                    </a:lnTo>
                    <a:lnTo>
                      <a:pt x="38" y="42"/>
                    </a:lnTo>
                    <a:lnTo>
                      <a:pt x="26" y="40"/>
                    </a:lnTo>
                    <a:lnTo>
                      <a:pt x="14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30" name="Group 24"/>
          <p:cNvGrpSpPr>
            <a:grpSpLocks/>
          </p:cNvGrpSpPr>
          <p:nvPr userDrawn="1"/>
        </p:nvGrpSpPr>
        <p:grpSpPr bwMode="auto">
          <a:xfrm>
            <a:off x="8458200" y="6169025"/>
            <a:ext cx="609600" cy="593725"/>
            <a:chOff x="2770" y="1800"/>
            <a:chExt cx="1732" cy="1732"/>
          </a:xfrm>
        </p:grpSpPr>
        <p:sp>
          <p:nvSpPr>
            <p:cNvPr id="1031" name="Freeform 25"/>
            <p:cNvSpPr>
              <a:spLocks/>
            </p:cNvSpPr>
            <p:nvPr/>
          </p:nvSpPr>
          <p:spPr bwMode="auto">
            <a:xfrm>
              <a:off x="2782" y="1812"/>
              <a:ext cx="1708" cy="1708"/>
            </a:xfrm>
            <a:custGeom>
              <a:avLst/>
              <a:gdLst>
                <a:gd name="T0" fmla="*/ 810 w 1708"/>
                <a:gd name="T1" fmla="*/ 1706 h 1708"/>
                <a:gd name="T2" fmla="*/ 682 w 1708"/>
                <a:gd name="T3" fmla="*/ 1690 h 1708"/>
                <a:gd name="T4" fmla="*/ 562 w 1708"/>
                <a:gd name="T5" fmla="*/ 1656 h 1708"/>
                <a:gd name="T6" fmla="*/ 448 w 1708"/>
                <a:gd name="T7" fmla="*/ 1604 h 1708"/>
                <a:gd name="T8" fmla="*/ 344 w 1708"/>
                <a:gd name="T9" fmla="*/ 1538 h 1708"/>
                <a:gd name="T10" fmla="*/ 250 w 1708"/>
                <a:gd name="T11" fmla="*/ 1458 h 1708"/>
                <a:gd name="T12" fmla="*/ 170 w 1708"/>
                <a:gd name="T13" fmla="*/ 1364 h 1708"/>
                <a:gd name="T14" fmla="*/ 104 w 1708"/>
                <a:gd name="T15" fmla="*/ 1260 h 1708"/>
                <a:gd name="T16" fmla="*/ 52 w 1708"/>
                <a:gd name="T17" fmla="*/ 1148 h 1708"/>
                <a:gd name="T18" fmla="*/ 18 w 1708"/>
                <a:gd name="T19" fmla="*/ 1026 h 1708"/>
                <a:gd name="T20" fmla="*/ 2 w 1708"/>
                <a:gd name="T21" fmla="*/ 898 h 1708"/>
                <a:gd name="T22" fmla="*/ 2 w 1708"/>
                <a:gd name="T23" fmla="*/ 810 h 1708"/>
                <a:gd name="T24" fmla="*/ 18 w 1708"/>
                <a:gd name="T25" fmla="*/ 682 h 1708"/>
                <a:gd name="T26" fmla="*/ 52 w 1708"/>
                <a:gd name="T27" fmla="*/ 560 h 1708"/>
                <a:gd name="T28" fmla="*/ 104 w 1708"/>
                <a:gd name="T29" fmla="*/ 448 h 1708"/>
                <a:gd name="T30" fmla="*/ 170 w 1708"/>
                <a:gd name="T31" fmla="*/ 344 h 1708"/>
                <a:gd name="T32" fmla="*/ 250 w 1708"/>
                <a:gd name="T33" fmla="*/ 250 h 1708"/>
                <a:gd name="T34" fmla="*/ 344 w 1708"/>
                <a:gd name="T35" fmla="*/ 170 h 1708"/>
                <a:gd name="T36" fmla="*/ 448 w 1708"/>
                <a:gd name="T37" fmla="*/ 104 h 1708"/>
                <a:gd name="T38" fmla="*/ 562 w 1708"/>
                <a:gd name="T39" fmla="*/ 52 h 1708"/>
                <a:gd name="T40" fmla="*/ 682 w 1708"/>
                <a:gd name="T41" fmla="*/ 18 h 1708"/>
                <a:gd name="T42" fmla="*/ 810 w 1708"/>
                <a:gd name="T43" fmla="*/ 0 h 1708"/>
                <a:gd name="T44" fmla="*/ 898 w 1708"/>
                <a:gd name="T45" fmla="*/ 0 h 1708"/>
                <a:gd name="T46" fmla="*/ 1026 w 1708"/>
                <a:gd name="T47" fmla="*/ 18 h 1708"/>
                <a:gd name="T48" fmla="*/ 1148 w 1708"/>
                <a:gd name="T49" fmla="*/ 52 h 1708"/>
                <a:gd name="T50" fmla="*/ 1262 w 1708"/>
                <a:gd name="T51" fmla="*/ 104 h 1708"/>
                <a:gd name="T52" fmla="*/ 1366 w 1708"/>
                <a:gd name="T53" fmla="*/ 170 h 1708"/>
                <a:gd name="T54" fmla="*/ 1458 w 1708"/>
                <a:gd name="T55" fmla="*/ 250 h 1708"/>
                <a:gd name="T56" fmla="*/ 1538 w 1708"/>
                <a:gd name="T57" fmla="*/ 344 h 1708"/>
                <a:gd name="T58" fmla="*/ 1606 w 1708"/>
                <a:gd name="T59" fmla="*/ 448 h 1708"/>
                <a:gd name="T60" fmla="*/ 1656 w 1708"/>
                <a:gd name="T61" fmla="*/ 560 h 1708"/>
                <a:gd name="T62" fmla="*/ 1692 w 1708"/>
                <a:gd name="T63" fmla="*/ 682 h 1708"/>
                <a:gd name="T64" fmla="*/ 1708 w 1708"/>
                <a:gd name="T65" fmla="*/ 810 h 1708"/>
                <a:gd name="T66" fmla="*/ 1708 w 1708"/>
                <a:gd name="T67" fmla="*/ 898 h 1708"/>
                <a:gd name="T68" fmla="*/ 1692 w 1708"/>
                <a:gd name="T69" fmla="*/ 1026 h 1708"/>
                <a:gd name="T70" fmla="*/ 1656 w 1708"/>
                <a:gd name="T71" fmla="*/ 1148 h 1708"/>
                <a:gd name="T72" fmla="*/ 1606 w 1708"/>
                <a:gd name="T73" fmla="*/ 1260 h 1708"/>
                <a:gd name="T74" fmla="*/ 1538 w 1708"/>
                <a:gd name="T75" fmla="*/ 1364 h 1708"/>
                <a:gd name="T76" fmla="*/ 1458 w 1708"/>
                <a:gd name="T77" fmla="*/ 1458 h 1708"/>
                <a:gd name="T78" fmla="*/ 1366 w 1708"/>
                <a:gd name="T79" fmla="*/ 1538 h 1708"/>
                <a:gd name="T80" fmla="*/ 1262 w 1708"/>
                <a:gd name="T81" fmla="*/ 1604 h 1708"/>
                <a:gd name="T82" fmla="*/ 1148 w 1708"/>
                <a:gd name="T83" fmla="*/ 1656 h 1708"/>
                <a:gd name="T84" fmla="*/ 1026 w 1708"/>
                <a:gd name="T85" fmla="*/ 1690 h 1708"/>
                <a:gd name="T86" fmla="*/ 898 w 1708"/>
                <a:gd name="T87" fmla="*/ 1706 h 17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708" h="1708">
                  <a:moveTo>
                    <a:pt x="854" y="1708"/>
                  </a:moveTo>
                  <a:lnTo>
                    <a:pt x="854" y="1708"/>
                  </a:lnTo>
                  <a:lnTo>
                    <a:pt x="810" y="1706"/>
                  </a:lnTo>
                  <a:lnTo>
                    <a:pt x="768" y="1704"/>
                  </a:lnTo>
                  <a:lnTo>
                    <a:pt x="724" y="1698"/>
                  </a:lnTo>
                  <a:lnTo>
                    <a:pt x="682" y="1690"/>
                  </a:lnTo>
                  <a:lnTo>
                    <a:pt x="642" y="1682"/>
                  </a:lnTo>
                  <a:lnTo>
                    <a:pt x="600" y="1670"/>
                  </a:lnTo>
                  <a:lnTo>
                    <a:pt x="562" y="1656"/>
                  </a:lnTo>
                  <a:lnTo>
                    <a:pt x="522" y="1640"/>
                  </a:lnTo>
                  <a:lnTo>
                    <a:pt x="484" y="1624"/>
                  </a:lnTo>
                  <a:lnTo>
                    <a:pt x="448" y="1604"/>
                  </a:lnTo>
                  <a:lnTo>
                    <a:pt x="412" y="1584"/>
                  </a:lnTo>
                  <a:lnTo>
                    <a:pt x="378" y="1562"/>
                  </a:lnTo>
                  <a:lnTo>
                    <a:pt x="344" y="1538"/>
                  </a:lnTo>
                  <a:lnTo>
                    <a:pt x="312" y="1512"/>
                  </a:lnTo>
                  <a:lnTo>
                    <a:pt x="280" y="1486"/>
                  </a:lnTo>
                  <a:lnTo>
                    <a:pt x="250" y="1458"/>
                  </a:lnTo>
                  <a:lnTo>
                    <a:pt x="222" y="1428"/>
                  </a:lnTo>
                  <a:lnTo>
                    <a:pt x="196" y="1396"/>
                  </a:lnTo>
                  <a:lnTo>
                    <a:pt x="170" y="1364"/>
                  </a:lnTo>
                  <a:lnTo>
                    <a:pt x="146" y="1332"/>
                  </a:lnTo>
                  <a:lnTo>
                    <a:pt x="124" y="1296"/>
                  </a:lnTo>
                  <a:lnTo>
                    <a:pt x="104" y="1260"/>
                  </a:lnTo>
                  <a:lnTo>
                    <a:pt x="84" y="1224"/>
                  </a:lnTo>
                  <a:lnTo>
                    <a:pt x="68" y="1186"/>
                  </a:lnTo>
                  <a:lnTo>
                    <a:pt x="52" y="1148"/>
                  </a:lnTo>
                  <a:lnTo>
                    <a:pt x="38" y="1108"/>
                  </a:lnTo>
                  <a:lnTo>
                    <a:pt x="28" y="1068"/>
                  </a:lnTo>
                  <a:lnTo>
                    <a:pt x="18" y="1026"/>
                  </a:lnTo>
                  <a:lnTo>
                    <a:pt x="10" y="984"/>
                  </a:lnTo>
                  <a:lnTo>
                    <a:pt x="4" y="942"/>
                  </a:lnTo>
                  <a:lnTo>
                    <a:pt x="2" y="898"/>
                  </a:lnTo>
                  <a:lnTo>
                    <a:pt x="0" y="854"/>
                  </a:lnTo>
                  <a:lnTo>
                    <a:pt x="2" y="810"/>
                  </a:lnTo>
                  <a:lnTo>
                    <a:pt x="4" y="766"/>
                  </a:lnTo>
                  <a:lnTo>
                    <a:pt x="10" y="724"/>
                  </a:lnTo>
                  <a:lnTo>
                    <a:pt x="18" y="682"/>
                  </a:lnTo>
                  <a:lnTo>
                    <a:pt x="28" y="640"/>
                  </a:lnTo>
                  <a:lnTo>
                    <a:pt x="38" y="600"/>
                  </a:lnTo>
                  <a:lnTo>
                    <a:pt x="52" y="560"/>
                  </a:lnTo>
                  <a:lnTo>
                    <a:pt x="68" y="522"/>
                  </a:lnTo>
                  <a:lnTo>
                    <a:pt x="84" y="484"/>
                  </a:lnTo>
                  <a:lnTo>
                    <a:pt x="104" y="448"/>
                  </a:lnTo>
                  <a:lnTo>
                    <a:pt x="124" y="412"/>
                  </a:lnTo>
                  <a:lnTo>
                    <a:pt x="146" y="376"/>
                  </a:lnTo>
                  <a:lnTo>
                    <a:pt x="170" y="344"/>
                  </a:lnTo>
                  <a:lnTo>
                    <a:pt x="196" y="310"/>
                  </a:lnTo>
                  <a:lnTo>
                    <a:pt x="222" y="280"/>
                  </a:lnTo>
                  <a:lnTo>
                    <a:pt x="250" y="250"/>
                  </a:lnTo>
                  <a:lnTo>
                    <a:pt x="280" y="222"/>
                  </a:lnTo>
                  <a:lnTo>
                    <a:pt x="312" y="196"/>
                  </a:lnTo>
                  <a:lnTo>
                    <a:pt x="344" y="170"/>
                  </a:lnTo>
                  <a:lnTo>
                    <a:pt x="378" y="146"/>
                  </a:lnTo>
                  <a:lnTo>
                    <a:pt x="412" y="124"/>
                  </a:lnTo>
                  <a:lnTo>
                    <a:pt x="448" y="104"/>
                  </a:lnTo>
                  <a:lnTo>
                    <a:pt x="484" y="84"/>
                  </a:lnTo>
                  <a:lnTo>
                    <a:pt x="522" y="68"/>
                  </a:lnTo>
                  <a:lnTo>
                    <a:pt x="562" y="52"/>
                  </a:lnTo>
                  <a:lnTo>
                    <a:pt x="600" y="38"/>
                  </a:lnTo>
                  <a:lnTo>
                    <a:pt x="642" y="26"/>
                  </a:lnTo>
                  <a:lnTo>
                    <a:pt x="682" y="18"/>
                  </a:lnTo>
                  <a:lnTo>
                    <a:pt x="724" y="10"/>
                  </a:lnTo>
                  <a:lnTo>
                    <a:pt x="768" y="4"/>
                  </a:lnTo>
                  <a:lnTo>
                    <a:pt x="810" y="0"/>
                  </a:lnTo>
                  <a:lnTo>
                    <a:pt x="854" y="0"/>
                  </a:lnTo>
                  <a:lnTo>
                    <a:pt x="898" y="0"/>
                  </a:lnTo>
                  <a:lnTo>
                    <a:pt x="942" y="4"/>
                  </a:lnTo>
                  <a:lnTo>
                    <a:pt x="984" y="10"/>
                  </a:lnTo>
                  <a:lnTo>
                    <a:pt x="1026" y="18"/>
                  </a:lnTo>
                  <a:lnTo>
                    <a:pt x="1068" y="26"/>
                  </a:lnTo>
                  <a:lnTo>
                    <a:pt x="1108" y="38"/>
                  </a:lnTo>
                  <a:lnTo>
                    <a:pt x="1148" y="52"/>
                  </a:lnTo>
                  <a:lnTo>
                    <a:pt x="1186" y="68"/>
                  </a:lnTo>
                  <a:lnTo>
                    <a:pt x="1224" y="84"/>
                  </a:lnTo>
                  <a:lnTo>
                    <a:pt x="1262" y="104"/>
                  </a:lnTo>
                  <a:lnTo>
                    <a:pt x="1298" y="124"/>
                  </a:lnTo>
                  <a:lnTo>
                    <a:pt x="1332" y="146"/>
                  </a:lnTo>
                  <a:lnTo>
                    <a:pt x="1366" y="170"/>
                  </a:lnTo>
                  <a:lnTo>
                    <a:pt x="1398" y="196"/>
                  </a:lnTo>
                  <a:lnTo>
                    <a:pt x="1428" y="222"/>
                  </a:lnTo>
                  <a:lnTo>
                    <a:pt x="1458" y="250"/>
                  </a:lnTo>
                  <a:lnTo>
                    <a:pt x="1486" y="280"/>
                  </a:lnTo>
                  <a:lnTo>
                    <a:pt x="1514" y="310"/>
                  </a:lnTo>
                  <a:lnTo>
                    <a:pt x="1538" y="344"/>
                  </a:lnTo>
                  <a:lnTo>
                    <a:pt x="1562" y="376"/>
                  </a:lnTo>
                  <a:lnTo>
                    <a:pt x="1584" y="412"/>
                  </a:lnTo>
                  <a:lnTo>
                    <a:pt x="1606" y="448"/>
                  </a:lnTo>
                  <a:lnTo>
                    <a:pt x="1624" y="484"/>
                  </a:lnTo>
                  <a:lnTo>
                    <a:pt x="1642" y="522"/>
                  </a:lnTo>
                  <a:lnTo>
                    <a:pt x="1656" y="560"/>
                  </a:lnTo>
                  <a:lnTo>
                    <a:pt x="1670" y="600"/>
                  </a:lnTo>
                  <a:lnTo>
                    <a:pt x="1682" y="640"/>
                  </a:lnTo>
                  <a:lnTo>
                    <a:pt x="1692" y="682"/>
                  </a:lnTo>
                  <a:lnTo>
                    <a:pt x="1698" y="724"/>
                  </a:lnTo>
                  <a:lnTo>
                    <a:pt x="1704" y="766"/>
                  </a:lnTo>
                  <a:lnTo>
                    <a:pt x="1708" y="810"/>
                  </a:lnTo>
                  <a:lnTo>
                    <a:pt x="1708" y="854"/>
                  </a:lnTo>
                  <a:lnTo>
                    <a:pt x="1708" y="898"/>
                  </a:lnTo>
                  <a:lnTo>
                    <a:pt x="1704" y="942"/>
                  </a:lnTo>
                  <a:lnTo>
                    <a:pt x="1698" y="984"/>
                  </a:lnTo>
                  <a:lnTo>
                    <a:pt x="1692" y="1026"/>
                  </a:lnTo>
                  <a:lnTo>
                    <a:pt x="1682" y="1068"/>
                  </a:lnTo>
                  <a:lnTo>
                    <a:pt x="1670" y="1108"/>
                  </a:lnTo>
                  <a:lnTo>
                    <a:pt x="1656" y="1148"/>
                  </a:lnTo>
                  <a:lnTo>
                    <a:pt x="1642" y="1186"/>
                  </a:lnTo>
                  <a:lnTo>
                    <a:pt x="1624" y="1224"/>
                  </a:lnTo>
                  <a:lnTo>
                    <a:pt x="1606" y="1260"/>
                  </a:lnTo>
                  <a:lnTo>
                    <a:pt x="1584" y="1296"/>
                  </a:lnTo>
                  <a:lnTo>
                    <a:pt x="1562" y="1332"/>
                  </a:lnTo>
                  <a:lnTo>
                    <a:pt x="1538" y="1364"/>
                  </a:lnTo>
                  <a:lnTo>
                    <a:pt x="1514" y="1396"/>
                  </a:lnTo>
                  <a:lnTo>
                    <a:pt x="1486" y="1428"/>
                  </a:lnTo>
                  <a:lnTo>
                    <a:pt x="1458" y="1458"/>
                  </a:lnTo>
                  <a:lnTo>
                    <a:pt x="1428" y="1486"/>
                  </a:lnTo>
                  <a:lnTo>
                    <a:pt x="1398" y="1512"/>
                  </a:lnTo>
                  <a:lnTo>
                    <a:pt x="1366" y="1538"/>
                  </a:lnTo>
                  <a:lnTo>
                    <a:pt x="1332" y="1562"/>
                  </a:lnTo>
                  <a:lnTo>
                    <a:pt x="1298" y="1584"/>
                  </a:lnTo>
                  <a:lnTo>
                    <a:pt x="1262" y="1604"/>
                  </a:lnTo>
                  <a:lnTo>
                    <a:pt x="1224" y="1624"/>
                  </a:lnTo>
                  <a:lnTo>
                    <a:pt x="1186" y="1640"/>
                  </a:lnTo>
                  <a:lnTo>
                    <a:pt x="1148" y="1656"/>
                  </a:lnTo>
                  <a:lnTo>
                    <a:pt x="1108" y="1670"/>
                  </a:lnTo>
                  <a:lnTo>
                    <a:pt x="1068" y="1682"/>
                  </a:lnTo>
                  <a:lnTo>
                    <a:pt x="1026" y="1690"/>
                  </a:lnTo>
                  <a:lnTo>
                    <a:pt x="984" y="1698"/>
                  </a:lnTo>
                  <a:lnTo>
                    <a:pt x="942" y="1704"/>
                  </a:lnTo>
                  <a:lnTo>
                    <a:pt x="898" y="1706"/>
                  </a:lnTo>
                  <a:lnTo>
                    <a:pt x="854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26"/>
            <p:cNvSpPr>
              <a:spLocks noEditPoints="1"/>
            </p:cNvSpPr>
            <p:nvPr/>
          </p:nvSpPr>
          <p:spPr bwMode="auto">
            <a:xfrm>
              <a:off x="2770" y="1800"/>
              <a:ext cx="1732" cy="1732"/>
            </a:xfrm>
            <a:custGeom>
              <a:avLst/>
              <a:gdLst>
                <a:gd name="T0" fmla="*/ 994 w 1732"/>
                <a:gd name="T1" fmla="*/ 34 h 1732"/>
                <a:gd name="T2" fmla="*/ 1194 w 1732"/>
                <a:gd name="T3" fmla="*/ 90 h 1732"/>
                <a:gd name="T4" fmla="*/ 1370 w 1732"/>
                <a:gd name="T5" fmla="*/ 192 h 1732"/>
                <a:gd name="T6" fmla="*/ 1516 w 1732"/>
                <a:gd name="T7" fmla="*/ 330 h 1732"/>
                <a:gd name="T8" fmla="*/ 1626 w 1732"/>
                <a:gd name="T9" fmla="*/ 500 h 1732"/>
                <a:gd name="T10" fmla="*/ 1692 w 1732"/>
                <a:gd name="T11" fmla="*/ 696 h 1732"/>
                <a:gd name="T12" fmla="*/ 1708 w 1732"/>
                <a:gd name="T13" fmla="*/ 866 h 1732"/>
                <a:gd name="T14" fmla="*/ 1682 w 1732"/>
                <a:gd name="T15" fmla="*/ 1076 h 1732"/>
                <a:gd name="T16" fmla="*/ 1606 w 1732"/>
                <a:gd name="T17" fmla="*/ 1268 h 1732"/>
                <a:gd name="T18" fmla="*/ 1490 w 1732"/>
                <a:gd name="T19" fmla="*/ 1432 h 1732"/>
                <a:gd name="T20" fmla="*/ 1338 w 1732"/>
                <a:gd name="T21" fmla="*/ 1564 h 1732"/>
                <a:gd name="T22" fmla="*/ 1156 w 1732"/>
                <a:gd name="T23" fmla="*/ 1656 h 1732"/>
                <a:gd name="T24" fmla="*/ 952 w 1732"/>
                <a:gd name="T25" fmla="*/ 1704 h 1732"/>
                <a:gd name="T26" fmla="*/ 780 w 1732"/>
                <a:gd name="T27" fmla="*/ 1704 h 1732"/>
                <a:gd name="T28" fmla="*/ 576 w 1732"/>
                <a:gd name="T29" fmla="*/ 1656 h 1732"/>
                <a:gd name="T30" fmla="*/ 396 w 1732"/>
                <a:gd name="T31" fmla="*/ 1564 h 1732"/>
                <a:gd name="T32" fmla="*/ 244 w 1732"/>
                <a:gd name="T33" fmla="*/ 1432 h 1732"/>
                <a:gd name="T34" fmla="*/ 126 w 1732"/>
                <a:gd name="T35" fmla="*/ 1268 h 1732"/>
                <a:gd name="T36" fmla="*/ 50 w 1732"/>
                <a:gd name="T37" fmla="*/ 1076 h 1732"/>
                <a:gd name="T38" fmla="*/ 24 w 1732"/>
                <a:gd name="T39" fmla="*/ 866 h 1732"/>
                <a:gd name="T40" fmla="*/ 42 w 1732"/>
                <a:gd name="T41" fmla="*/ 696 h 1732"/>
                <a:gd name="T42" fmla="*/ 108 w 1732"/>
                <a:gd name="T43" fmla="*/ 500 h 1732"/>
                <a:gd name="T44" fmla="*/ 216 w 1732"/>
                <a:gd name="T45" fmla="*/ 330 h 1732"/>
                <a:gd name="T46" fmla="*/ 362 w 1732"/>
                <a:gd name="T47" fmla="*/ 192 h 1732"/>
                <a:gd name="T48" fmla="*/ 538 w 1732"/>
                <a:gd name="T49" fmla="*/ 90 h 1732"/>
                <a:gd name="T50" fmla="*/ 738 w 1732"/>
                <a:gd name="T51" fmla="*/ 34 h 1732"/>
                <a:gd name="T52" fmla="*/ 866 w 1732"/>
                <a:gd name="T53" fmla="*/ 0 h 1732"/>
                <a:gd name="T54" fmla="*/ 654 w 1732"/>
                <a:gd name="T55" fmla="*/ 26 h 1732"/>
                <a:gd name="T56" fmla="*/ 458 w 1732"/>
                <a:gd name="T57" fmla="*/ 102 h 1732"/>
                <a:gd name="T58" fmla="*/ 286 w 1732"/>
                <a:gd name="T59" fmla="*/ 224 h 1732"/>
                <a:gd name="T60" fmla="*/ 170 w 1732"/>
                <a:gd name="T61" fmla="*/ 350 h 1732"/>
                <a:gd name="T62" fmla="*/ 66 w 1732"/>
                <a:gd name="T63" fmla="*/ 534 h 1732"/>
                <a:gd name="T64" fmla="*/ 10 w 1732"/>
                <a:gd name="T65" fmla="*/ 738 h 1732"/>
                <a:gd name="T66" fmla="*/ 2 w 1732"/>
                <a:gd name="T67" fmla="*/ 910 h 1732"/>
                <a:gd name="T68" fmla="*/ 38 w 1732"/>
                <a:gd name="T69" fmla="*/ 1118 h 1732"/>
                <a:gd name="T70" fmla="*/ 122 w 1732"/>
                <a:gd name="T71" fmla="*/ 1310 h 1732"/>
                <a:gd name="T72" fmla="*/ 254 w 1732"/>
                <a:gd name="T73" fmla="*/ 1478 h 1732"/>
                <a:gd name="T74" fmla="*/ 386 w 1732"/>
                <a:gd name="T75" fmla="*/ 1588 h 1732"/>
                <a:gd name="T76" fmla="*/ 574 w 1732"/>
                <a:gd name="T77" fmla="*/ 1682 h 1732"/>
                <a:gd name="T78" fmla="*/ 780 w 1732"/>
                <a:gd name="T79" fmla="*/ 1728 h 1732"/>
                <a:gd name="T80" fmla="*/ 952 w 1732"/>
                <a:gd name="T81" fmla="*/ 1728 h 1732"/>
                <a:gd name="T82" fmla="*/ 1158 w 1732"/>
                <a:gd name="T83" fmla="*/ 1682 h 1732"/>
                <a:gd name="T84" fmla="*/ 1346 w 1732"/>
                <a:gd name="T85" fmla="*/ 1588 h 1732"/>
                <a:gd name="T86" fmla="*/ 1480 w 1732"/>
                <a:gd name="T87" fmla="*/ 1478 h 1732"/>
                <a:gd name="T88" fmla="*/ 1610 w 1732"/>
                <a:gd name="T89" fmla="*/ 1310 h 1732"/>
                <a:gd name="T90" fmla="*/ 1696 w 1732"/>
                <a:gd name="T91" fmla="*/ 1118 h 1732"/>
                <a:gd name="T92" fmla="*/ 1732 w 1732"/>
                <a:gd name="T93" fmla="*/ 910 h 1732"/>
                <a:gd name="T94" fmla="*/ 1724 w 1732"/>
                <a:gd name="T95" fmla="*/ 738 h 1732"/>
                <a:gd name="T96" fmla="*/ 1668 w 1732"/>
                <a:gd name="T97" fmla="*/ 534 h 1732"/>
                <a:gd name="T98" fmla="*/ 1564 w 1732"/>
                <a:gd name="T99" fmla="*/ 350 h 1732"/>
                <a:gd name="T100" fmla="*/ 1448 w 1732"/>
                <a:gd name="T101" fmla="*/ 224 h 1732"/>
                <a:gd name="T102" fmla="*/ 1274 w 1732"/>
                <a:gd name="T103" fmla="*/ 102 h 1732"/>
                <a:gd name="T104" fmla="*/ 1078 w 1732"/>
                <a:gd name="T105" fmla="*/ 26 h 1732"/>
                <a:gd name="T106" fmla="*/ 866 w 1732"/>
                <a:gd name="T107" fmla="*/ 0 h 17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32" h="1732">
                  <a:moveTo>
                    <a:pt x="866" y="24"/>
                  </a:moveTo>
                  <a:lnTo>
                    <a:pt x="866" y="24"/>
                  </a:lnTo>
                  <a:lnTo>
                    <a:pt x="910" y="26"/>
                  </a:lnTo>
                  <a:lnTo>
                    <a:pt x="952" y="28"/>
                  </a:lnTo>
                  <a:lnTo>
                    <a:pt x="994" y="34"/>
                  </a:lnTo>
                  <a:lnTo>
                    <a:pt x="1036" y="42"/>
                  </a:lnTo>
                  <a:lnTo>
                    <a:pt x="1076" y="50"/>
                  </a:lnTo>
                  <a:lnTo>
                    <a:pt x="1116" y="62"/>
                  </a:lnTo>
                  <a:lnTo>
                    <a:pt x="1156" y="76"/>
                  </a:lnTo>
                  <a:lnTo>
                    <a:pt x="1194" y="90"/>
                  </a:lnTo>
                  <a:lnTo>
                    <a:pt x="1232" y="106"/>
                  </a:lnTo>
                  <a:lnTo>
                    <a:pt x="1268" y="126"/>
                  </a:lnTo>
                  <a:lnTo>
                    <a:pt x="1304" y="146"/>
                  </a:lnTo>
                  <a:lnTo>
                    <a:pt x="1338" y="168"/>
                  </a:lnTo>
                  <a:lnTo>
                    <a:pt x="1370" y="192"/>
                  </a:lnTo>
                  <a:lnTo>
                    <a:pt x="1402" y="216"/>
                  </a:lnTo>
                  <a:lnTo>
                    <a:pt x="1432" y="242"/>
                  </a:lnTo>
                  <a:lnTo>
                    <a:pt x="1462" y="270"/>
                  </a:lnTo>
                  <a:lnTo>
                    <a:pt x="1490" y="300"/>
                  </a:lnTo>
                  <a:lnTo>
                    <a:pt x="1516" y="330"/>
                  </a:lnTo>
                  <a:lnTo>
                    <a:pt x="1542" y="362"/>
                  </a:lnTo>
                  <a:lnTo>
                    <a:pt x="1564" y="396"/>
                  </a:lnTo>
                  <a:lnTo>
                    <a:pt x="1586" y="430"/>
                  </a:lnTo>
                  <a:lnTo>
                    <a:pt x="1606" y="464"/>
                  </a:lnTo>
                  <a:lnTo>
                    <a:pt x="1626" y="500"/>
                  </a:lnTo>
                  <a:lnTo>
                    <a:pt x="1642" y="538"/>
                  </a:lnTo>
                  <a:lnTo>
                    <a:pt x="1658" y="576"/>
                  </a:lnTo>
                  <a:lnTo>
                    <a:pt x="1670" y="616"/>
                  </a:lnTo>
                  <a:lnTo>
                    <a:pt x="1682" y="656"/>
                  </a:lnTo>
                  <a:lnTo>
                    <a:pt x="1692" y="696"/>
                  </a:lnTo>
                  <a:lnTo>
                    <a:pt x="1698" y="738"/>
                  </a:lnTo>
                  <a:lnTo>
                    <a:pt x="1704" y="780"/>
                  </a:lnTo>
                  <a:lnTo>
                    <a:pt x="1708" y="822"/>
                  </a:lnTo>
                  <a:lnTo>
                    <a:pt x="1708" y="866"/>
                  </a:lnTo>
                  <a:lnTo>
                    <a:pt x="1708" y="910"/>
                  </a:lnTo>
                  <a:lnTo>
                    <a:pt x="1704" y="952"/>
                  </a:lnTo>
                  <a:lnTo>
                    <a:pt x="1698" y="994"/>
                  </a:lnTo>
                  <a:lnTo>
                    <a:pt x="1692" y="1036"/>
                  </a:lnTo>
                  <a:lnTo>
                    <a:pt x="1682" y="1076"/>
                  </a:lnTo>
                  <a:lnTo>
                    <a:pt x="1670" y="1116"/>
                  </a:lnTo>
                  <a:lnTo>
                    <a:pt x="1658" y="1156"/>
                  </a:lnTo>
                  <a:lnTo>
                    <a:pt x="1642" y="1194"/>
                  </a:lnTo>
                  <a:lnTo>
                    <a:pt x="1626" y="1232"/>
                  </a:lnTo>
                  <a:lnTo>
                    <a:pt x="1606" y="1268"/>
                  </a:lnTo>
                  <a:lnTo>
                    <a:pt x="1586" y="1302"/>
                  </a:lnTo>
                  <a:lnTo>
                    <a:pt x="1564" y="1336"/>
                  </a:lnTo>
                  <a:lnTo>
                    <a:pt x="1542" y="1370"/>
                  </a:lnTo>
                  <a:lnTo>
                    <a:pt x="1516" y="1402"/>
                  </a:lnTo>
                  <a:lnTo>
                    <a:pt x="1490" y="1432"/>
                  </a:lnTo>
                  <a:lnTo>
                    <a:pt x="1462" y="1462"/>
                  </a:lnTo>
                  <a:lnTo>
                    <a:pt x="1432" y="1490"/>
                  </a:lnTo>
                  <a:lnTo>
                    <a:pt x="1402" y="1516"/>
                  </a:lnTo>
                  <a:lnTo>
                    <a:pt x="1370" y="1540"/>
                  </a:lnTo>
                  <a:lnTo>
                    <a:pt x="1338" y="1564"/>
                  </a:lnTo>
                  <a:lnTo>
                    <a:pt x="1304" y="1586"/>
                  </a:lnTo>
                  <a:lnTo>
                    <a:pt x="1268" y="1606"/>
                  </a:lnTo>
                  <a:lnTo>
                    <a:pt x="1232" y="1624"/>
                  </a:lnTo>
                  <a:lnTo>
                    <a:pt x="1194" y="1642"/>
                  </a:lnTo>
                  <a:lnTo>
                    <a:pt x="1156" y="1656"/>
                  </a:lnTo>
                  <a:lnTo>
                    <a:pt x="1116" y="1670"/>
                  </a:lnTo>
                  <a:lnTo>
                    <a:pt x="1076" y="1682"/>
                  </a:lnTo>
                  <a:lnTo>
                    <a:pt x="1036" y="1690"/>
                  </a:lnTo>
                  <a:lnTo>
                    <a:pt x="994" y="1698"/>
                  </a:lnTo>
                  <a:lnTo>
                    <a:pt x="952" y="1704"/>
                  </a:lnTo>
                  <a:lnTo>
                    <a:pt x="910" y="1706"/>
                  </a:lnTo>
                  <a:lnTo>
                    <a:pt x="866" y="1708"/>
                  </a:lnTo>
                  <a:lnTo>
                    <a:pt x="824" y="1706"/>
                  </a:lnTo>
                  <a:lnTo>
                    <a:pt x="780" y="1704"/>
                  </a:lnTo>
                  <a:lnTo>
                    <a:pt x="738" y="1698"/>
                  </a:lnTo>
                  <a:lnTo>
                    <a:pt x="696" y="1690"/>
                  </a:lnTo>
                  <a:lnTo>
                    <a:pt x="656" y="1682"/>
                  </a:lnTo>
                  <a:lnTo>
                    <a:pt x="616" y="1670"/>
                  </a:lnTo>
                  <a:lnTo>
                    <a:pt x="576" y="1656"/>
                  </a:lnTo>
                  <a:lnTo>
                    <a:pt x="538" y="1642"/>
                  </a:lnTo>
                  <a:lnTo>
                    <a:pt x="502" y="1624"/>
                  </a:lnTo>
                  <a:lnTo>
                    <a:pt x="466" y="1606"/>
                  </a:lnTo>
                  <a:lnTo>
                    <a:pt x="430" y="1586"/>
                  </a:lnTo>
                  <a:lnTo>
                    <a:pt x="396" y="1564"/>
                  </a:lnTo>
                  <a:lnTo>
                    <a:pt x="362" y="1540"/>
                  </a:lnTo>
                  <a:lnTo>
                    <a:pt x="330" y="1516"/>
                  </a:lnTo>
                  <a:lnTo>
                    <a:pt x="300" y="1490"/>
                  </a:lnTo>
                  <a:lnTo>
                    <a:pt x="272" y="1462"/>
                  </a:lnTo>
                  <a:lnTo>
                    <a:pt x="244" y="1432"/>
                  </a:lnTo>
                  <a:lnTo>
                    <a:pt x="216" y="1402"/>
                  </a:lnTo>
                  <a:lnTo>
                    <a:pt x="192" y="1370"/>
                  </a:lnTo>
                  <a:lnTo>
                    <a:pt x="168" y="1336"/>
                  </a:lnTo>
                  <a:lnTo>
                    <a:pt x="146" y="1302"/>
                  </a:lnTo>
                  <a:lnTo>
                    <a:pt x="126" y="1268"/>
                  </a:lnTo>
                  <a:lnTo>
                    <a:pt x="108" y="1232"/>
                  </a:lnTo>
                  <a:lnTo>
                    <a:pt x="90" y="1194"/>
                  </a:lnTo>
                  <a:lnTo>
                    <a:pt x="76" y="1156"/>
                  </a:lnTo>
                  <a:lnTo>
                    <a:pt x="62" y="1116"/>
                  </a:lnTo>
                  <a:lnTo>
                    <a:pt x="50" y="1076"/>
                  </a:lnTo>
                  <a:lnTo>
                    <a:pt x="42" y="1036"/>
                  </a:lnTo>
                  <a:lnTo>
                    <a:pt x="34" y="994"/>
                  </a:lnTo>
                  <a:lnTo>
                    <a:pt x="28" y="952"/>
                  </a:lnTo>
                  <a:lnTo>
                    <a:pt x="26" y="910"/>
                  </a:lnTo>
                  <a:lnTo>
                    <a:pt x="24" y="866"/>
                  </a:lnTo>
                  <a:lnTo>
                    <a:pt x="26" y="822"/>
                  </a:lnTo>
                  <a:lnTo>
                    <a:pt x="28" y="780"/>
                  </a:lnTo>
                  <a:lnTo>
                    <a:pt x="34" y="738"/>
                  </a:lnTo>
                  <a:lnTo>
                    <a:pt x="42" y="696"/>
                  </a:lnTo>
                  <a:lnTo>
                    <a:pt x="50" y="656"/>
                  </a:lnTo>
                  <a:lnTo>
                    <a:pt x="62" y="616"/>
                  </a:lnTo>
                  <a:lnTo>
                    <a:pt x="76" y="576"/>
                  </a:lnTo>
                  <a:lnTo>
                    <a:pt x="90" y="538"/>
                  </a:lnTo>
                  <a:lnTo>
                    <a:pt x="108" y="500"/>
                  </a:lnTo>
                  <a:lnTo>
                    <a:pt x="126" y="464"/>
                  </a:lnTo>
                  <a:lnTo>
                    <a:pt x="146" y="430"/>
                  </a:lnTo>
                  <a:lnTo>
                    <a:pt x="168" y="396"/>
                  </a:lnTo>
                  <a:lnTo>
                    <a:pt x="192" y="362"/>
                  </a:lnTo>
                  <a:lnTo>
                    <a:pt x="216" y="330"/>
                  </a:lnTo>
                  <a:lnTo>
                    <a:pt x="244" y="300"/>
                  </a:lnTo>
                  <a:lnTo>
                    <a:pt x="272" y="270"/>
                  </a:lnTo>
                  <a:lnTo>
                    <a:pt x="300" y="242"/>
                  </a:lnTo>
                  <a:lnTo>
                    <a:pt x="330" y="216"/>
                  </a:lnTo>
                  <a:lnTo>
                    <a:pt x="362" y="192"/>
                  </a:lnTo>
                  <a:lnTo>
                    <a:pt x="396" y="168"/>
                  </a:lnTo>
                  <a:lnTo>
                    <a:pt x="430" y="146"/>
                  </a:lnTo>
                  <a:lnTo>
                    <a:pt x="466" y="126"/>
                  </a:lnTo>
                  <a:lnTo>
                    <a:pt x="502" y="106"/>
                  </a:lnTo>
                  <a:lnTo>
                    <a:pt x="538" y="90"/>
                  </a:lnTo>
                  <a:lnTo>
                    <a:pt x="576" y="76"/>
                  </a:lnTo>
                  <a:lnTo>
                    <a:pt x="616" y="62"/>
                  </a:lnTo>
                  <a:lnTo>
                    <a:pt x="656" y="50"/>
                  </a:lnTo>
                  <a:lnTo>
                    <a:pt x="696" y="42"/>
                  </a:lnTo>
                  <a:lnTo>
                    <a:pt x="738" y="34"/>
                  </a:lnTo>
                  <a:lnTo>
                    <a:pt x="780" y="28"/>
                  </a:lnTo>
                  <a:lnTo>
                    <a:pt x="824" y="26"/>
                  </a:lnTo>
                  <a:lnTo>
                    <a:pt x="866" y="24"/>
                  </a:lnTo>
                  <a:close/>
                  <a:moveTo>
                    <a:pt x="866" y="0"/>
                  </a:moveTo>
                  <a:lnTo>
                    <a:pt x="866" y="0"/>
                  </a:lnTo>
                  <a:lnTo>
                    <a:pt x="824" y="0"/>
                  </a:lnTo>
                  <a:lnTo>
                    <a:pt x="780" y="4"/>
                  </a:lnTo>
                  <a:lnTo>
                    <a:pt x="738" y="10"/>
                  </a:lnTo>
                  <a:lnTo>
                    <a:pt x="696" y="16"/>
                  </a:lnTo>
                  <a:lnTo>
                    <a:pt x="654" y="26"/>
                  </a:lnTo>
                  <a:lnTo>
                    <a:pt x="614" y="36"/>
                  </a:lnTo>
                  <a:lnTo>
                    <a:pt x="574" y="50"/>
                  </a:lnTo>
                  <a:lnTo>
                    <a:pt x="534" y="66"/>
                  </a:lnTo>
                  <a:lnTo>
                    <a:pt x="496" y="82"/>
                  </a:lnTo>
                  <a:lnTo>
                    <a:pt x="458" y="102"/>
                  </a:lnTo>
                  <a:lnTo>
                    <a:pt x="422" y="122"/>
                  </a:lnTo>
                  <a:lnTo>
                    <a:pt x="386" y="144"/>
                  </a:lnTo>
                  <a:lnTo>
                    <a:pt x="352" y="170"/>
                  </a:lnTo>
                  <a:lnTo>
                    <a:pt x="318" y="196"/>
                  </a:lnTo>
                  <a:lnTo>
                    <a:pt x="286" y="224"/>
                  </a:lnTo>
                  <a:lnTo>
                    <a:pt x="254" y="254"/>
                  </a:lnTo>
                  <a:lnTo>
                    <a:pt x="224" y="284"/>
                  </a:lnTo>
                  <a:lnTo>
                    <a:pt x="196" y="318"/>
                  </a:lnTo>
                  <a:lnTo>
                    <a:pt x="170" y="350"/>
                  </a:lnTo>
                  <a:lnTo>
                    <a:pt x="146" y="386"/>
                  </a:lnTo>
                  <a:lnTo>
                    <a:pt x="122" y="422"/>
                  </a:lnTo>
                  <a:lnTo>
                    <a:pt x="102" y="458"/>
                  </a:lnTo>
                  <a:lnTo>
                    <a:pt x="82" y="496"/>
                  </a:lnTo>
                  <a:lnTo>
                    <a:pt x="66" y="534"/>
                  </a:lnTo>
                  <a:lnTo>
                    <a:pt x="50" y="574"/>
                  </a:lnTo>
                  <a:lnTo>
                    <a:pt x="38" y="614"/>
                  </a:lnTo>
                  <a:lnTo>
                    <a:pt x="26" y="654"/>
                  </a:lnTo>
                  <a:lnTo>
                    <a:pt x="16" y="696"/>
                  </a:lnTo>
                  <a:lnTo>
                    <a:pt x="10" y="738"/>
                  </a:lnTo>
                  <a:lnTo>
                    <a:pt x="4" y="780"/>
                  </a:lnTo>
                  <a:lnTo>
                    <a:pt x="2" y="822"/>
                  </a:lnTo>
                  <a:lnTo>
                    <a:pt x="0" y="866"/>
                  </a:lnTo>
                  <a:lnTo>
                    <a:pt x="2" y="910"/>
                  </a:lnTo>
                  <a:lnTo>
                    <a:pt x="4" y="952"/>
                  </a:lnTo>
                  <a:lnTo>
                    <a:pt x="10" y="994"/>
                  </a:lnTo>
                  <a:lnTo>
                    <a:pt x="16" y="1036"/>
                  </a:lnTo>
                  <a:lnTo>
                    <a:pt x="26" y="1078"/>
                  </a:lnTo>
                  <a:lnTo>
                    <a:pt x="38" y="1118"/>
                  </a:lnTo>
                  <a:lnTo>
                    <a:pt x="50" y="1158"/>
                  </a:lnTo>
                  <a:lnTo>
                    <a:pt x="66" y="1198"/>
                  </a:lnTo>
                  <a:lnTo>
                    <a:pt x="82" y="1236"/>
                  </a:lnTo>
                  <a:lnTo>
                    <a:pt x="102" y="1274"/>
                  </a:lnTo>
                  <a:lnTo>
                    <a:pt x="122" y="1310"/>
                  </a:lnTo>
                  <a:lnTo>
                    <a:pt x="146" y="1346"/>
                  </a:lnTo>
                  <a:lnTo>
                    <a:pt x="170" y="1382"/>
                  </a:lnTo>
                  <a:lnTo>
                    <a:pt x="196" y="1414"/>
                  </a:lnTo>
                  <a:lnTo>
                    <a:pt x="224" y="1448"/>
                  </a:lnTo>
                  <a:lnTo>
                    <a:pt x="254" y="1478"/>
                  </a:lnTo>
                  <a:lnTo>
                    <a:pt x="286" y="1508"/>
                  </a:lnTo>
                  <a:lnTo>
                    <a:pt x="318" y="1536"/>
                  </a:lnTo>
                  <a:lnTo>
                    <a:pt x="352" y="1562"/>
                  </a:lnTo>
                  <a:lnTo>
                    <a:pt x="386" y="1588"/>
                  </a:lnTo>
                  <a:lnTo>
                    <a:pt x="422" y="1610"/>
                  </a:lnTo>
                  <a:lnTo>
                    <a:pt x="458" y="1630"/>
                  </a:lnTo>
                  <a:lnTo>
                    <a:pt x="496" y="1650"/>
                  </a:lnTo>
                  <a:lnTo>
                    <a:pt x="534" y="1666"/>
                  </a:lnTo>
                  <a:lnTo>
                    <a:pt x="574" y="1682"/>
                  </a:lnTo>
                  <a:lnTo>
                    <a:pt x="614" y="1696"/>
                  </a:lnTo>
                  <a:lnTo>
                    <a:pt x="654" y="1706"/>
                  </a:lnTo>
                  <a:lnTo>
                    <a:pt x="696" y="1716"/>
                  </a:lnTo>
                  <a:lnTo>
                    <a:pt x="738" y="1722"/>
                  </a:lnTo>
                  <a:lnTo>
                    <a:pt x="780" y="1728"/>
                  </a:lnTo>
                  <a:lnTo>
                    <a:pt x="824" y="1732"/>
                  </a:lnTo>
                  <a:lnTo>
                    <a:pt x="866" y="1732"/>
                  </a:lnTo>
                  <a:lnTo>
                    <a:pt x="910" y="1732"/>
                  </a:lnTo>
                  <a:lnTo>
                    <a:pt x="952" y="1728"/>
                  </a:lnTo>
                  <a:lnTo>
                    <a:pt x="994" y="1722"/>
                  </a:lnTo>
                  <a:lnTo>
                    <a:pt x="1036" y="1716"/>
                  </a:lnTo>
                  <a:lnTo>
                    <a:pt x="1078" y="1706"/>
                  </a:lnTo>
                  <a:lnTo>
                    <a:pt x="1118" y="1696"/>
                  </a:lnTo>
                  <a:lnTo>
                    <a:pt x="1158" y="1682"/>
                  </a:lnTo>
                  <a:lnTo>
                    <a:pt x="1198" y="1666"/>
                  </a:lnTo>
                  <a:lnTo>
                    <a:pt x="1236" y="1650"/>
                  </a:lnTo>
                  <a:lnTo>
                    <a:pt x="1274" y="1630"/>
                  </a:lnTo>
                  <a:lnTo>
                    <a:pt x="1312" y="1610"/>
                  </a:lnTo>
                  <a:lnTo>
                    <a:pt x="1346" y="1588"/>
                  </a:lnTo>
                  <a:lnTo>
                    <a:pt x="1382" y="1562"/>
                  </a:lnTo>
                  <a:lnTo>
                    <a:pt x="1416" y="1536"/>
                  </a:lnTo>
                  <a:lnTo>
                    <a:pt x="1448" y="1508"/>
                  </a:lnTo>
                  <a:lnTo>
                    <a:pt x="1480" y="1478"/>
                  </a:lnTo>
                  <a:lnTo>
                    <a:pt x="1508" y="1448"/>
                  </a:lnTo>
                  <a:lnTo>
                    <a:pt x="1536" y="1414"/>
                  </a:lnTo>
                  <a:lnTo>
                    <a:pt x="1564" y="1382"/>
                  </a:lnTo>
                  <a:lnTo>
                    <a:pt x="1588" y="1346"/>
                  </a:lnTo>
                  <a:lnTo>
                    <a:pt x="1610" y="1310"/>
                  </a:lnTo>
                  <a:lnTo>
                    <a:pt x="1632" y="1274"/>
                  </a:lnTo>
                  <a:lnTo>
                    <a:pt x="1650" y="1236"/>
                  </a:lnTo>
                  <a:lnTo>
                    <a:pt x="1668" y="1198"/>
                  </a:lnTo>
                  <a:lnTo>
                    <a:pt x="1682" y="1158"/>
                  </a:lnTo>
                  <a:lnTo>
                    <a:pt x="1696" y="1118"/>
                  </a:lnTo>
                  <a:lnTo>
                    <a:pt x="1706" y="1078"/>
                  </a:lnTo>
                  <a:lnTo>
                    <a:pt x="1716" y="1036"/>
                  </a:lnTo>
                  <a:lnTo>
                    <a:pt x="1724" y="994"/>
                  </a:lnTo>
                  <a:lnTo>
                    <a:pt x="1728" y="952"/>
                  </a:lnTo>
                  <a:lnTo>
                    <a:pt x="1732" y="910"/>
                  </a:lnTo>
                  <a:lnTo>
                    <a:pt x="1732" y="866"/>
                  </a:lnTo>
                  <a:lnTo>
                    <a:pt x="1732" y="822"/>
                  </a:lnTo>
                  <a:lnTo>
                    <a:pt x="1728" y="780"/>
                  </a:lnTo>
                  <a:lnTo>
                    <a:pt x="1724" y="738"/>
                  </a:lnTo>
                  <a:lnTo>
                    <a:pt x="1716" y="696"/>
                  </a:lnTo>
                  <a:lnTo>
                    <a:pt x="1706" y="654"/>
                  </a:lnTo>
                  <a:lnTo>
                    <a:pt x="1696" y="614"/>
                  </a:lnTo>
                  <a:lnTo>
                    <a:pt x="1682" y="574"/>
                  </a:lnTo>
                  <a:lnTo>
                    <a:pt x="1668" y="534"/>
                  </a:lnTo>
                  <a:lnTo>
                    <a:pt x="1650" y="496"/>
                  </a:lnTo>
                  <a:lnTo>
                    <a:pt x="1632" y="458"/>
                  </a:lnTo>
                  <a:lnTo>
                    <a:pt x="1610" y="422"/>
                  </a:lnTo>
                  <a:lnTo>
                    <a:pt x="1588" y="386"/>
                  </a:lnTo>
                  <a:lnTo>
                    <a:pt x="1564" y="350"/>
                  </a:lnTo>
                  <a:lnTo>
                    <a:pt x="1536" y="318"/>
                  </a:lnTo>
                  <a:lnTo>
                    <a:pt x="1508" y="284"/>
                  </a:lnTo>
                  <a:lnTo>
                    <a:pt x="1480" y="254"/>
                  </a:lnTo>
                  <a:lnTo>
                    <a:pt x="1448" y="224"/>
                  </a:lnTo>
                  <a:lnTo>
                    <a:pt x="1416" y="196"/>
                  </a:lnTo>
                  <a:lnTo>
                    <a:pt x="1382" y="170"/>
                  </a:lnTo>
                  <a:lnTo>
                    <a:pt x="1346" y="144"/>
                  </a:lnTo>
                  <a:lnTo>
                    <a:pt x="1312" y="122"/>
                  </a:lnTo>
                  <a:lnTo>
                    <a:pt x="1274" y="102"/>
                  </a:lnTo>
                  <a:lnTo>
                    <a:pt x="1236" y="82"/>
                  </a:lnTo>
                  <a:lnTo>
                    <a:pt x="1198" y="66"/>
                  </a:lnTo>
                  <a:lnTo>
                    <a:pt x="1158" y="50"/>
                  </a:lnTo>
                  <a:lnTo>
                    <a:pt x="1118" y="36"/>
                  </a:lnTo>
                  <a:lnTo>
                    <a:pt x="1078" y="26"/>
                  </a:lnTo>
                  <a:lnTo>
                    <a:pt x="1036" y="16"/>
                  </a:lnTo>
                  <a:lnTo>
                    <a:pt x="994" y="10"/>
                  </a:lnTo>
                  <a:lnTo>
                    <a:pt x="952" y="4"/>
                  </a:lnTo>
                  <a:lnTo>
                    <a:pt x="910" y="0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27"/>
            <p:cNvSpPr>
              <a:spLocks/>
            </p:cNvSpPr>
            <p:nvPr/>
          </p:nvSpPr>
          <p:spPr bwMode="auto">
            <a:xfrm>
              <a:off x="2794" y="1824"/>
              <a:ext cx="1684" cy="1684"/>
            </a:xfrm>
            <a:custGeom>
              <a:avLst/>
              <a:gdLst>
                <a:gd name="T0" fmla="*/ 886 w 1684"/>
                <a:gd name="T1" fmla="*/ 2 h 1684"/>
                <a:gd name="T2" fmla="*/ 1012 w 1684"/>
                <a:gd name="T3" fmla="*/ 18 h 1684"/>
                <a:gd name="T4" fmla="*/ 1132 w 1684"/>
                <a:gd name="T5" fmla="*/ 52 h 1684"/>
                <a:gd name="T6" fmla="*/ 1244 w 1684"/>
                <a:gd name="T7" fmla="*/ 102 h 1684"/>
                <a:gd name="T8" fmla="*/ 1346 w 1684"/>
                <a:gd name="T9" fmla="*/ 168 h 1684"/>
                <a:gd name="T10" fmla="*/ 1438 w 1684"/>
                <a:gd name="T11" fmla="*/ 246 h 1684"/>
                <a:gd name="T12" fmla="*/ 1518 w 1684"/>
                <a:gd name="T13" fmla="*/ 338 h 1684"/>
                <a:gd name="T14" fmla="*/ 1582 w 1684"/>
                <a:gd name="T15" fmla="*/ 440 h 1684"/>
                <a:gd name="T16" fmla="*/ 1634 w 1684"/>
                <a:gd name="T17" fmla="*/ 552 h 1684"/>
                <a:gd name="T18" fmla="*/ 1668 w 1684"/>
                <a:gd name="T19" fmla="*/ 672 h 1684"/>
                <a:gd name="T20" fmla="*/ 1684 w 1684"/>
                <a:gd name="T21" fmla="*/ 798 h 1684"/>
                <a:gd name="T22" fmla="*/ 1684 w 1684"/>
                <a:gd name="T23" fmla="*/ 886 h 1684"/>
                <a:gd name="T24" fmla="*/ 1668 w 1684"/>
                <a:gd name="T25" fmla="*/ 1012 h 1684"/>
                <a:gd name="T26" fmla="*/ 1634 w 1684"/>
                <a:gd name="T27" fmla="*/ 1132 h 1684"/>
                <a:gd name="T28" fmla="*/ 1582 w 1684"/>
                <a:gd name="T29" fmla="*/ 1244 h 1684"/>
                <a:gd name="T30" fmla="*/ 1518 w 1684"/>
                <a:gd name="T31" fmla="*/ 1346 h 1684"/>
                <a:gd name="T32" fmla="*/ 1438 w 1684"/>
                <a:gd name="T33" fmla="*/ 1438 h 1684"/>
                <a:gd name="T34" fmla="*/ 1346 w 1684"/>
                <a:gd name="T35" fmla="*/ 1516 h 1684"/>
                <a:gd name="T36" fmla="*/ 1244 w 1684"/>
                <a:gd name="T37" fmla="*/ 1582 h 1684"/>
                <a:gd name="T38" fmla="*/ 1132 w 1684"/>
                <a:gd name="T39" fmla="*/ 1632 h 1684"/>
                <a:gd name="T40" fmla="*/ 1012 w 1684"/>
                <a:gd name="T41" fmla="*/ 1666 h 1684"/>
                <a:gd name="T42" fmla="*/ 886 w 1684"/>
                <a:gd name="T43" fmla="*/ 1682 h 1684"/>
                <a:gd name="T44" fmla="*/ 800 w 1684"/>
                <a:gd name="T45" fmla="*/ 1682 h 1684"/>
                <a:gd name="T46" fmla="*/ 672 w 1684"/>
                <a:gd name="T47" fmla="*/ 1666 h 1684"/>
                <a:gd name="T48" fmla="*/ 552 w 1684"/>
                <a:gd name="T49" fmla="*/ 1632 h 1684"/>
                <a:gd name="T50" fmla="*/ 442 w 1684"/>
                <a:gd name="T51" fmla="*/ 1582 h 1684"/>
                <a:gd name="T52" fmla="*/ 338 w 1684"/>
                <a:gd name="T53" fmla="*/ 1516 h 1684"/>
                <a:gd name="T54" fmla="*/ 248 w 1684"/>
                <a:gd name="T55" fmla="*/ 1438 h 1684"/>
                <a:gd name="T56" fmla="*/ 168 w 1684"/>
                <a:gd name="T57" fmla="*/ 1346 h 1684"/>
                <a:gd name="T58" fmla="*/ 102 w 1684"/>
                <a:gd name="T59" fmla="*/ 1244 h 1684"/>
                <a:gd name="T60" fmla="*/ 52 w 1684"/>
                <a:gd name="T61" fmla="*/ 1132 h 1684"/>
                <a:gd name="T62" fmla="*/ 18 w 1684"/>
                <a:gd name="T63" fmla="*/ 1012 h 1684"/>
                <a:gd name="T64" fmla="*/ 2 w 1684"/>
                <a:gd name="T65" fmla="*/ 886 h 1684"/>
                <a:gd name="T66" fmla="*/ 2 w 1684"/>
                <a:gd name="T67" fmla="*/ 798 h 1684"/>
                <a:gd name="T68" fmla="*/ 18 w 1684"/>
                <a:gd name="T69" fmla="*/ 672 h 1684"/>
                <a:gd name="T70" fmla="*/ 52 w 1684"/>
                <a:gd name="T71" fmla="*/ 552 h 1684"/>
                <a:gd name="T72" fmla="*/ 102 w 1684"/>
                <a:gd name="T73" fmla="*/ 440 h 1684"/>
                <a:gd name="T74" fmla="*/ 168 w 1684"/>
                <a:gd name="T75" fmla="*/ 338 h 1684"/>
                <a:gd name="T76" fmla="*/ 248 w 1684"/>
                <a:gd name="T77" fmla="*/ 246 h 1684"/>
                <a:gd name="T78" fmla="*/ 338 w 1684"/>
                <a:gd name="T79" fmla="*/ 168 h 1684"/>
                <a:gd name="T80" fmla="*/ 442 w 1684"/>
                <a:gd name="T81" fmla="*/ 102 h 1684"/>
                <a:gd name="T82" fmla="*/ 552 w 1684"/>
                <a:gd name="T83" fmla="*/ 52 h 1684"/>
                <a:gd name="T84" fmla="*/ 672 w 1684"/>
                <a:gd name="T85" fmla="*/ 18 h 1684"/>
                <a:gd name="T86" fmla="*/ 800 w 1684"/>
                <a:gd name="T87" fmla="*/ 2 h 16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84" h="1684">
                  <a:moveTo>
                    <a:pt x="842" y="0"/>
                  </a:moveTo>
                  <a:lnTo>
                    <a:pt x="842" y="0"/>
                  </a:lnTo>
                  <a:lnTo>
                    <a:pt x="886" y="2"/>
                  </a:lnTo>
                  <a:lnTo>
                    <a:pt x="928" y="4"/>
                  </a:lnTo>
                  <a:lnTo>
                    <a:pt x="970" y="10"/>
                  </a:lnTo>
                  <a:lnTo>
                    <a:pt x="1012" y="18"/>
                  </a:lnTo>
                  <a:lnTo>
                    <a:pt x="1052" y="26"/>
                  </a:lnTo>
                  <a:lnTo>
                    <a:pt x="1092" y="38"/>
                  </a:lnTo>
                  <a:lnTo>
                    <a:pt x="1132" y="52"/>
                  </a:lnTo>
                  <a:lnTo>
                    <a:pt x="1170" y="66"/>
                  </a:lnTo>
                  <a:lnTo>
                    <a:pt x="1208" y="82"/>
                  </a:lnTo>
                  <a:lnTo>
                    <a:pt x="1244" y="102"/>
                  </a:lnTo>
                  <a:lnTo>
                    <a:pt x="1280" y="122"/>
                  </a:lnTo>
                  <a:lnTo>
                    <a:pt x="1314" y="144"/>
                  </a:lnTo>
                  <a:lnTo>
                    <a:pt x="1346" y="168"/>
                  </a:lnTo>
                  <a:lnTo>
                    <a:pt x="1378" y="192"/>
                  </a:lnTo>
                  <a:lnTo>
                    <a:pt x="1408" y="218"/>
                  </a:lnTo>
                  <a:lnTo>
                    <a:pt x="1438" y="246"/>
                  </a:lnTo>
                  <a:lnTo>
                    <a:pt x="1466" y="276"/>
                  </a:lnTo>
                  <a:lnTo>
                    <a:pt x="1492" y="306"/>
                  </a:lnTo>
                  <a:lnTo>
                    <a:pt x="1518" y="338"/>
                  </a:lnTo>
                  <a:lnTo>
                    <a:pt x="1540" y="372"/>
                  </a:lnTo>
                  <a:lnTo>
                    <a:pt x="1562" y="406"/>
                  </a:lnTo>
                  <a:lnTo>
                    <a:pt x="1582" y="440"/>
                  </a:lnTo>
                  <a:lnTo>
                    <a:pt x="1602" y="476"/>
                  </a:lnTo>
                  <a:lnTo>
                    <a:pt x="1618" y="514"/>
                  </a:lnTo>
                  <a:lnTo>
                    <a:pt x="1634" y="552"/>
                  </a:lnTo>
                  <a:lnTo>
                    <a:pt x="1646" y="592"/>
                  </a:lnTo>
                  <a:lnTo>
                    <a:pt x="1658" y="632"/>
                  </a:lnTo>
                  <a:lnTo>
                    <a:pt x="1668" y="672"/>
                  </a:lnTo>
                  <a:lnTo>
                    <a:pt x="1674" y="714"/>
                  </a:lnTo>
                  <a:lnTo>
                    <a:pt x="1680" y="756"/>
                  </a:lnTo>
                  <a:lnTo>
                    <a:pt x="1684" y="798"/>
                  </a:lnTo>
                  <a:lnTo>
                    <a:pt x="1684" y="842"/>
                  </a:lnTo>
                  <a:lnTo>
                    <a:pt x="1684" y="886"/>
                  </a:lnTo>
                  <a:lnTo>
                    <a:pt x="1680" y="928"/>
                  </a:lnTo>
                  <a:lnTo>
                    <a:pt x="1674" y="970"/>
                  </a:lnTo>
                  <a:lnTo>
                    <a:pt x="1668" y="1012"/>
                  </a:lnTo>
                  <a:lnTo>
                    <a:pt x="1658" y="1052"/>
                  </a:lnTo>
                  <a:lnTo>
                    <a:pt x="1646" y="1092"/>
                  </a:lnTo>
                  <a:lnTo>
                    <a:pt x="1634" y="1132"/>
                  </a:lnTo>
                  <a:lnTo>
                    <a:pt x="1618" y="1170"/>
                  </a:lnTo>
                  <a:lnTo>
                    <a:pt x="1602" y="1208"/>
                  </a:lnTo>
                  <a:lnTo>
                    <a:pt x="1582" y="1244"/>
                  </a:lnTo>
                  <a:lnTo>
                    <a:pt x="1562" y="1278"/>
                  </a:lnTo>
                  <a:lnTo>
                    <a:pt x="1540" y="1312"/>
                  </a:lnTo>
                  <a:lnTo>
                    <a:pt x="1518" y="1346"/>
                  </a:lnTo>
                  <a:lnTo>
                    <a:pt x="1492" y="1378"/>
                  </a:lnTo>
                  <a:lnTo>
                    <a:pt x="1466" y="1408"/>
                  </a:lnTo>
                  <a:lnTo>
                    <a:pt x="1438" y="1438"/>
                  </a:lnTo>
                  <a:lnTo>
                    <a:pt x="1408" y="1466"/>
                  </a:lnTo>
                  <a:lnTo>
                    <a:pt x="1378" y="1492"/>
                  </a:lnTo>
                  <a:lnTo>
                    <a:pt x="1346" y="1516"/>
                  </a:lnTo>
                  <a:lnTo>
                    <a:pt x="1314" y="1540"/>
                  </a:lnTo>
                  <a:lnTo>
                    <a:pt x="1280" y="1562"/>
                  </a:lnTo>
                  <a:lnTo>
                    <a:pt x="1244" y="1582"/>
                  </a:lnTo>
                  <a:lnTo>
                    <a:pt x="1208" y="1600"/>
                  </a:lnTo>
                  <a:lnTo>
                    <a:pt x="1170" y="1618"/>
                  </a:lnTo>
                  <a:lnTo>
                    <a:pt x="1132" y="1632"/>
                  </a:lnTo>
                  <a:lnTo>
                    <a:pt x="1092" y="1646"/>
                  </a:lnTo>
                  <a:lnTo>
                    <a:pt x="1052" y="1658"/>
                  </a:lnTo>
                  <a:lnTo>
                    <a:pt x="1012" y="1666"/>
                  </a:lnTo>
                  <a:lnTo>
                    <a:pt x="970" y="1674"/>
                  </a:lnTo>
                  <a:lnTo>
                    <a:pt x="928" y="1680"/>
                  </a:lnTo>
                  <a:lnTo>
                    <a:pt x="886" y="1682"/>
                  </a:lnTo>
                  <a:lnTo>
                    <a:pt x="842" y="1684"/>
                  </a:lnTo>
                  <a:lnTo>
                    <a:pt x="800" y="1682"/>
                  </a:lnTo>
                  <a:lnTo>
                    <a:pt x="756" y="1680"/>
                  </a:lnTo>
                  <a:lnTo>
                    <a:pt x="714" y="1674"/>
                  </a:lnTo>
                  <a:lnTo>
                    <a:pt x="672" y="1666"/>
                  </a:lnTo>
                  <a:lnTo>
                    <a:pt x="632" y="1658"/>
                  </a:lnTo>
                  <a:lnTo>
                    <a:pt x="592" y="1646"/>
                  </a:lnTo>
                  <a:lnTo>
                    <a:pt x="552" y="1632"/>
                  </a:lnTo>
                  <a:lnTo>
                    <a:pt x="514" y="1618"/>
                  </a:lnTo>
                  <a:lnTo>
                    <a:pt x="478" y="1600"/>
                  </a:lnTo>
                  <a:lnTo>
                    <a:pt x="442" y="1582"/>
                  </a:lnTo>
                  <a:lnTo>
                    <a:pt x="406" y="1562"/>
                  </a:lnTo>
                  <a:lnTo>
                    <a:pt x="372" y="1540"/>
                  </a:lnTo>
                  <a:lnTo>
                    <a:pt x="338" y="1516"/>
                  </a:lnTo>
                  <a:lnTo>
                    <a:pt x="306" y="1492"/>
                  </a:lnTo>
                  <a:lnTo>
                    <a:pt x="276" y="1466"/>
                  </a:lnTo>
                  <a:lnTo>
                    <a:pt x="248" y="1438"/>
                  </a:lnTo>
                  <a:lnTo>
                    <a:pt x="220" y="1408"/>
                  </a:lnTo>
                  <a:lnTo>
                    <a:pt x="192" y="1378"/>
                  </a:lnTo>
                  <a:lnTo>
                    <a:pt x="168" y="1346"/>
                  </a:lnTo>
                  <a:lnTo>
                    <a:pt x="144" y="1312"/>
                  </a:lnTo>
                  <a:lnTo>
                    <a:pt x="122" y="1278"/>
                  </a:lnTo>
                  <a:lnTo>
                    <a:pt x="102" y="1244"/>
                  </a:lnTo>
                  <a:lnTo>
                    <a:pt x="84" y="1208"/>
                  </a:lnTo>
                  <a:lnTo>
                    <a:pt x="66" y="1170"/>
                  </a:lnTo>
                  <a:lnTo>
                    <a:pt x="52" y="1132"/>
                  </a:lnTo>
                  <a:lnTo>
                    <a:pt x="38" y="1092"/>
                  </a:lnTo>
                  <a:lnTo>
                    <a:pt x="26" y="1052"/>
                  </a:lnTo>
                  <a:lnTo>
                    <a:pt x="18" y="1012"/>
                  </a:lnTo>
                  <a:lnTo>
                    <a:pt x="10" y="970"/>
                  </a:lnTo>
                  <a:lnTo>
                    <a:pt x="4" y="928"/>
                  </a:lnTo>
                  <a:lnTo>
                    <a:pt x="2" y="886"/>
                  </a:lnTo>
                  <a:lnTo>
                    <a:pt x="0" y="842"/>
                  </a:lnTo>
                  <a:lnTo>
                    <a:pt x="2" y="798"/>
                  </a:lnTo>
                  <a:lnTo>
                    <a:pt x="4" y="756"/>
                  </a:lnTo>
                  <a:lnTo>
                    <a:pt x="10" y="714"/>
                  </a:lnTo>
                  <a:lnTo>
                    <a:pt x="18" y="672"/>
                  </a:lnTo>
                  <a:lnTo>
                    <a:pt x="26" y="632"/>
                  </a:lnTo>
                  <a:lnTo>
                    <a:pt x="38" y="592"/>
                  </a:lnTo>
                  <a:lnTo>
                    <a:pt x="52" y="552"/>
                  </a:lnTo>
                  <a:lnTo>
                    <a:pt x="66" y="514"/>
                  </a:lnTo>
                  <a:lnTo>
                    <a:pt x="84" y="476"/>
                  </a:lnTo>
                  <a:lnTo>
                    <a:pt x="102" y="440"/>
                  </a:lnTo>
                  <a:lnTo>
                    <a:pt x="122" y="406"/>
                  </a:lnTo>
                  <a:lnTo>
                    <a:pt x="144" y="372"/>
                  </a:lnTo>
                  <a:lnTo>
                    <a:pt x="168" y="338"/>
                  </a:lnTo>
                  <a:lnTo>
                    <a:pt x="192" y="306"/>
                  </a:lnTo>
                  <a:lnTo>
                    <a:pt x="220" y="276"/>
                  </a:lnTo>
                  <a:lnTo>
                    <a:pt x="248" y="246"/>
                  </a:lnTo>
                  <a:lnTo>
                    <a:pt x="276" y="218"/>
                  </a:lnTo>
                  <a:lnTo>
                    <a:pt x="306" y="192"/>
                  </a:lnTo>
                  <a:lnTo>
                    <a:pt x="338" y="168"/>
                  </a:lnTo>
                  <a:lnTo>
                    <a:pt x="372" y="144"/>
                  </a:lnTo>
                  <a:lnTo>
                    <a:pt x="406" y="122"/>
                  </a:lnTo>
                  <a:lnTo>
                    <a:pt x="442" y="102"/>
                  </a:lnTo>
                  <a:lnTo>
                    <a:pt x="478" y="82"/>
                  </a:lnTo>
                  <a:lnTo>
                    <a:pt x="514" y="66"/>
                  </a:lnTo>
                  <a:lnTo>
                    <a:pt x="552" y="52"/>
                  </a:lnTo>
                  <a:lnTo>
                    <a:pt x="592" y="38"/>
                  </a:lnTo>
                  <a:lnTo>
                    <a:pt x="632" y="26"/>
                  </a:lnTo>
                  <a:lnTo>
                    <a:pt x="672" y="18"/>
                  </a:lnTo>
                  <a:lnTo>
                    <a:pt x="714" y="10"/>
                  </a:lnTo>
                  <a:lnTo>
                    <a:pt x="756" y="4"/>
                  </a:lnTo>
                  <a:lnTo>
                    <a:pt x="800" y="2"/>
                  </a:lnTo>
                  <a:lnTo>
                    <a:pt x="8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28"/>
            <p:cNvSpPr>
              <a:spLocks/>
            </p:cNvSpPr>
            <p:nvPr/>
          </p:nvSpPr>
          <p:spPr bwMode="auto">
            <a:xfrm>
              <a:off x="2770" y="1800"/>
              <a:ext cx="1732" cy="1732"/>
            </a:xfrm>
            <a:custGeom>
              <a:avLst/>
              <a:gdLst>
                <a:gd name="T0" fmla="*/ 824 w 1732"/>
                <a:gd name="T1" fmla="*/ 0 h 1732"/>
                <a:gd name="T2" fmla="*/ 696 w 1732"/>
                <a:gd name="T3" fmla="*/ 16 h 1732"/>
                <a:gd name="T4" fmla="*/ 574 w 1732"/>
                <a:gd name="T5" fmla="*/ 50 h 1732"/>
                <a:gd name="T6" fmla="*/ 458 w 1732"/>
                <a:gd name="T7" fmla="*/ 102 h 1732"/>
                <a:gd name="T8" fmla="*/ 352 w 1732"/>
                <a:gd name="T9" fmla="*/ 170 h 1732"/>
                <a:gd name="T10" fmla="*/ 254 w 1732"/>
                <a:gd name="T11" fmla="*/ 254 h 1732"/>
                <a:gd name="T12" fmla="*/ 196 w 1732"/>
                <a:gd name="T13" fmla="*/ 318 h 1732"/>
                <a:gd name="T14" fmla="*/ 122 w 1732"/>
                <a:gd name="T15" fmla="*/ 422 h 1732"/>
                <a:gd name="T16" fmla="*/ 66 w 1732"/>
                <a:gd name="T17" fmla="*/ 534 h 1732"/>
                <a:gd name="T18" fmla="*/ 26 w 1732"/>
                <a:gd name="T19" fmla="*/ 654 h 1732"/>
                <a:gd name="T20" fmla="*/ 4 w 1732"/>
                <a:gd name="T21" fmla="*/ 780 h 1732"/>
                <a:gd name="T22" fmla="*/ 0 w 1732"/>
                <a:gd name="T23" fmla="*/ 866 h 1732"/>
                <a:gd name="T24" fmla="*/ 10 w 1732"/>
                <a:gd name="T25" fmla="*/ 994 h 1732"/>
                <a:gd name="T26" fmla="*/ 38 w 1732"/>
                <a:gd name="T27" fmla="*/ 1118 h 1732"/>
                <a:gd name="T28" fmla="*/ 82 w 1732"/>
                <a:gd name="T29" fmla="*/ 1236 h 1732"/>
                <a:gd name="T30" fmla="*/ 146 w 1732"/>
                <a:gd name="T31" fmla="*/ 1346 h 1732"/>
                <a:gd name="T32" fmla="*/ 224 w 1732"/>
                <a:gd name="T33" fmla="*/ 1448 h 1732"/>
                <a:gd name="T34" fmla="*/ 286 w 1732"/>
                <a:gd name="T35" fmla="*/ 1508 h 1732"/>
                <a:gd name="T36" fmla="*/ 386 w 1732"/>
                <a:gd name="T37" fmla="*/ 1588 h 1732"/>
                <a:gd name="T38" fmla="*/ 496 w 1732"/>
                <a:gd name="T39" fmla="*/ 1650 h 1732"/>
                <a:gd name="T40" fmla="*/ 614 w 1732"/>
                <a:gd name="T41" fmla="*/ 1696 h 1732"/>
                <a:gd name="T42" fmla="*/ 738 w 1732"/>
                <a:gd name="T43" fmla="*/ 1722 h 1732"/>
                <a:gd name="T44" fmla="*/ 866 w 1732"/>
                <a:gd name="T45" fmla="*/ 1732 h 1732"/>
                <a:gd name="T46" fmla="*/ 952 w 1732"/>
                <a:gd name="T47" fmla="*/ 1728 h 1732"/>
                <a:gd name="T48" fmla="*/ 1078 w 1732"/>
                <a:gd name="T49" fmla="*/ 1706 h 1732"/>
                <a:gd name="T50" fmla="*/ 1198 w 1732"/>
                <a:gd name="T51" fmla="*/ 1666 h 1732"/>
                <a:gd name="T52" fmla="*/ 1312 w 1732"/>
                <a:gd name="T53" fmla="*/ 1610 h 1732"/>
                <a:gd name="T54" fmla="*/ 1416 w 1732"/>
                <a:gd name="T55" fmla="*/ 1536 h 1732"/>
                <a:gd name="T56" fmla="*/ 1480 w 1732"/>
                <a:gd name="T57" fmla="*/ 1478 h 1732"/>
                <a:gd name="T58" fmla="*/ 1564 w 1732"/>
                <a:gd name="T59" fmla="*/ 1382 h 1732"/>
                <a:gd name="T60" fmla="*/ 1632 w 1732"/>
                <a:gd name="T61" fmla="*/ 1274 h 1732"/>
                <a:gd name="T62" fmla="*/ 1682 w 1732"/>
                <a:gd name="T63" fmla="*/ 1158 h 1732"/>
                <a:gd name="T64" fmla="*/ 1716 w 1732"/>
                <a:gd name="T65" fmla="*/ 1036 h 1732"/>
                <a:gd name="T66" fmla="*/ 1732 w 1732"/>
                <a:gd name="T67" fmla="*/ 910 h 1732"/>
                <a:gd name="T68" fmla="*/ 1732 w 1732"/>
                <a:gd name="T69" fmla="*/ 822 h 1732"/>
                <a:gd name="T70" fmla="*/ 1716 w 1732"/>
                <a:gd name="T71" fmla="*/ 696 h 1732"/>
                <a:gd name="T72" fmla="*/ 1682 w 1732"/>
                <a:gd name="T73" fmla="*/ 574 h 1732"/>
                <a:gd name="T74" fmla="*/ 1632 w 1732"/>
                <a:gd name="T75" fmla="*/ 458 h 1732"/>
                <a:gd name="T76" fmla="*/ 1564 w 1732"/>
                <a:gd name="T77" fmla="*/ 350 h 1732"/>
                <a:gd name="T78" fmla="*/ 1480 w 1732"/>
                <a:gd name="T79" fmla="*/ 254 h 1732"/>
                <a:gd name="T80" fmla="*/ 1416 w 1732"/>
                <a:gd name="T81" fmla="*/ 196 h 1732"/>
                <a:gd name="T82" fmla="*/ 1312 w 1732"/>
                <a:gd name="T83" fmla="*/ 122 h 1732"/>
                <a:gd name="T84" fmla="*/ 1198 w 1732"/>
                <a:gd name="T85" fmla="*/ 66 h 1732"/>
                <a:gd name="T86" fmla="*/ 1078 w 1732"/>
                <a:gd name="T87" fmla="*/ 26 h 1732"/>
                <a:gd name="T88" fmla="*/ 952 w 1732"/>
                <a:gd name="T89" fmla="*/ 4 h 1732"/>
                <a:gd name="T90" fmla="*/ 866 w 1732"/>
                <a:gd name="T91" fmla="*/ 0 h 17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32" h="1732">
                  <a:moveTo>
                    <a:pt x="866" y="0"/>
                  </a:moveTo>
                  <a:lnTo>
                    <a:pt x="866" y="0"/>
                  </a:lnTo>
                  <a:lnTo>
                    <a:pt x="824" y="0"/>
                  </a:lnTo>
                  <a:lnTo>
                    <a:pt x="780" y="4"/>
                  </a:lnTo>
                  <a:lnTo>
                    <a:pt x="738" y="10"/>
                  </a:lnTo>
                  <a:lnTo>
                    <a:pt x="696" y="16"/>
                  </a:lnTo>
                  <a:lnTo>
                    <a:pt x="654" y="26"/>
                  </a:lnTo>
                  <a:lnTo>
                    <a:pt x="614" y="36"/>
                  </a:lnTo>
                  <a:lnTo>
                    <a:pt x="574" y="50"/>
                  </a:lnTo>
                  <a:lnTo>
                    <a:pt x="534" y="66"/>
                  </a:lnTo>
                  <a:lnTo>
                    <a:pt x="496" y="82"/>
                  </a:lnTo>
                  <a:lnTo>
                    <a:pt x="458" y="102"/>
                  </a:lnTo>
                  <a:lnTo>
                    <a:pt x="422" y="122"/>
                  </a:lnTo>
                  <a:lnTo>
                    <a:pt x="386" y="144"/>
                  </a:lnTo>
                  <a:lnTo>
                    <a:pt x="352" y="170"/>
                  </a:lnTo>
                  <a:lnTo>
                    <a:pt x="318" y="196"/>
                  </a:lnTo>
                  <a:lnTo>
                    <a:pt x="286" y="224"/>
                  </a:lnTo>
                  <a:lnTo>
                    <a:pt x="254" y="254"/>
                  </a:lnTo>
                  <a:lnTo>
                    <a:pt x="224" y="284"/>
                  </a:lnTo>
                  <a:lnTo>
                    <a:pt x="196" y="318"/>
                  </a:lnTo>
                  <a:lnTo>
                    <a:pt x="170" y="350"/>
                  </a:lnTo>
                  <a:lnTo>
                    <a:pt x="146" y="386"/>
                  </a:lnTo>
                  <a:lnTo>
                    <a:pt x="122" y="422"/>
                  </a:lnTo>
                  <a:lnTo>
                    <a:pt x="102" y="458"/>
                  </a:lnTo>
                  <a:lnTo>
                    <a:pt x="82" y="496"/>
                  </a:lnTo>
                  <a:lnTo>
                    <a:pt x="66" y="534"/>
                  </a:lnTo>
                  <a:lnTo>
                    <a:pt x="50" y="574"/>
                  </a:lnTo>
                  <a:lnTo>
                    <a:pt x="38" y="614"/>
                  </a:lnTo>
                  <a:lnTo>
                    <a:pt x="26" y="654"/>
                  </a:lnTo>
                  <a:lnTo>
                    <a:pt x="16" y="696"/>
                  </a:lnTo>
                  <a:lnTo>
                    <a:pt x="10" y="738"/>
                  </a:lnTo>
                  <a:lnTo>
                    <a:pt x="4" y="780"/>
                  </a:lnTo>
                  <a:lnTo>
                    <a:pt x="2" y="822"/>
                  </a:lnTo>
                  <a:lnTo>
                    <a:pt x="0" y="866"/>
                  </a:lnTo>
                  <a:lnTo>
                    <a:pt x="2" y="910"/>
                  </a:lnTo>
                  <a:lnTo>
                    <a:pt x="4" y="952"/>
                  </a:lnTo>
                  <a:lnTo>
                    <a:pt x="10" y="994"/>
                  </a:lnTo>
                  <a:lnTo>
                    <a:pt x="16" y="1036"/>
                  </a:lnTo>
                  <a:lnTo>
                    <a:pt x="26" y="1078"/>
                  </a:lnTo>
                  <a:lnTo>
                    <a:pt x="38" y="1118"/>
                  </a:lnTo>
                  <a:lnTo>
                    <a:pt x="50" y="1158"/>
                  </a:lnTo>
                  <a:lnTo>
                    <a:pt x="66" y="1198"/>
                  </a:lnTo>
                  <a:lnTo>
                    <a:pt x="82" y="1236"/>
                  </a:lnTo>
                  <a:lnTo>
                    <a:pt x="102" y="1274"/>
                  </a:lnTo>
                  <a:lnTo>
                    <a:pt x="122" y="1310"/>
                  </a:lnTo>
                  <a:lnTo>
                    <a:pt x="146" y="1346"/>
                  </a:lnTo>
                  <a:lnTo>
                    <a:pt x="170" y="1382"/>
                  </a:lnTo>
                  <a:lnTo>
                    <a:pt x="196" y="1414"/>
                  </a:lnTo>
                  <a:lnTo>
                    <a:pt x="224" y="1448"/>
                  </a:lnTo>
                  <a:lnTo>
                    <a:pt x="254" y="1478"/>
                  </a:lnTo>
                  <a:lnTo>
                    <a:pt x="286" y="1508"/>
                  </a:lnTo>
                  <a:lnTo>
                    <a:pt x="318" y="1536"/>
                  </a:lnTo>
                  <a:lnTo>
                    <a:pt x="352" y="1562"/>
                  </a:lnTo>
                  <a:lnTo>
                    <a:pt x="386" y="1588"/>
                  </a:lnTo>
                  <a:lnTo>
                    <a:pt x="422" y="1610"/>
                  </a:lnTo>
                  <a:lnTo>
                    <a:pt x="458" y="1630"/>
                  </a:lnTo>
                  <a:lnTo>
                    <a:pt x="496" y="1650"/>
                  </a:lnTo>
                  <a:lnTo>
                    <a:pt x="534" y="1666"/>
                  </a:lnTo>
                  <a:lnTo>
                    <a:pt x="574" y="1682"/>
                  </a:lnTo>
                  <a:lnTo>
                    <a:pt x="614" y="1696"/>
                  </a:lnTo>
                  <a:lnTo>
                    <a:pt x="654" y="1706"/>
                  </a:lnTo>
                  <a:lnTo>
                    <a:pt x="696" y="1716"/>
                  </a:lnTo>
                  <a:lnTo>
                    <a:pt x="738" y="1722"/>
                  </a:lnTo>
                  <a:lnTo>
                    <a:pt x="780" y="1728"/>
                  </a:lnTo>
                  <a:lnTo>
                    <a:pt x="824" y="1732"/>
                  </a:lnTo>
                  <a:lnTo>
                    <a:pt x="866" y="1732"/>
                  </a:lnTo>
                  <a:lnTo>
                    <a:pt x="910" y="1732"/>
                  </a:lnTo>
                  <a:lnTo>
                    <a:pt x="952" y="1728"/>
                  </a:lnTo>
                  <a:lnTo>
                    <a:pt x="994" y="1722"/>
                  </a:lnTo>
                  <a:lnTo>
                    <a:pt x="1036" y="1716"/>
                  </a:lnTo>
                  <a:lnTo>
                    <a:pt x="1078" y="1706"/>
                  </a:lnTo>
                  <a:lnTo>
                    <a:pt x="1118" y="1696"/>
                  </a:lnTo>
                  <a:lnTo>
                    <a:pt x="1158" y="1682"/>
                  </a:lnTo>
                  <a:lnTo>
                    <a:pt x="1198" y="1666"/>
                  </a:lnTo>
                  <a:lnTo>
                    <a:pt x="1236" y="1650"/>
                  </a:lnTo>
                  <a:lnTo>
                    <a:pt x="1274" y="1630"/>
                  </a:lnTo>
                  <a:lnTo>
                    <a:pt x="1312" y="1610"/>
                  </a:lnTo>
                  <a:lnTo>
                    <a:pt x="1346" y="1588"/>
                  </a:lnTo>
                  <a:lnTo>
                    <a:pt x="1382" y="1562"/>
                  </a:lnTo>
                  <a:lnTo>
                    <a:pt x="1416" y="1536"/>
                  </a:lnTo>
                  <a:lnTo>
                    <a:pt x="1448" y="1508"/>
                  </a:lnTo>
                  <a:lnTo>
                    <a:pt x="1480" y="1478"/>
                  </a:lnTo>
                  <a:lnTo>
                    <a:pt x="1508" y="1448"/>
                  </a:lnTo>
                  <a:lnTo>
                    <a:pt x="1536" y="1414"/>
                  </a:lnTo>
                  <a:lnTo>
                    <a:pt x="1564" y="1382"/>
                  </a:lnTo>
                  <a:lnTo>
                    <a:pt x="1588" y="1346"/>
                  </a:lnTo>
                  <a:lnTo>
                    <a:pt x="1610" y="1310"/>
                  </a:lnTo>
                  <a:lnTo>
                    <a:pt x="1632" y="1274"/>
                  </a:lnTo>
                  <a:lnTo>
                    <a:pt x="1650" y="1236"/>
                  </a:lnTo>
                  <a:lnTo>
                    <a:pt x="1668" y="1198"/>
                  </a:lnTo>
                  <a:lnTo>
                    <a:pt x="1682" y="1158"/>
                  </a:lnTo>
                  <a:lnTo>
                    <a:pt x="1696" y="1118"/>
                  </a:lnTo>
                  <a:lnTo>
                    <a:pt x="1706" y="1078"/>
                  </a:lnTo>
                  <a:lnTo>
                    <a:pt x="1716" y="1036"/>
                  </a:lnTo>
                  <a:lnTo>
                    <a:pt x="1724" y="994"/>
                  </a:lnTo>
                  <a:lnTo>
                    <a:pt x="1728" y="952"/>
                  </a:lnTo>
                  <a:lnTo>
                    <a:pt x="1732" y="910"/>
                  </a:lnTo>
                  <a:lnTo>
                    <a:pt x="1732" y="866"/>
                  </a:lnTo>
                  <a:lnTo>
                    <a:pt x="1732" y="822"/>
                  </a:lnTo>
                  <a:lnTo>
                    <a:pt x="1728" y="780"/>
                  </a:lnTo>
                  <a:lnTo>
                    <a:pt x="1724" y="738"/>
                  </a:lnTo>
                  <a:lnTo>
                    <a:pt x="1716" y="696"/>
                  </a:lnTo>
                  <a:lnTo>
                    <a:pt x="1706" y="654"/>
                  </a:lnTo>
                  <a:lnTo>
                    <a:pt x="1696" y="614"/>
                  </a:lnTo>
                  <a:lnTo>
                    <a:pt x="1682" y="574"/>
                  </a:lnTo>
                  <a:lnTo>
                    <a:pt x="1668" y="534"/>
                  </a:lnTo>
                  <a:lnTo>
                    <a:pt x="1650" y="496"/>
                  </a:lnTo>
                  <a:lnTo>
                    <a:pt x="1632" y="458"/>
                  </a:lnTo>
                  <a:lnTo>
                    <a:pt x="1610" y="422"/>
                  </a:lnTo>
                  <a:lnTo>
                    <a:pt x="1588" y="386"/>
                  </a:lnTo>
                  <a:lnTo>
                    <a:pt x="1564" y="350"/>
                  </a:lnTo>
                  <a:lnTo>
                    <a:pt x="1536" y="318"/>
                  </a:lnTo>
                  <a:lnTo>
                    <a:pt x="1508" y="284"/>
                  </a:lnTo>
                  <a:lnTo>
                    <a:pt x="1480" y="254"/>
                  </a:lnTo>
                  <a:lnTo>
                    <a:pt x="1448" y="224"/>
                  </a:lnTo>
                  <a:lnTo>
                    <a:pt x="1416" y="196"/>
                  </a:lnTo>
                  <a:lnTo>
                    <a:pt x="1382" y="170"/>
                  </a:lnTo>
                  <a:lnTo>
                    <a:pt x="1346" y="144"/>
                  </a:lnTo>
                  <a:lnTo>
                    <a:pt x="1312" y="122"/>
                  </a:lnTo>
                  <a:lnTo>
                    <a:pt x="1274" y="102"/>
                  </a:lnTo>
                  <a:lnTo>
                    <a:pt x="1236" y="82"/>
                  </a:lnTo>
                  <a:lnTo>
                    <a:pt x="1198" y="66"/>
                  </a:lnTo>
                  <a:lnTo>
                    <a:pt x="1158" y="50"/>
                  </a:lnTo>
                  <a:lnTo>
                    <a:pt x="1118" y="36"/>
                  </a:lnTo>
                  <a:lnTo>
                    <a:pt x="1078" y="26"/>
                  </a:lnTo>
                  <a:lnTo>
                    <a:pt x="1036" y="16"/>
                  </a:lnTo>
                  <a:lnTo>
                    <a:pt x="994" y="10"/>
                  </a:lnTo>
                  <a:lnTo>
                    <a:pt x="952" y="4"/>
                  </a:lnTo>
                  <a:lnTo>
                    <a:pt x="910" y="0"/>
                  </a:lnTo>
                  <a:lnTo>
                    <a:pt x="8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9"/>
            <p:cNvSpPr>
              <a:spLocks/>
            </p:cNvSpPr>
            <p:nvPr/>
          </p:nvSpPr>
          <p:spPr bwMode="auto">
            <a:xfrm>
              <a:off x="2912" y="2274"/>
              <a:ext cx="102" cy="98"/>
            </a:xfrm>
            <a:custGeom>
              <a:avLst/>
              <a:gdLst>
                <a:gd name="T0" fmla="*/ 34 w 102"/>
                <a:gd name="T1" fmla="*/ 0 h 98"/>
                <a:gd name="T2" fmla="*/ 26 w 102"/>
                <a:gd name="T3" fmla="*/ 4 h 98"/>
                <a:gd name="T4" fmla="*/ 24 w 102"/>
                <a:gd name="T5" fmla="*/ 4 h 98"/>
                <a:gd name="T6" fmla="*/ 24 w 102"/>
                <a:gd name="T7" fmla="*/ 4 h 98"/>
                <a:gd name="T8" fmla="*/ 20 w 102"/>
                <a:gd name="T9" fmla="*/ 8 h 98"/>
                <a:gd name="T10" fmla="*/ 18 w 102"/>
                <a:gd name="T11" fmla="*/ 8 h 98"/>
                <a:gd name="T12" fmla="*/ 16 w 102"/>
                <a:gd name="T13" fmla="*/ 10 h 98"/>
                <a:gd name="T14" fmla="*/ 16 w 102"/>
                <a:gd name="T15" fmla="*/ 12 h 98"/>
                <a:gd name="T16" fmla="*/ 16 w 102"/>
                <a:gd name="T17" fmla="*/ 12 h 98"/>
                <a:gd name="T18" fmla="*/ 8 w 102"/>
                <a:gd name="T19" fmla="*/ 22 h 98"/>
                <a:gd name="T20" fmla="*/ 0 w 102"/>
                <a:gd name="T21" fmla="*/ 40 h 98"/>
                <a:gd name="T22" fmla="*/ 2 w 102"/>
                <a:gd name="T23" fmla="*/ 60 h 98"/>
                <a:gd name="T24" fmla="*/ 6 w 102"/>
                <a:gd name="T25" fmla="*/ 70 h 98"/>
                <a:gd name="T26" fmla="*/ 18 w 102"/>
                <a:gd name="T27" fmla="*/ 86 h 98"/>
                <a:gd name="T28" fmla="*/ 26 w 102"/>
                <a:gd name="T29" fmla="*/ 92 h 98"/>
                <a:gd name="T30" fmla="*/ 44 w 102"/>
                <a:gd name="T31" fmla="*/ 98 h 98"/>
                <a:gd name="T32" fmla="*/ 64 w 102"/>
                <a:gd name="T33" fmla="*/ 96 h 98"/>
                <a:gd name="T34" fmla="*/ 82 w 102"/>
                <a:gd name="T35" fmla="*/ 88 h 98"/>
                <a:gd name="T36" fmla="*/ 94 w 102"/>
                <a:gd name="T37" fmla="*/ 74 h 98"/>
                <a:gd name="T38" fmla="*/ 100 w 102"/>
                <a:gd name="T39" fmla="*/ 62 h 98"/>
                <a:gd name="T40" fmla="*/ 102 w 102"/>
                <a:gd name="T41" fmla="*/ 48 h 98"/>
                <a:gd name="T42" fmla="*/ 100 w 102"/>
                <a:gd name="T43" fmla="*/ 34 h 98"/>
                <a:gd name="T44" fmla="*/ 96 w 102"/>
                <a:gd name="T45" fmla="*/ 24 h 98"/>
                <a:gd name="T46" fmla="*/ 80 w 102"/>
                <a:gd name="T47" fmla="*/ 32 h 98"/>
                <a:gd name="T48" fmla="*/ 84 w 102"/>
                <a:gd name="T49" fmla="*/ 42 h 98"/>
                <a:gd name="T50" fmla="*/ 84 w 102"/>
                <a:gd name="T51" fmla="*/ 52 h 98"/>
                <a:gd name="T52" fmla="*/ 80 w 102"/>
                <a:gd name="T53" fmla="*/ 64 h 98"/>
                <a:gd name="T54" fmla="*/ 76 w 102"/>
                <a:gd name="T55" fmla="*/ 70 h 98"/>
                <a:gd name="T56" fmla="*/ 66 w 102"/>
                <a:gd name="T57" fmla="*/ 78 h 98"/>
                <a:gd name="T58" fmla="*/ 54 w 102"/>
                <a:gd name="T59" fmla="*/ 80 h 98"/>
                <a:gd name="T60" fmla="*/ 40 w 102"/>
                <a:gd name="T61" fmla="*/ 78 h 98"/>
                <a:gd name="T62" fmla="*/ 34 w 102"/>
                <a:gd name="T63" fmla="*/ 76 h 98"/>
                <a:gd name="T64" fmla="*/ 24 w 102"/>
                <a:gd name="T65" fmla="*/ 66 h 98"/>
                <a:gd name="T66" fmla="*/ 18 w 102"/>
                <a:gd name="T67" fmla="*/ 56 h 98"/>
                <a:gd name="T68" fmla="*/ 18 w 102"/>
                <a:gd name="T69" fmla="*/ 42 h 98"/>
                <a:gd name="T70" fmla="*/ 22 w 102"/>
                <a:gd name="T71" fmla="*/ 30 h 98"/>
                <a:gd name="T72" fmla="*/ 28 w 102"/>
                <a:gd name="T73" fmla="*/ 22 h 98"/>
                <a:gd name="T74" fmla="*/ 34 w 102"/>
                <a:gd name="T75" fmla="*/ 18 h 98"/>
                <a:gd name="T76" fmla="*/ 34 w 102"/>
                <a:gd name="T77" fmla="*/ 0 h 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8">
                  <a:moveTo>
                    <a:pt x="34" y="0"/>
                  </a:moveTo>
                  <a:lnTo>
                    <a:pt x="34" y="0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6" y="70"/>
                  </a:lnTo>
                  <a:lnTo>
                    <a:pt x="10" y="78"/>
                  </a:lnTo>
                  <a:lnTo>
                    <a:pt x="18" y="86"/>
                  </a:lnTo>
                  <a:lnTo>
                    <a:pt x="26" y="92"/>
                  </a:lnTo>
                  <a:lnTo>
                    <a:pt x="34" y="96"/>
                  </a:lnTo>
                  <a:lnTo>
                    <a:pt x="44" y="98"/>
                  </a:lnTo>
                  <a:lnTo>
                    <a:pt x="54" y="98"/>
                  </a:lnTo>
                  <a:lnTo>
                    <a:pt x="64" y="96"/>
                  </a:lnTo>
                  <a:lnTo>
                    <a:pt x="72" y="94"/>
                  </a:lnTo>
                  <a:lnTo>
                    <a:pt x="82" y="88"/>
                  </a:lnTo>
                  <a:lnTo>
                    <a:pt x="88" y="82"/>
                  </a:lnTo>
                  <a:lnTo>
                    <a:pt x="94" y="74"/>
                  </a:lnTo>
                  <a:lnTo>
                    <a:pt x="100" y="62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0" y="32"/>
                  </a:lnTo>
                  <a:lnTo>
                    <a:pt x="84" y="42"/>
                  </a:lnTo>
                  <a:lnTo>
                    <a:pt x="84" y="52"/>
                  </a:lnTo>
                  <a:lnTo>
                    <a:pt x="82" y="58"/>
                  </a:lnTo>
                  <a:lnTo>
                    <a:pt x="80" y="64"/>
                  </a:lnTo>
                  <a:lnTo>
                    <a:pt x="76" y="70"/>
                  </a:lnTo>
                  <a:lnTo>
                    <a:pt x="70" y="74"/>
                  </a:lnTo>
                  <a:lnTo>
                    <a:pt x="66" y="78"/>
                  </a:lnTo>
                  <a:lnTo>
                    <a:pt x="60" y="80"/>
                  </a:lnTo>
                  <a:lnTo>
                    <a:pt x="54" y="80"/>
                  </a:lnTo>
                  <a:lnTo>
                    <a:pt x="48" y="80"/>
                  </a:lnTo>
                  <a:lnTo>
                    <a:pt x="40" y="78"/>
                  </a:lnTo>
                  <a:lnTo>
                    <a:pt x="34" y="7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22" y="62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8" y="42"/>
                  </a:lnTo>
                  <a:lnTo>
                    <a:pt x="20" y="36"/>
                  </a:lnTo>
                  <a:lnTo>
                    <a:pt x="22" y="30"/>
                  </a:lnTo>
                  <a:lnTo>
                    <a:pt x="28" y="22"/>
                  </a:lnTo>
                  <a:lnTo>
                    <a:pt x="34" y="18"/>
                  </a:lnTo>
                  <a:lnTo>
                    <a:pt x="40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30"/>
            <p:cNvSpPr>
              <a:spLocks/>
            </p:cNvSpPr>
            <p:nvPr/>
          </p:nvSpPr>
          <p:spPr bwMode="auto">
            <a:xfrm>
              <a:off x="2912" y="2274"/>
              <a:ext cx="102" cy="98"/>
            </a:xfrm>
            <a:custGeom>
              <a:avLst/>
              <a:gdLst>
                <a:gd name="T0" fmla="*/ 34 w 102"/>
                <a:gd name="T1" fmla="*/ 0 h 98"/>
                <a:gd name="T2" fmla="*/ 26 w 102"/>
                <a:gd name="T3" fmla="*/ 4 h 98"/>
                <a:gd name="T4" fmla="*/ 24 w 102"/>
                <a:gd name="T5" fmla="*/ 4 h 98"/>
                <a:gd name="T6" fmla="*/ 24 w 102"/>
                <a:gd name="T7" fmla="*/ 4 h 98"/>
                <a:gd name="T8" fmla="*/ 20 w 102"/>
                <a:gd name="T9" fmla="*/ 8 h 98"/>
                <a:gd name="T10" fmla="*/ 18 w 102"/>
                <a:gd name="T11" fmla="*/ 8 h 98"/>
                <a:gd name="T12" fmla="*/ 16 w 102"/>
                <a:gd name="T13" fmla="*/ 10 h 98"/>
                <a:gd name="T14" fmla="*/ 16 w 102"/>
                <a:gd name="T15" fmla="*/ 12 h 98"/>
                <a:gd name="T16" fmla="*/ 16 w 102"/>
                <a:gd name="T17" fmla="*/ 12 h 98"/>
                <a:gd name="T18" fmla="*/ 8 w 102"/>
                <a:gd name="T19" fmla="*/ 22 h 98"/>
                <a:gd name="T20" fmla="*/ 0 w 102"/>
                <a:gd name="T21" fmla="*/ 40 h 98"/>
                <a:gd name="T22" fmla="*/ 2 w 102"/>
                <a:gd name="T23" fmla="*/ 60 h 98"/>
                <a:gd name="T24" fmla="*/ 6 w 102"/>
                <a:gd name="T25" fmla="*/ 70 h 98"/>
                <a:gd name="T26" fmla="*/ 18 w 102"/>
                <a:gd name="T27" fmla="*/ 86 h 98"/>
                <a:gd name="T28" fmla="*/ 26 w 102"/>
                <a:gd name="T29" fmla="*/ 92 h 98"/>
                <a:gd name="T30" fmla="*/ 44 w 102"/>
                <a:gd name="T31" fmla="*/ 98 h 98"/>
                <a:gd name="T32" fmla="*/ 64 w 102"/>
                <a:gd name="T33" fmla="*/ 96 h 98"/>
                <a:gd name="T34" fmla="*/ 82 w 102"/>
                <a:gd name="T35" fmla="*/ 88 h 98"/>
                <a:gd name="T36" fmla="*/ 94 w 102"/>
                <a:gd name="T37" fmla="*/ 74 h 98"/>
                <a:gd name="T38" fmla="*/ 100 w 102"/>
                <a:gd name="T39" fmla="*/ 62 h 98"/>
                <a:gd name="T40" fmla="*/ 102 w 102"/>
                <a:gd name="T41" fmla="*/ 48 h 98"/>
                <a:gd name="T42" fmla="*/ 100 w 102"/>
                <a:gd name="T43" fmla="*/ 34 h 98"/>
                <a:gd name="T44" fmla="*/ 96 w 102"/>
                <a:gd name="T45" fmla="*/ 24 h 98"/>
                <a:gd name="T46" fmla="*/ 80 w 102"/>
                <a:gd name="T47" fmla="*/ 32 h 98"/>
                <a:gd name="T48" fmla="*/ 84 w 102"/>
                <a:gd name="T49" fmla="*/ 42 h 98"/>
                <a:gd name="T50" fmla="*/ 84 w 102"/>
                <a:gd name="T51" fmla="*/ 52 h 98"/>
                <a:gd name="T52" fmla="*/ 80 w 102"/>
                <a:gd name="T53" fmla="*/ 64 h 98"/>
                <a:gd name="T54" fmla="*/ 76 w 102"/>
                <a:gd name="T55" fmla="*/ 70 h 98"/>
                <a:gd name="T56" fmla="*/ 66 w 102"/>
                <a:gd name="T57" fmla="*/ 78 h 98"/>
                <a:gd name="T58" fmla="*/ 54 w 102"/>
                <a:gd name="T59" fmla="*/ 80 h 98"/>
                <a:gd name="T60" fmla="*/ 40 w 102"/>
                <a:gd name="T61" fmla="*/ 78 h 98"/>
                <a:gd name="T62" fmla="*/ 34 w 102"/>
                <a:gd name="T63" fmla="*/ 76 h 98"/>
                <a:gd name="T64" fmla="*/ 24 w 102"/>
                <a:gd name="T65" fmla="*/ 66 h 98"/>
                <a:gd name="T66" fmla="*/ 18 w 102"/>
                <a:gd name="T67" fmla="*/ 56 h 98"/>
                <a:gd name="T68" fmla="*/ 18 w 102"/>
                <a:gd name="T69" fmla="*/ 42 h 98"/>
                <a:gd name="T70" fmla="*/ 22 w 102"/>
                <a:gd name="T71" fmla="*/ 30 h 98"/>
                <a:gd name="T72" fmla="*/ 28 w 102"/>
                <a:gd name="T73" fmla="*/ 22 h 98"/>
                <a:gd name="T74" fmla="*/ 34 w 102"/>
                <a:gd name="T75" fmla="*/ 18 h 98"/>
                <a:gd name="T76" fmla="*/ 34 w 102"/>
                <a:gd name="T77" fmla="*/ 0 h 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8">
                  <a:moveTo>
                    <a:pt x="34" y="0"/>
                  </a:moveTo>
                  <a:lnTo>
                    <a:pt x="34" y="0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6" y="70"/>
                  </a:lnTo>
                  <a:lnTo>
                    <a:pt x="10" y="78"/>
                  </a:lnTo>
                  <a:lnTo>
                    <a:pt x="18" y="86"/>
                  </a:lnTo>
                  <a:lnTo>
                    <a:pt x="26" y="92"/>
                  </a:lnTo>
                  <a:lnTo>
                    <a:pt x="34" y="96"/>
                  </a:lnTo>
                  <a:lnTo>
                    <a:pt x="44" y="98"/>
                  </a:lnTo>
                  <a:lnTo>
                    <a:pt x="54" y="98"/>
                  </a:lnTo>
                  <a:lnTo>
                    <a:pt x="64" y="96"/>
                  </a:lnTo>
                  <a:lnTo>
                    <a:pt x="72" y="94"/>
                  </a:lnTo>
                  <a:lnTo>
                    <a:pt x="82" y="88"/>
                  </a:lnTo>
                  <a:lnTo>
                    <a:pt x="88" y="82"/>
                  </a:lnTo>
                  <a:lnTo>
                    <a:pt x="94" y="74"/>
                  </a:lnTo>
                  <a:lnTo>
                    <a:pt x="100" y="62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0" y="32"/>
                  </a:lnTo>
                  <a:lnTo>
                    <a:pt x="84" y="42"/>
                  </a:lnTo>
                  <a:lnTo>
                    <a:pt x="84" y="52"/>
                  </a:lnTo>
                  <a:lnTo>
                    <a:pt x="82" y="58"/>
                  </a:lnTo>
                  <a:lnTo>
                    <a:pt x="80" y="64"/>
                  </a:lnTo>
                  <a:lnTo>
                    <a:pt x="76" y="70"/>
                  </a:lnTo>
                  <a:lnTo>
                    <a:pt x="70" y="74"/>
                  </a:lnTo>
                  <a:lnTo>
                    <a:pt x="66" y="78"/>
                  </a:lnTo>
                  <a:lnTo>
                    <a:pt x="60" y="80"/>
                  </a:lnTo>
                  <a:lnTo>
                    <a:pt x="54" y="80"/>
                  </a:lnTo>
                  <a:lnTo>
                    <a:pt x="48" y="80"/>
                  </a:lnTo>
                  <a:lnTo>
                    <a:pt x="40" y="78"/>
                  </a:lnTo>
                  <a:lnTo>
                    <a:pt x="34" y="7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22" y="62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8" y="42"/>
                  </a:lnTo>
                  <a:lnTo>
                    <a:pt x="20" y="36"/>
                  </a:lnTo>
                  <a:lnTo>
                    <a:pt x="22" y="30"/>
                  </a:lnTo>
                  <a:lnTo>
                    <a:pt x="28" y="22"/>
                  </a:lnTo>
                  <a:lnTo>
                    <a:pt x="34" y="18"/>
                  </a:lnTo>
                  <a:lnTo>
                    <a:pt x="40" y="16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1"/>
            <p:cNvSpPr>
              <a:spLocks noEditPoints="1"/>
            </p:cNvSpPr>
            <p:nvPr/>
          </p:nvSpPr>
          <p:spPr bwMode="auto">
            <a:xfrm>
              <a:off x="2960" y="2186"/>
              <a:ext cx="102" cy="102"/>
            </a:xfrm>
            <a:custGeom>
              <a:avLst/>
              <a:gdLst>
                <a:gd name="T0" fmla="*/ 32 w 102"/>
                <a:gd name="T1" fmla="*/ 78 h 102"/>
                <a:gd name="T2" fmla="*/ 24 w 102"/>
                <a:gd name="T3" fmla="*/ 68 h 102"/>
                <a:gd name="T4" fmla="*/ 18 w 102"/>
                <a:gd name="T5" fmla="*/ 56 h 102"/>
                <a:gd name="T6" fmla="*/ 18 w 102"/>
                <a:gd name="T7" fmla="*/ 50 h 102"/>
                <a:gd name="T8" fmla="*/ 20 w 102"/>
                <a:gd name="T9" fmla="*/ 38 h 102"/>
                <a:gd name="T10" fmla="*/ 24 w 102"/>
                <a:gd name="T11" fmla="*/ 32 h 102"/>
                <a:gd name="T12" fmla="*/ 34 w 102"/>
                <a:gd name="T13" fmla="*/ 22 h 102"/>
                <a:gd name="T14" fmla="*/ 44 w 102"/>
                <a:gd name="T15" fmla="*/ 18 h 102"/>
                <a:gd name="T16" fmla="*/ 58 w 102"/>
                <a:gd name="T17" fmla="*/ 18 h 102"/>
                <a:gd name="T18" fmla="*/ 70 w 102"/>
                <a:gd name="T19" fmla="*/ 24 h 102"/>
                <a:gd name="T20" fmla="*/ 76 w 102"/>
                <a:gd name="T21" fmla="*/ 30 h 102"/>
                <a:gd name="T22" fmla="*/ 82 w 102"/>
                <a:gd name="T23" fmla="*/ 42 h 102"/>
                <a:gd name="T24" fmla="*/ 84 w 102"/>
                <a:gd name="T25" fmla="*/ 50 h 102"/>
                <a:gd name="T26" fmla="*/ 78 w 102"/>
                <a:gd name="T27" fmla="*/ 70 h 102"/>
                <a:gd name="T28" fmla="*/ 74 w 102"/>
                <a:gd name="T29" fmla="*/ 74 h 102"/>
                <a:gd name="T30" fmla="*/ 64 w 102"/>
                <a:gd name="T31" fmla="*/ 82 h 102"/>
                <a:gd name="T32" fmla="*/ 52 w 102"/>
                <a:gd name="T33" fmla="*/ 84 h 102"/>
                <a:gd name="T34" fmla="*/ 38 w 102"/>
                <a:gd name="T35" fmla="*/ 80 h 102"/>
                <a:gd name="T36" fmla="*/ 42 w 102"/>
                <a:gd name="T37" fmla="*/ 0 h 102"/>
                <a:gd name="T38" fmla="*/ 32 w 102"/>
                <a:gd name="T39" fmla="*/ 4 h 102"/>
                <a:gd name="T40" fmla="*/ 16 w 102"/>
                <a:gd name="T41" fmla="*/ 14 h 102"/>
                <a:gd name="T42" fmla="*/ 10 w 102"/>
                <a:gd name="T43" fmla="*/ 22 h 102"/>
                <a:gd name="T44" fmla="*/ 2 w 102"/>
                <a:gd name="T45" fmla="*/ 40 h 102"/>
                <a:gd name="T46" fmla="*/ 2 w 102"/>
                <a:gd name="T47" fmla="*/ 60 h 102"/>
                <a:gd name="T48" fmla="*/ 4 w 102"/>
                <a:gd name="T49" fmla="*/ 70 h 102"/>
                <a:gd name="T50" fmla="*/ 14 w 102"/>
                <a:gd name="T51" fmla="*/ 86 h 102"/>
                <a:gd name="T52" fmla="*/ 22 w 102"/>
                <a:gd name="T53" fmla="*/ 92 h 102"/>
                <a:gd name="T54" fmla="*/ 40 w 102"/>
                <a:gd name="T55" fmla="*/ 100 h 102"/>
                <a:gd name="T56" fmla="*/ 60 w 102"/>
                <a:gd name="T57" fmla="*/ 100 h 102"/>
                <a:gd name="T58" fmla="*/ 70 w 102"/>
                <a:gd name="T59" fmla="*/ 98 h 102"/>
                <a:gd name="T60" fmla="*/ 86 w 102"/>
                <a:gd name="T61" fmla="*/ 88 h 102"/>
                <a:gd name="T62" fmla="*/ 92 w 102"/>
                <a:gd name="T63" fmla="*/ 80 h 102"/>
                <a:gd name="T64" fmla="*/ 100 w 102"/>
                <a:gd name="T65" fmla="*/ 60 h 102"/>
                <a:gd name="T66" fmla="*/ 102 w 102"/>
                <a:gd name="T67" fmla="*/ 42 h 102"/>
                <a:gd name="T68" fmla="*/ 98 w 102"/>
                <a:gd name="T69" fmla="*/ 32 h 102"/>
                <a:gd name="T70" fmla="*/ 88 w 102"/>
                <a:gd name="T71" fmla="*/ 16 h 102"/>
                <a:gd name="T72" fmla="*/ 80 w 102"/>
                <a:gd name="T73" fmla="*/ 8 h 102"/>
                <a:gd name="T74" fmla="*/ 62 w 102"/>
                <a:gd name="T75" fmla="*/ 0 h 102"/>
                <a:gd name="T76" fmla="*/ 42 w 102"/>
                <a:gd name="T77" fmla="*/ 0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02">
                  <a:moveTo>
                    <a:pt x="32" y="78"/>
                  </a:moveTo>
                  <a:lnTo>
                    <a:pt x="32" y="78"/>
                  </a:lnTo>
                  <a:lnTo>
                    <a:pt x="28" y="74"/>
                  </a:lnTo>
                  <a:lnTo>
                    <a:pt x="24" y="68"/>
                  </a:lnTo>
                  <a:lnTo>
                    <a:pt x="20" y="62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4" y="32"/>
                  </a:lnTo>
                  <a:lnTo>
                    <a:pt x="28" y="26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4" y="18"/>
                  </a:lnTo>
                  <a:lnTo>
                    <a:pt x="52" y="18"/>
                  </a:lnTo>
                  <a:lnTo>
                    <a:pt x="58" y="18"/>
                  </a:lnTo>
                  <a:lnTo>
                    <a:pt x="64" y="20"/>
                  </a:lnTo>
                  <a:lnTo>
                    <a:pt x="70" y="24"/>
                  </a:lnTo>
                  <a:lnTo>
                    <a:pt x="76" y="30"/>
                  </a:lnTo>
                  <a:lnTo>
                    <a:pt x="80" y="36"/>
                  </a:lnTo>
                  <a:lnTo>
                    <a:pt x="82" y="42"/>
                  </a:lnTo>
                  <a:lnTo>
                    <a:pt x="84" y="50"/>
                  </a:lnTo>
                  <a:lnTo>
                    <a:pt x="82" y="60"/>
                  </a:lnTo>
                  <a:lnTo>
                    <a:pt x="78" y="70"/>
                  </a:lnTo>
                  <a:lnTo>
                    <a:pt x="74" y="74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8" y="82"/>
                  </a:lnTo>
                  <a:lnTo>
                    <a:pt x="52" y="84"/>
                  </a:lnTo>
                  <a:lnTo>
                    <a:pt x="44" y="82"/>
                  </a:lnTo>
                  <a:lnTo>
                    <a:pt x="38" y="80"/>
                  </a:lnTo>
                  <a:lnTo>
                    <a:pt x="32" y="78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4" y="70"/>
                  </a:lnTo>
                  <a:lnTo>
                    <a:pt x="8" y="78"/>
                  </a:lnTo>
                  <a:lnTo>
                    <a:pt x="14" y="86"/>
                  </a:lnTo>
                  <a:lnTo>
                    <a:pt x="22" y="92"/>
                  </a:lnTo>
                  <a:lnTo>
                    <a:pt x="32" y="98"/>
                  </a:lnTo>
                  <a:lnTo>
                    <a:pt x="40" y="100"/>
                  </a:lnTo>
                  <a:lnTo>
                    <a:pt x="50" y="102"/>
                  </a:lnTo>
                  <a:lnTo>
                    <a:pt x="60" y="100"/>
                  </a:lnTo>
                  <a:lnTo>
                    <a:pt x="70" y="98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2" y="80"/>
                  </a:lnTo>
                  <a:lnTo>
                    <a:pt x="98" y="70"/>
                  </a:lnTo>
                  <a:lnTo>
                    <a:pt x="100" y="60"/>
                  </a:lnTo>
                  <a:lnTo>
                    <a:pt x="102" y="52"/>
                  </a:lnTo>
                  <a:lnTo>
                    <a:pt x="102" y="42"/>
                  </a:lnTo>
                  <a:lnTo>
                    <a:pt x="98" y="32"/>
                  </a:lnTo>
                  <a:lnTo>
                    <a:pt x="94" y="2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72" y="4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2"/>
            <p:cNvSpPr>
              <a:spLocks/>
            </p:cNvSpPr>
            <p:nvPr/>
          </p:nvSpPr>
          <p:spPr bwMode="auto">
            <a:xfrm>
              <a:off x="2978" y="2204"/>
              <a:ext cx="66" cy="66"/>
            </a:xfrm>
            <a:custGeom>
              <a:avLst/>
              <a:gdLst>
                <a:gd name="T0" fmla="*/ 14 w 66"/>
                <a:gd name="T1" fmla="*/ 60 h 66"/>
                <a:gd name="T2" fmla="*/ 14 w 66"/>
                <a:gd name="T3" fmla="*/ 60 h 66"/>
                <a:gd name="T4" fmla="*/ 10 w 66"/>
                <a:gd name="T5" fmla="*/ 56 h 66"/>
                <a:gd name="T6" fmla="*/ 6 w 66"/>
                <a:gd name="T7" fmla="*/ 50 h 66"/>
                <a:gd name="T8" fmla="*/ 2 w 66"/>
                <a:gd name="T9" fmla="*/ 44 h 66"/>
                <a:gd name="T10" fmla="*/ 0 w 66"/>
                <a:gd name="T11" fmla="*/ 38 h 66"/>
                <a:gd name="T12" fmla="*/ 0 w 66"/>
                <a:gd name="T13" fmla="*/ 38 h 66"/>
                <a:gd name="T14" fmla="*/ 0 w 66"/>
                <a:gd name="T15" fmla="*/ 32 h 66"/>
                <a:gd name="T16" fmla="*/ 0 w 66"/>
                <a:gd name="T17" fmla="*/ 26 h 66"/>
                <a:gd name="T18" fmla="*/ 2 w 66"/>
                <a:gd name="T19" fmla="*/ 20 h 66"/>
                <a:gd name="T20" fmla="*/ 6 w 66"/>
                <a:gd name="T21" fmla="*/ 14 h 66"/>
                <a:gd name="T22" fmla="*/ 6 w 66"/>
                <a:gd name="T23" fmla="*/ 14 h 66"/>
                <a:gd name="T24" fmla="*/ 10 w 66"/>
                <a:gd name="T25" fmla="*/ 8 h 66"/>
                <a:gd name="T26" fmla="*/ 16 w 66"/>
                <a:gd name="T27" fmla="*/ 4 h 66"/>
                <a:gd name="T28" fmla="*/ 20 w 66"/>
                <a:gd name="T29" fmla="*/ 2 h 66"/>
                <a:gd name="T30" fmla="*/ 26 w 66"/>
                <a:gd name="T31" fmla="*/ 0 h 66"/>
                <a:gd name="T32" fmla="*/ 34 w 66"/>
                <a:gd name="T33" fmla="*/ 0 h 66"/>
                <a:gd name="T34" fmla="*/ 40 w 66"/>
                <a:gd name="T35" fmla="*/ 0 h 66"/>
                <a:gd name="T36" fmla="*/ 46 w 66"/>
                <a:gd name="T37" fmla="*/ 2 h 66"/>
                <a:gd name="T38" fmla="*/ 52 w 66"/>
                <a:gd name="T39" fmla="*/ 6 h 66"/>
                <a:gd name="T40" fmla="*/ 52 w 66"/>
                <a:gd name="T41" fmla="*/ 6 h 66"/>
                <a:gd name="T42" fmla="*/ 58 w 66"/>
                <a:gd name="T43" fmla="*/ 12 h 66"/>
                <a:gd name="T44" fmla="*/ 62 w 66"/>
                <a:gd name="T45" fmla="*/ 18 h 66"/>
                <a:gd name="T46" fmla="*/ 64 w 66"/>
                <a:gd name="T47" fmla="*/ 24 h 66"/>
                <a:gd name="T48" fmla="*/ 66 w 66"/>
                <a:gd name="T49" fmla="*/ 32 h 66"/>
                <a:gd name="T50" fmla="*/ 66 w 66"/>
                <a:gd name="T51" fmla="*/ 32 h 66"/>
                <a:gd name="T52" fmla="*/ 64 w 66"/>
                <a:gd name="T53" fmla="*/ 42 h 66"/>
                <a:gd name="T54" fmla="*/ 60 w 66"/>
                <a:gd name="T55" fmla="*/ 52 h 66"/>
                <a:gd name="T56" fmla="*/ 60 w 66"/>
                <a:gd name="T57" fmla="*/ 52 h 66"/>
                <a:gd name="T58" fmla="*/ 56 w 66"/>
                <a:gd name="T59" fmla="*/ 56 h 66"/>
                <a:gd name="T60" fmla="*/ 52 w 66"/>
                <a:gd name="T61" fmla="*/ 60 h 66"/>
                <a:gd name="T62" fmla="*/ 46 w 66"/>
                <a:gd name="T63" fmla="*/ 64 h 66"/>
                <a:gd name="T64" fmla="*/ 40 w 66"/>
                <a:gd name="T65" fmla="*/ 64 h 66"/>
                <a:gd name="T66" fmla="*/ 34 w 66"/>
                <a:gd name="T67" fmla="*/ 66 h 66"/>
                <a:gd name="T68" fmla="*/ 26 w 66"/>
                <a:gd name="T69" fmla="*/ 64 h 66"/>
                <a:gd name="T70" fmla="*/ 20 w 66"/>
                <a:gd name="T71" fmla="*/ 62 h 66"/>
                <a:gd name="T72" fmla="*/ 14 w 66"/>
                <a:gd name="T73" fmla="*/ 60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" h="66">
                  <a:moveTo>
                    <a:pt x="14" y="60"/>
                  </a:move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2"/>
                  </a:lnTo>
                  <a:lnTo>
                    <a:pt x="64" y="42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4"/>
                  </a:lnTo>
                  <a:lnTo>
                    <a:pt x="40" y="64"/>
                  </a:lnTo>
                  <a:lnTo>
                    <a:pt x="34" y="66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3"/>
            <p:cNvSpPr>
              <a:spLocks/>
            </p:cNvSpPr>
            <p:nvPr/>
          </p:nvSpPr>
          <p:spPr bwMode="auto">
            <a:xfrm>
              <a:off x="2960" y="2186"/>
              <a:ext cx="102" cy="102"/>
            </a:xfrm>
            <a:custGeom>
              <a:avLst/>
              <a:gdLst>
                <a:gd name="T0" fmla="*/ 42 w 102"/>
                <a:gd name="T1" fmla="*/ 0 h 102"/>
                <a:gd name="T2" fmla="*/ 42 w 102"/>
                <a:gd name="T3" fmla="*/ 0 h 102"/>
                <a:gd name="T4" fmla="*/ 32 w 102"/>
                <a:gd name="T5" fmla="*/ 4 h 102"/>
                <a:gd name="T6" fmla="*/ 24 w 102"/>
                <a:gd name="T7" fmla="*/ 8 h 102"/>
                <a:gd name="T8" fmla="*/ 16 w 102"/>
                <a:gd name="T9" fmla="*/ 14 h 102"/>
                <a:gd name="T10" fmla="*/ 10 w 102"/>
                <a:gd name="T11" fmla="*/ 22 h 102"/>
                <a:gd name="T12" fmla="*/ 10 w 102"/>
                <a:gd name="T13" fmla="*/ 22 h 102"/>
                <a:gd name="T14" fmla="*/ 4 w 102"/>
                <a:gd name="T15" fmla="*/ 30 h 102"/>
                <a:gd name="T16" fmla="*/ 2 w 102"/>
                <a:gd name="T17" fmla="*/ 40 h 102"/>
                <a:gd name="T18" fmla="*/ 0 w 102"/>
                <a:gd name="T19" fmla="*/ 50 h 102"/>
                <a:gd name="T20" fmla="*/ 2 w 102"/>
                <a:gd name="T21" fmla="*/ 60 h 102"/>
                <a:gd name="T22" fmla="*/ 2 w 102"/>
                <a:gd name="T23" fmla="*/ 60 h 102"/>
                <a:gd name="T24" fmla="*/ 4 w 102"/>
                <a:gd name="T25" fmla="*/ 70 h 102"/>
                <a:gd name="T26" fmla="*/ 8 w 102"/>
                <a:gd name="T27" fmla="*/ 78 h 102"/>
                <a:gd name="T28" fmla="*/ 14 w 102"/>
                <a:gd name="T29" fmla="*/ 86 h 102"/>
                <a:gd name="T30" fmla="*/ 22 w 102"/>
                <a:gd name="T31" fmla="*/ 92 h 102"/>
                <a:gd name="T32" fmla="*/ 22 w 102"/>
                <a:gd name="T33" fmla="*/ 92 h 102"/>
                <a:gd name="T34" fmla="*/ 32 w 102"/>
                <a:gd name="T35" fmla="*/ 98 h 102"/>
                <a:gd name="T36" fmla="*/ 40 w 102"/>
                <a:gd name="T37" fmla="*/ 100 h 102"/>
                <a:gd name="T38" fmla="*/ 50 w 102"/>
                <a:gd name="T39" fmla="*/ 102 h 102"/>
                <a:gd name="T40" fmla="*/ 60 w 102"/>
                <a:gd name="T41" fmla="*/ 100 h 102"/>
                <a:gd name="T42" fmla="*/ 60 w 102"/>
                <a:gd name="T43" fmla="*/ 100 h 102"/>
                <a:gd name="T44" fmla="*/ 70 w 102"/>
                <a:gd name="T45" fmla="*/ 98 h 102"/>
                <a:gd name="T46" fmla="*/ 78 w 102"/>
                <a:gd name="T47" fmla="*/ 94 h 102"/>
                <a:gd name="T48" fmla="*/ 86 w 102"/>
                <a:gd name="T49" fmla="*/ 88 h 102"/>
                <a:gd name="T50" fmla="*/ 92 w 102"/>
                <a:gd name="T51" fmla="*/ 80 h 102"/>
                <a:gd name="T52" fmla="*/ 92 w 102"/>
                <a:gd name="T53" fmla="*/ 80 h 102"/>
                <a:gd name="T54" fmla="*/ 98 w 102"/>
                <a:gd name="T55" fmla="*/ 70 h 102"/>
                <a:gd name="T56" fmla="*/ 100 w 102"/>
                <a:gd name="T57" fmla="*/ 60 h 102"/>
                <a:gd name="T58" fmla="*/ 102 w 102"/>
                <a:gd name="T59" fmla="*/ 52 h 102"/>
                <a:gd name="T60" fmla="*/ 102 w 102"/>
                <a:gd name="T61" fmla="*/ 42 h 102"/>
                <a:gd name="T62" fmla="*/ 102 w 102"/>
                <a:gd name="T63" fmla="*/ 42 h 102"/>
                <a:gd name="T64" fmla="*/ 98 w 102"/>
                <a:gd name="T65" fmla="*/ 32 h 102"/>
                <a:gd name="T66" fmla="*/ 94 w 102"/>
                <a:gd name="T67" fmla="*/ 22 h 102"/>
                <a:gd name="T68" fmla="*/ 88 w 102"/>
                <a:gd name="T69" fmla="*/ 16 h 102"/>
                <a:gd name="T70" fmla="*/ 80 w 102"/>
                <a:gd name="T71" fmla="*/ 8 h 102"/>
                <a:gd name="T72" fmla="*/ 80 w 102"/>
                <a:gd name="T73" fmla="*/ 8 h 102"/>
                <a:gd name="T74" fmla="*/ 72 w 102"/>
                <a:gd name="T75" fmla="*/ 4 h 102"/>
                <a:gd name="T76" fmla="*/ 62 w 102"/>
                <a:gd name="T77" fmla="*/ 0 h 102"/>
                <a:gd name="T78" fmla="*/ 52 w 102"/>
                <a:gd name="T79" fmla="*/ 0 h 102"/>
                <a:gd name="T80" fmla="*/ 42 w 102"/>
                <a:gd name="T81" fmla="*/ 0 h 102"/>
                <a:gd name="T82" fmla="*/ 42 w 102"/>
                <a:gd name="T83" fmla="*/ 0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102">
                  <a:moveTo>
                    <a:pt x="42" y="0"/>
                  </a:moveTo>
                  <a:lnTo>
                    <a:pt x="42" y="0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4" y="70"/>
                  </a:lnTo>
                  <a:lnTo>
                    <a:pt x="8" y="78"/>
                  </a:lnTo>
                  <a:lnTo>
                    <a:pt x="14" y="86"/>
                  </a:lnTo>
                  <a:lnTo>
                    <a:pt x="22" y="92"/>
                  </a:lnTo>
                  <a:lnTo>
                    <a:pt x="32" y="98"/>
                  </a:lnTo>
                  <a:lnTo>
                    <a:pt x="40" y="100"/>
                  </a:lnTo>
                  <a:lnTo>
                    <a:pt x="50" y="102"/>
                  </a:lnTo>
                  <a:lnTo>
                    <a:pt x="60" y="100"/>
                  </a:lnTo>
                  <a:lnTo>
                    <a:pt x="70" y="98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2" y="80"/>
                  </a:lnTo>
                  <a:lnTo>
                    <a:pt x="98" y="70"/>
                  </a:lnTo>
                  <a:lnTo>
                    <a:pt x="100" y="60"/>
                  </a:lnTo>
                  <a:lnTo>
                    <a:pt x="102" y="52"/>
                  </a:lnTo>
                  <a:lnTo>
                    <a:pt x="102" y="42"/>
                  </a:lnTo>
                  <a:lnTo>
                    <a:pt x="98" y="32"/>
                  </a:lnTo>
                  <a:lnTo>
                    <a:pt x="94" y="2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72" y="4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4"/>
            <p:cNvSpPr>
              <a:spLocks/>
            </p:cNvSpPr>
            <p:nvPr/>
          </p:nvSpPr>
          <p:spPr bwMode="auto">
            <a:xfrm>
              <a:off x="3014" y="2098"/>
              <a:ext cx="108" cy="106"/>
            </a:xfrm>
            <a:custGeom>
              <a:avLst/>
              <a:gdLst>
                <a:gd name="T0" fmla="*/ 46 w 108"/>
                <a:gd name="T1" fmla="*/ 2 h 106"/>
                <a:gd name="T2" fmla="*/ 36 w 108"/>
                <a:gd name="T3" fmla="*/ 12 h 106"/>
                <a:gd name="T4" fmla="*/ 78 w 108"/>
                <a:gd name="T5" fmla="*/ 52 h 106"/>
                <a:gd name="T6" fmla="*/ 78 w 108"/>
                <a:gd name="T7" fmla="*/ 52 h 106"/>
                <a:gd name="T8" fmla="*/ 88 w 108"/>
                <a:gd name="T9" fmla="*/ 62 h 106"/>
                <a:gd name="T10" fmla="*/ 90 w 108"/>
                <a:gd name="T11" fmla="*/ 70 h 106"/>
                <a:gd name="T12" fmla="*/ 88 w 108"/>
                <a:gd name="T13" fmla="*/ 76 h 106"/>
                <a:gd name="T14" fmla="*/ 84 w 108"/>
                <a:gd name="T15" fmla="*/ 82 h 106"/>
                <a:gd name="T16" fmla="*/ 84 w 108"/>
                <a:gd name="T17" fmla="*/ 82 h 106"/>
                <a:gd name="T18" fmla="*/ 80 w 108"/>
                <a:gd name="T19" fmla="*/ 86 h 106"/>
                <a:gd name="T20" fmla="*/ 74 w 108"/>
                <a:gd name="T21" fmla="*/ 88 h 106"/>
                <a:gd name="T22" fmla="*/ 64 w 108"/>
                <a:gd name="T23" fmla="*/ 86 h 106"/>
                <a:gd name="T24" fmla="*/ 54 w 108"/>
                <a:gd name="T25" fmla="*/ 78 h 106"/>
                <a:gd name="T26" fmla="*/ 12 w 108"/>
                <a:gd name="T27" fmla="*/ 40 h 106"/>
                <a:gd name="T28" fmla="*/ 0 w 108"/>
                <a:gd name="T29" fmla="*/ 54 h 106"/>
                <a:gd name="T30" fmla="*/ 44 w 108"/>
                <a:gd name="T31" fmla="*/ 94 h 106"/>
                <a:gd name="T32" fmla="*/ 44 w 108"/>
                <a:gd name="T33" fmla="*/ 94 h 106"/>
                <a:gd name="T34" fmla="*/ 50 w 108"/>
                <a:gd name="T35" fmla="*/ 100 h 106"/>
                <a:gd name="T36" fmla="*/ 58 w 108"/>
                <a:gd name="T37" fmla="*/ 102 h 106"/>
                <a:gd name="T38" fmla="*/ 64 w 108"/>
                <a:gd name="T39" fmla="*/ 104 h 106"/>
                <a:gd name="T40" fmla="*/ 72 w 108"/>
                <a:gd name="T41" fmla="*/ 106 h 106"/>
                <a:gd name="T42" fmla="*/ 78 w 108"/>
                <a:gd name="T43" fmla="*/ 104 h 106"/>
                <a:gd name="T44" fmla="*/ 86 w 108"/>
                <a:gd name="T45" fmla="*/ 102 h 106"/>
                <a:gd name="T46" fmla="*/ 92 w 108"/>
                <a:gd name="T47" fmla="*/ 98 h 106"/>
                <a:gd name="T48" fmla="*/ 98 w 108"/>
                <a:gd name="T49" fmla="*/ 94 h 106"/>
                <a:gd name="T50" fmla="*/ 98 w 108"/>
                <a:gd name="T51" fmla="*/ 94 h 106"/>
                <a:gd name="T52" fmla="*/ 102 w 108"/>
                <a:gd name="T53" fmla="*/ 88 h 106"/>
                <a:gd name="T54" fmla="*/ 106 w 108"/>
                <a:gd name="T55" fmla="*/ 80 h 106"/>
                <a:gd name="T56" fmla="*/ 108 w 108"/>
                <a:gd name="T57" fmla="*/ 74 h 106"/>
                <a:gd name="T58" fmla="*/ 108 w 108"/>
                <a:gd name="T59" fmla="*/ 68 h 106"/>
                <a:gd name="T60" fmla="*/ 108 w 108"/>
                <a:gd name="T61" fmla="*/ 68 h 106"/>
                <a:gd name="T62" fmla="*/ 106 w 108"/>
                <a:gd name="T63" fmla="*/ 60 h 106"/>
                <a:gd name="T64" fmla="*/ 104 w 108"/>
                <a:gd name="T65" fmla="*/ 52 h 106"/>
                <a:gd name="T66" fmla="*/ 100 w 108"/>
                <a:gd name="T67" fmla="*/ 46 h 106"/>
                <a:gd name="T68" fmla="*/ 94 w 108"/>
                <a:gd name="T69" fmla="*/ 40 h 106"/>
                <a:gd name="T70" fmla="*/ 48 w 108"/>
                <a:gd name="T71" fmla="*/ 0 h 106"/>
                <a:gd name="T72" fmla="*/ 46 w 108"/>
                <a:gd name="T73" fmla="*/ 2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8" h="106">
                  <a:moveTo>
                    <a:pt x="46" y="2"/>
                  </a:moveTo>
                  <a:lnTo>
                    <a:pt x="36" y="12"/>
                  </a:lnTo>
                  <a:lnTo>
                    <a:pt x="78" y="52"/>
                  </a:lnTo>
                  <a:lnTo>
                    <a:pt x="88" y="62"/>
                  </a:lnTo>
                  <a:lnTo>
                    <a:pt x="90" y="70"/>
                  </a:lnTo>
                  <a:lnTo>
                    <a:pt x="88" y="76"/>
                  </a:lnTo>
                  <a:lnTo>
                    <a:pt x="84" y="82"/>
                  </a:lnTo>
                  <a:lnTo>
                    <a:pt x="80" y="86"/>
                  </a:lnTo>
                  <a:lnTo>
                    <a:pt x="74" y="88"/>
                  </a:lnTo>
                  <a:lnTo>
                    <a:pt x="64" y="86"/>
                  </a:lnTo>
                  <a:lnTo>
                    <a:pt x="54" y="78"/>
                  </a:lnTo>
                  <a:lnTo>
                    <a:pt x="12" y="40"/>
                  </a:lnTo>
                  <a:lnTo>
                    <a:pt x="0" y="54"/>
                  </a:lnTo>
                  <a:lnTo>
                    <a:pt x="44" y="94"/>
                  </a:lnTo>
                  <a:lnTo>
                    <a:pt x="50" y="100"/>
                  </a:lnTo>
                  <a:lnTo>
                    <a:pt x="58" y="102"/>
                  </a:lnTo>
                  <a:lnTo>
                    <a:pt x="64" y="104"/>
                  </a:lnTo>
                  <a:lnTo>
                    <a:pt x="72" y="106"/>
                  </a:lnTo>
                  <a:lnTo>
                    <a:pt x="78" y="104"/>
                  </a:lnTo>
                  <a:lnTo>
                    <a:pt x="86" y="102"/>
                  </a:lnTo>
                  <a:lnTo>
                    <a:pt x="92" y="98"/>
                  </a:lnTo>
                  <a:lnTo>
                    <a:pt x="98" y="94"/>
                  </a:lnTo>
                  <a:lnTo>
                    <a:pt x="102" y="88"/>
                  </a:lnTo>
                  <a:lnTo>
                    <a:pt x="106" y="80"/>
                  </a:lnTo>
                  <a:lnTo>
                    <a:pt x="108" y="74"/>
                  </a:lnTo>
                  <a:lnTo>
                    <a:pt x="108" y="68"/>
                  </a:lnTo>
                  <a:lnTo>
                    <a:pt x="106" y="60"/>
                  </a:lnTo>
                  <a:lnTo>
                    <a:pt x="104" y="52"/>
                  </a:lnTo>
                  <a:lnTo>
                    <a:pt x="100" y="46"/>
                  </a:lnTo>
                  <a:lnTo>
                    <a:pt x="94" y="40"/>
                  </a:lnTo>
                  <a:lnTo>
                    <a:pt x="48" y="0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5"/>
            <p:cNvSpPr>
              <a:spLocks/>
            </p:cNvSpPr>
            <p:nvPr/>
          </p:nvSpPr>
          <p:spPr bwMode="auto">
            <a:xfrm>
              <a:off x="3014" y="2098"/>
              <a:ext cx="108" cy="106"/>
            </a:xfrm>
            <a:custGeom>
              <a:avLst/>
              <a:gdLst>
                <a:gd name="T0" fmla="*/ 46 w 108"/>
                <a:gd name="T1" fmla="*/ 2 h 106"/>
                <a:gd name="T2" fmla="*/ 36 w 108"/>
                <a:gd name="T3" fmla="*/ 12 h 106"/>
                <a:gd name="T4" fmla="*/ 78 w 108"/>
                <a:gd name="T5" fmla="*/ 52 h 106"/>
                <a:gd name="T6" fmla="*/ 78 w 108"/>
                <a:gd name="T7" fmla="*/ 52 h 106"/>
                <a:gd name="T8" fmla="*/ 88 w 108"/>
                <a:gd name="T9" fmla="*/ 62 h 106"/>
                <a:gd name="T10" fmla="*/ 90 w 108"/>
                <a:gd name="T11" fmla="*/ 70 h 106"/>
                <a:gd name="T12" fmla="*/ 88 w 108"/>
                <a:gd name="T13" fmla="*/ 76 h 106"/>
                <a:gd name="T14" fmla="*/ 84 w 108"/>
                <a:gd name="T15" fmla="*/ 82 h 106"/>
                <a:gd name="T16" fmla="*/ 84 w 108"/>
                <a:gd name="T17" fmla="*/ 82 h 106"/>
                <a:gd name="T18" fmla="*/ 80 w 108"/>
                <a:gd name="T19" fmla="*/ 86 h 106"/>
                <a:gd name="T20" fmla="*/ 74 w 108"/>
                <a:gd name="T21" fmla="*/ 88 h 106"/>
                <a:gd name="T22" fmla="*/ 64 w 108"/>
                <a:gd name="T23" fmla="*/ 86 h 106"/>
                <a:gd name="T24" fmla="*/ 54 w 108"/>
                <a:gd name="T25" fmla="*/ 78 h 106"/>
                <a:gd name="T26" fmla="*/ 12 w 108"/>
                <a:gd name="T27" fmla="*/ 40 h 106"/>
                <a:gd name="T28" fmla="*/ 0 w 108"/>
                <a:gd name="T29" fmla="*/ 54 h 106"/>
                <a:gd name="T30" fmla="*/ 44 w 108"/>
                <a:gd name="T31" fmla="*/ 94 h 106"/>
                <a:gd name="T32" fmla="*/ 44 w 108"/>
                <a:gd name="T33" fmla="*/ 94 h 106"/>
                <a:gd name="T34" fmla="*/ 50 w 108"/>
                <a:gd name="T35" fmla="*/ 100 h 106"/>
                <a:gd name="T36" fmla="*/ 58 w 108"/>
                <a:gd name="T37" fmla="*/ 102 h 106"/>
                <a:gd name="T38" fmla="*/ 64 w 108"/>
                <a:gd name="T39" fmla="*/ 104 h 106"/>
                <a:gd name="T40" fmla="*/ 72 w 108"/>
                <a:gd name="T41" fmla="*/ 106 h 106"/>
                <a:gd name="T42" fmla="*/ 78 w 108"/>
                <a:gd name="T43" fmla="*/ 104 h 106"/>
                <a:gd name="T44" fmla="*/ 86 w 108"/>
                <a:gd name="T45" fmla="*/ 102 h 106"/>
                <a:gd name="T46" fmla="*/ 92 w 108"/>
                <a:gd name="T47" fmla="*/ 98 h 106"/>
                <a:gd name="T48" fmla="*/ 98 w 108"/>
                <a:gd name="T49" fmla="*/ 94 h 106"/>
                <a:gd name="T50" fmla="*/ 98 w 108"/>
                <a:gd name="T51" fmla="*/ 94 h 106"/>
                <a:gd name="T52" fmla="*/ 102 w 108"/>
                <a:gd name="T53" fmla="*/ 88 h 106"/>
                <a:gd name="T54" fmla="*/ 106 w 108"/>
                <a:gd name="T55" fmla="*/ 80 h 106"/>
                <a:gd name="T56" fmla="*/ 108 w 108"/>
                <a:gd name="T57" fmla="*/ 74 h 106"/>
                <a:gd name="T58" fmla="*/ 108 w 108"/>
                <a:gd name="T59" fmla="*/ 68 h 106"/>
                <a:gd name="T60" fmla="*/ 108 w 108"/>
                <a:gd name="T61" fmla="*/ 68 h 106"/>
                <a:gd name="T62" fmla="*/ 106 w 108"/>
                <a:gd name="T63" fmla="*/ 60 h 106"/>
                <a:gd name="T64" fmla="*/ 104 w 108"/>
                <a:gd name="T65" fmla="*/ 52 h 106"/>
                <a:gd name="T66" fmla="*/ 100 w 108"/>
                <a:gd name="T67" fmla="*/ 46 h 106"/>
                <a:gd name="T68" fmla="*/ 94 w 108"/>
                <a:gd name="T69" fmla="*/ 40 h 106"/>
                <a:gd name="T70" fmla="*/ 48 w 108"/>
                <a:gd name="T71" fmla="*/ 0 h 106"/>
                <a:gd name="T72" fmla="*/ 46 w 108"/>
                <a:gd name="T73" fmla="*/ 2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8" h="106">
                  <a:moveTo>
                    <a:pt x="46" y="2"/>
                  </a:moveTo>
                  <a:lnTo>
                    <a:pt x="36" y="12"/>
                  </a:lnTo>
                  <a:lnTo>
                    <a:pt x="78" y="52"/>
                  </a:lnTo>
                  <a:lnTo>
                    <a:pt x="88" y="62"/>
                  </a:lnTo>
                  <a:lnTo>
                    <a:pt x="90" y="70"/>
                  </a:lnTo>
                  <a:lnTo>
                    <a:pt x="88" y="76"/>
                  </a:lnTo>
                  <a:lnTo>
                    <a:pt x="84" y="82"/>
                  </a:lnTo>
                  <a:lnTo>
                    <a:pt x="80" y="86"/>
                  </a:lnTo>
                  <a:lnTo>
                    <a:pt x="74" y="88"/>
                  </a:lnTo>
                  <a:lnTo>
                    <a:pt x="64" y="86"/>
                  </a:lnTo>
                  <a:lnTo>
                    <a:pt x="54" y="78"/>
                  </a:lnTo>
                  <a:lnTo>
                    <a:pt x="12" y="40"/>
                  </a:lnTo>
                  <a:lnTo>
                    <a:pt x="0" y="54"/>
                  </a:lnTo>
                  <a:lnTo>
                    <a:pt x="44" y="94"/>
                  </a:lnTo>
                  <a:lnTo>
                    <a:pt x="50" y="100"/>
                  </a:lnTo>
                  <a:lnTo>
                    <a:pt x="58" y="102"/>
                  </a:lnTo>
                  <a:lnTo>
                    <a:pt x="64" y="104"/>
                  </a:lnTo>
                  <a:lnTo>
                    <a:pt x="72" y="106"/>
                  </a:lnTo>
                  <a:lnTo>
                    <a:pt x="78" y="104"/>
                  </a:lnTo>
                  <a:lnTo>
                    <a:pt x="86" y="102"/>
                  </a:lnTo>
                  <a:lnTo>
                    <a:pt x="92" y="98"/>
                  </a:lnTo>
                  <a:lnTo>
                    <a:pt x="98" y="94"/>
                  </a:lnTo>
                  <a:lnTo>
                    <a:pt x="102" y="88"/>
                  </a:lnTo>
                  <a:lnTo>
                    <a:pt x="106" y="80"/>
                  </a:lnTo>
                  <a:lnTo>
                    <a:pt x="108" y="74"/>
                  </a:lnTo>
                  <a:lnTo>
                    <a:pt x="108" y="68"/>
                  </a:lnTo>
                  <a:lnTo>
                    <a:pt x="106" y="60"/>
                  </a:lnTo>
                  <a:lnTo>
                    <a:pt x="104" y="52"/>
                  </a:lnTo>
                  <a:lnTo>
                    <a:pt x="100" y="46"/>
                  </a:lnTo>
                  <a:lnTo>
                    <a:pt x="94" y="40"/>
                  </a:lnTo>
                  <a:lnTo>
                    <a:pt x="48" y="0"/>
                  </a:lnTo>
                  <a:lnTo>
                    <a:pt x="4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6"/>
            <p:cNvSpPr>
              <a:spLocks/>
            </p:cNvSpPr>
            <p:nvPr/>
          </p:nvSpPr>
          <p:spPr bwMode="auto">
            <a:xfrm>
              <a:off x="3074" y="2024"/>
              <a:ext cx="142" cy="130"/>
            </a:xfrm>
            <a:custGeom>
              <a:avLst/>
              <a:gdLst>
                <a:gd name="T0" fmla="*/ 70 w 142"/>
                <a:gd name="T1" fmla="*/ 2 h 130"/>
                <a:gd name="T2" fmla="*/ 58 w 142"/>
                <a:gd name="T3" fmla="*/ 12 h 130"/>
                <a:gd name="T4" fmla="*/ 58 w 142"/>
                <a:gd name="T5" fmla="*/ 12 h 130"/>
                <a:gd name="T6" fmla="*/ 98 w 142"/>
                <a:gd name="T7" fmla="*/ 58 h 130"/>
                <a:gd name="T8" fmla="*/ 98 w 142"/>
                <a:gd name="T9" fmla="*/ 58 h 130"/>
                <a:gd name="T10" fmla="*/ 0 w 142"/>
                <a:gd name="T11" fmla="*/ 48 h 130"/>
                <a:gd name="T12" fmla="*/ 70 w 142"/>
                <a:gd name="T13" fmla="*/ 130 h 130"/>
                <a:gd name="T14" fmla="*/ 84 w 142"/>
                <a:gd name="T15" fmla="*/ 118 h 130"/>
                <a:gd name="T16" fmla="*/ 84 w 142"/>
                <a:gd name="T17" fmla="*/ 118 h 130"/>
                <a:gd name="T18" fmla="*/ 44 w 142"/>
                <a:gd name="T19" fmla="*/ 70 h 130"/>
                <a:gd name="T20" fmla="*/ 44 w 142"/>
                <a:gd name="T21" fmla="*/ 70 h 130"/>
                <a:gd name="T22" fmla="*/ 142 w 142"/>
                <a:gd name="T23" fmla="*/ 80 h 130"/>
                <a:gd name="T24" fmla="*/ 72 w 142"/>
                <a:gd name="T25" fmla="*/ 0 h 130"/>
                <a:gd name="T26" fmla="*/ 70 w 142"/>
                <a:gd name="T27" fmla="*/ 2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" h="130">
                  <a:moveTo>
                    <a:pt x="70" y="2"/>
                  </a:moveTo>
                  <a:lnTo>
                    <a:pt x="58" y="12"/>
                  </a:lnTo>
                  <a:lnTo>
                    <a:pt x="98" y="58"/>
                  </a:lnTo>
                  <a:lnTo>
                    <a:pt x="0" y="48"/>
                  </a:lnTo>
                  <a:lnTo>
                    <a:pt x="70" y="130"/>
                  </a:lnTo>
                  <a:lnTo>
                    <a:pt x="84" y="118"/>
                  </a:lnTo>
                  <a:lnTo>
                    <a:pt x="44" y="70"/>
                  </a:lnTo>
                  <a:lnTo>
                    <a:pt x="142" y="80"/>
                  </a:lnTo>
                  <a:lnTo>
                    <a:pt x="72" y="0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7"/>
            <p:cNvSpPr>
              <a:spLocks/>
            </p:cNvSpPr>
            <p:nvPr/>
          </p:nvSpPr>
          <p:spPr bwMode="auto">
            <a:xfrm>
              <a:off x="3074" y="2024"/>
              <a:ext cx="142" cy="130"/>
            </a:xfrm>
            <a:custGeom>
              <a:avLst/>
              <a:gdLst>
                <a:gd name="T0" fmla="*/ 70 w 142"/>
                <a:gd name="T1" fmla="*/ 2 h 130"/>
                <a:gd name="T2" fmla="*/ 58 w 142"/>
                <a:gd name="T3" fmla="*/ 12 h 130"/>
                <a:gd name="T4" fmla="*/ 58 w 142"/>
                <a:gd name="T5" fmla="*/ 12 h 130"/>
                <a:gd name="T6" fmla="*/ 98 w 142"/>
                <a:gd name="T7" fmla="*/ 58 h 130"/>
                <a:gd name="T8" fmla="*/ 98 w 142"/>
                <a:gd name="T9" fmla="*/ 58 h 130"/>
                <a:gd name="T10" fmla="*/ 0 w 142"/>
                <a:gd name="T11" fmla="*/ 48 h 130"/>
                <a:gd name="T12" fmla="*/ 70 w 142"/>
                <a:gd name="T13" fmla="*/ 130 h 130"/>
                <a:gd name="T14" fmla="*/ 84 w 142"/>
                <a:gd name="T15" fmla="*/ 118 h 130"/>
                <a:gd name="T16" fmla="*/ 84 w 142"/>
                <a:gd name="T17" fmla="*/ 118 h 130"/>
                <a:gd name="T18" fmla="*/ 44 w 142"/>
                <a:gd name="T19" fmla="*/ 70 h 130"/>
                <a:gd name="T20" fmla="*/ 44 w 142"/>
                <a:gd name="T21" fmla="*/ 70 h 130"/>
                <a:gd name="T22" fmla="*/ 142 w 142"/>
                <a:gd name="T23" fmla="*/ 80 h 130"/>
                <a:gd name="T24" fmla="*/ 72 w 142"/>
                <a:gd name="T25" fmla="*/ 0 h 130"/>
                <a:gd name="T26" fmla="*/ 70 w 142"/>
                <a:gd name="T27" fmla="*/ 2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" h="130">
                  <a:moveTo>
                    <a:pt x="70" y="2"/>
                  </a:moveTo>
                  <a:lnTo>
                    <a:pt x="58" y="12"/>
                  </a:lnTo>
                  <a:lnTo>
                    <a:pt x="98" y="58"/>
                  </a:lnTo>
                  <a:lnTo>
                    <a:pt x="0" y="48"/>
                  </a:lnTo>
                  <a:lnTo>
                    <a:pt x="70" y="130"/>
                  </a:lnTo>
                  <a:lnTo>
                    <a:pt x="84" y="118"/>
                  </a:lnTo>
                  <a:lnTo>
                    <a:pt x="44" y="70"/>
                  </a:lnTo>
                  <a:lnTo>
                    <a:pt x="142" y="80"/>
                  </a:lnTo>
                  <a:lnTo>
                    <a:pt x="72" y="0"/>
                  </a:lnTo>
                  <a:lnTo>
                    <a:pt x="7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8"/>
            <p:cNvSpPr>
              <a:spLocks/>
            </p:cNvSpPr>
            <p:nvPr/>
          </p:nvSpPr>
          <p:spPr bwMode="auto">
            <a:xfrm>
              <a:off x="3164" y="1978"/>
              <a:ext cx="86" cy="104"/>
            </a:xfrm>
            <a:custGeom>
              <a:avLst/>
              <a:gdLst>
                <a:gd name="T0" fmla="*/ 48 w 86"/>
                <a:gd name="T1" fmla="*/ 2 h 104"/>
                <a:gd name="T2" fmla="*/ 0 w 86"/>
                <a:gd name="T3" fmla="*/ 34 h 104"/>
                <a:gd name="T4" fmla="*/ 8 w 86"/>
                <a:gd name="T5" fmla="*/ 48 h 104"/>
                <a:gd name="T6" fmla="*/ 8 w 86"/>
                <a:gd name="T7" fmla="*/ 48 h 104"/>
                <a:gd name="T8" fmla="*/ 26 w 86"/>
                <a:gd name="T9" fmla="*/ 36 h 104"/>
                <a:gd name="T10" fmla="*/ 26 w 86"/>
                <a:gd name="T11" fmla="*/ 36 h 104"/>
                <a:gd name="T12" fmla="*/ 70 w 86"/>
                <a:gd name="T13" fmla="*/ 104 h 104"/>
                <a:gd name="T14" fmla="*/ 86 w 86"/>
                <a:gd name="T15" fmla="*/ 94 h 104"/>
                <a:gd name="T16" fmla="*/ 86 w 86"/>
                <a:gd name="T17" fmla="*/ 94 h 104"/>
                <a:gd name="T18" fmla="*/ 42 w 86"/>
                <a:gd name="T19" fmla="*/ 26 h 104"/>
                <a:gd name="T20" fmla="*/ 42 w 86"/>
                <a:gd name="T21" fmla="*/ 26 h 104"/>
                <a:gd name="T22" fmla="*/ 60 w 86"/>
                <a:gd name="T23" fmla="*/ 14 h 104"/>
                <a:gd name="T24" fmla="*/ 50 w 86"/>
                <a:gd name="T25" fmla="*/ 0 h 104"/>
                <a:gd name="T26" fmla="*/ 48 w 86"/>
                <a:gd name="T27" fmla="*/ 2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104">
                  <a:moveTo>
                    <a:pt x="48" y="2"/>
                  </a:moveTo>
                  <a:lnTo>
                    <a:pt x="0" y="34"/>
                  </a:lnTo>
                  <a:lnTo>
                    <a:pt x="8" y="48"/>
                  </a:lnTo>
                  <a:lnTo>
                    <a:pt x="26" y="36"/>
                  </a:lnTo>
                  <a:lnTo>
                    <a:pt x="70" y="104"/>
                  </a:lnTo>
                  <a:lnTo>
                    <a:pt x="86" y="94"/>
                  </a:lnTo>
                  <a:lnTo>
                    <a:pt x="42" y="26"/>
                  </a:lnTo>
                  <a:lnTo>
                    <a:pt x="60" y="14"/>
                  </a:lnTo>
                  <a:lnTo>
                    <a:pt x="50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9"/>
            <p:cNvSpPr>
              <a:spLocks/>
            </p:cNvSpPr>
            <p:nvPr/>
          </p:nvSpPr>
          <p:spPr bwMode="auto">
            <a:xfrm>
              <a:off x="3164" y="1978"/>
              <a:ext cx="86" cy="104"/>
            </a:xfrm>
            <a:custGeom>
              <a:avLst/>
              <a:gdLst>
                <a:gd name="T0" fmla="*/ 48 w 86"/>
                <a:gd name="T1" fmla="*/ 2 h 104"/>
                <a:gd name="T2" fmla="*/ 0 w 86"/>
                <a:gd name="T3" fmla="*/ 34 h 104"/>
                <a:gd name="T4" fmla="*/ 8 w 86"/>
                <a:gd name="T5" fmla="*/ 48 h 104"/>
                <a:gd name="T6" fmla="*/ 8 w 86"/>
                <a:gd name="T7" fmla="*/ 48 h 104"/>
                <a:gd name="T8" fmla="*/ 26 w 86"/>
                <a:gd name="T9" fmla="*/ 36 h 104"/>
                <a:gd name="T10" fmla="*/ 26 w 86"/>
                <a:gd name="T11" fmla="*/ 36 h 104"/>
                <a:gd name="T12" fmla="*/ 70 w 86"/>
                <a:gd name="T13" fmla="*/ 104 h 104"/>
                <a:gd name="T14" fmla="*/ 86 w 86"/>
                <a:gd name="T15" fmla="*/ 94 h 104"/>
                <a:gd name="T16" fmla="*/ 86 w 86"/>
                <a:gd name="T17" fmla="*/ 94 h 104"/>
                <a:gd name="T18" fmla="*/ 42 w 86"/>
                <a:gd name="T19" fmla="*/ 26 h 104"/>
                <a:gd name="T20" fmla="*/ 42 w 86"/>
                <a:gd name="T21" fmla="*/ 26 h 104"/>
                <a:gd name="T22" fmla="*/ 60 w 86"/>
                <a:gd name="T23" fmla="*/ 14 h 104"/>
                <a:gd name="T24" fmla="*/ 50 w 86"/>
                <a:gd name="T25" fmla="*/ 0 h 104"/>
                <a:gd name="T26" fmla="*/ 48 w 86"/>
                <a:gd name="T27" fmla="*/ 2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104">
                  <a:moveTo>
                    <a:pt x="48" y="2"/>
                  </a:moveTo>
                  <a:lnTo>
                    <a:pt x="0" y="34"/>
                  </a:lnTo>
                  <a:lnTo>
                    <a:pt x="8" y="48"/>
                  </a:lnTo>
                  <a:lnTo>
                    <a:pt x="26" y="36"/>
                  </a:lnTo>
                  <a:lnTo>
                    <a:pt x="70" y="104"/>
                  </a:lnTo>
                  <a:lnTo>
                    <a:pt x="86" y="94"/>
                  </a:lnTo>
                  <a:lnTo>
                    <a:pt x="42" y="26"/>
                  </a:lnTo>
                  <a:lnTo>
                    <a:pt x="60" y="14"/>
                  </a:lnTo>
                  <a:lnTo>
                    <a:pt x="50" y="0"/>
                  </a:lnTo>
                  <a:lnTo>
                    <a:pt x="4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40"/>
            <p:cNvSpPr>
              <a:spLocks/>
            </p:cNvSpPr>
            <p:nvPr/>
          </p:nvSpPr>
          <p:spPr bwMode="auto">
            <a:xfrm>
              <a:off x="3224" y="1934"/>
              <a:ext cx="90" cy="110"/>
            </a:xfrm>
            <a:custGeom>
              <a:avLst/>
              <a:gdLst>
                <a:gd name="T0" fmla="*/ 68 w 90"/>
                <a:gd name="T1" fmla="*/ 2 h 110"/>
                <a:gd name="T2" fmla="*/ 54 w 90"/>
                <a:gd name="T3" fmla="*/ 10 h 110"/>
                <a:gd name="T4" fmla="*/ 54 w 90"/>
                <a:gd name="T5" fmla="*/ 10 h 110"/>
                <a:gd name="T6" fmla="*/ 52 w 90"/>
                <a:gd name="T7" fmla="*/ 50 h 110"/>
                <a:gd name="T8" fmla="*/ 52 w 90"/>
                <a:gd name="T9" fmla="*/ 50 h 110"/>
                <a:gd name="T10" fmla="*/ 18 w 90"/>
                <a:gd name="T11" fmla="*/ 28 h 110"/>
                <a:gd name="T12" fmla="*/ 0 w 90"/>
                <a:gd name="T13" fmla="*/ 38 h 110"/>
                <a:gd name="T14" fmla="*/ 0 w 90"/>
                <a:gd name="T15" fmla="*/ 38 h 110"/>
                <a:gd name="T16" fmla="*/ 54 w 90"/>
                <a:gd name="T17" fmla="*/ 72 h 110"/>
                <a:gd name="T18" fmla="*/ 54 w 90"/>
                <a:gd name="T19" fmla="*/ 72 h 110"/>
                <a:gd name="T20" fmla="*/ 74 w 90"/>
                <a:gd name="T21" fmla="*/ 110 h 110"/>
                <a:gd name="T22" fmla="*/ 90 w 90"/>
                <a:gd name="T23" fmla="*/ 100 h 110"/>
                <a:gd name="T24" fmla="*/ 90 w 90"/>
                <a:gd name="T25" fmla="*/ 100 h 110"/>
                <a:gd name="T26" fmla="*/ 70 w 90"/>
                <a:gd name="T27" fmla="*/ 64 h 110"/>
                <a:gd name="T28" fmla="*/ 70 w 90"/>
                <a:gd name="T29" fmla="*/ 64 h 110"/>
                <a:gd name="T30" fmla="*/ 72 w 90"/>
                <a:gd name="T31" fmla="*/ 0 h 110"/>
                <a:gd name="T32" fmla="*/ 68 w 90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10">
                  <a:moveTo>
                    <a:pt x="68" y="2"/>
                  </a:moveTo>
                  <a:lnTo>
                    <a:pt x="54" y="10"/>
                  </a:lnTo>
                  <a:lnTo>
                    <a:pt x="52" y="50"/>
                  </a:lnTo>
                  <a:lnTo>
                    <a:pt x="18" y="28"/>
                  </a:lnTo>
                  <a:lnTo>
                    <a:pt x="0" y="38"/>
                  </a:lnTo>
                  <a:lnTo>
                    <a:pt x="54" y="72"/>
                  </a:lnTo>
                  <a:lnTo>
                    <a:pt x="74" y="110"/>
                  </a:lnTo>
                  <a:lnTo>
                    <a:pt x="90" y="100"/>
                  </a:lnTo>
                  <a:lnTo>
                    <a:pt x="70" y="64"/>
                  </a:lnTo>
                  <a:lnTo>
                    <a:pt x="72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41"/>
            <p:cNvSpPr>
              <a:spLocks/>
            </p:cNvSpPr>
            <p:nvPr/>
          </p:nvSpPr>
          <p:spPr bwMode="auto">
            <a:xfrm>
              <a:off x="3224" y="1934"/>
              <a:ext cx="90" cy="110"/>
            </a:xfrm>
            <a:custGeom>
              <a:avLst/>
              <a:gdLst>
                <a:gd name="T0" fmla="*/ 68 w 90"/>
                <a:gd name="T1" fmla="*/ 2 h 110"/>
                <a:gd name="T2" fmla="*/ 54 w 90"/>
                <a:gd name="T3" fmla="*/ 10 h 110"/>
                <a:gd name="T4" fmla="*/ 54 w 90"/>
                <a:gd name="T5" fmla="*/ 10 h 110"/>
                <a:gd name="T6" fmla="*/ 52 w 90"/>
                <a:gd name="T7" fmla="*/ 50 h 110"/>
                <a:gd name="T8" fmla="*/ 52 w 90"/>
                <a:gd name="T9" fmla="*/ 50 h 110"/>
                <a:gd name="T10" fmla="*/ 18 w 90"/>
                <a:gd name="T11" fmla="*/ 28 h 110"/>
                <a:gd name="T12" fmla="*/ 0 w 90"/>
                <a:gd name="T13" fmla="*/ 38 h 110"/>
                <a:gd name="T14" fmla="*/ 0 w 90"/>
                <a:gd name="T15" fmla="*/ 38 h 110"/>
                <a:gd name="T16" fmla="*/ 54 w 90"/>
                <a:gd name="T17" fmla="*/ 72 h 110"/>
                <a:gd name="T18" fmla="*/ 54 w 90"/>
                <a:gd name="T19" fmla="*/ 72 h 110"/>
                <a:gd name="T20" fmla="*/ 74 w 90"/>
                <a:gd name="T21" fmla="*/ 110 h 110"/>
                <a:gd name="T22" fmla="*/ 90 w 90"/>
                <a:gd name="T23" fmla="*/ 100 h 110"/>
                <a:gd name="T24" fmla="*/ 90 w 90"/>
                <a:gd name="T25" fmla="*/ 100 h 110"/>
                <a:gd name="T26" fmla="*/ 70 w 90"/>
                <a:gd name="T27" fmla="*/ 64 h 110"/>
                <a:gd name="T28" fmla="*/ 70 w 90"/>
                <a:gd name="T29" fmla="*/ 64 h 110"/>
                <a:gd name="T30" fmla="*/ 72 w 90"/>
                <a:gd name="T31" fmla="*/ 0 h 110"/>
                <a:gd name="T32" fmla="*/ 68 w 90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10">
                  <a:moveTo>
                    <a:pt x="68" y="2"/>
                  </a:moveTo>
                  <a:lnTo>
                    <a:pt x="54" y="10"/>
                  </a:lnTo>
                  <a:lnTo>
                    <a:pt x="52" y="50"/>
                  </a:lnTo>
                  <a:lnTo>
                    <a:pt x="18" y="28"/>
                  </a:lnTo>
                  <a:lnTo>
                    <a:pt x="0" y="38"/>
                  </a:lnTo>
                  <a:lnTo>
                    <a:pt x="54" y="72"/>
                  </a:lnTo>
                  <a:lnTo>
                    <a:pt x="74" y="110"/>
                  </a:lnTo>
                  <a:lnTo>
                    <a:pt x="90" y="100"/>
                  </a:lnTo>
                  <a:lnTo>
                    <a:pt x="70" y="64"/>
                  </a:lnTo>
                  <a:lnTo>
                    <a:pt x="72" y="0"/>
                  </a:lnTo>
                  <a:lnTo>
                    <a:pt x="6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2"/>
            <p:cNvSpPr>
              <a:spLocks noEditPoints="1"/>
            </p:cNvSpPr>
            <p:nvPr/>
          </p:nvSpPr>
          <p:spPr bwMode="auto">
            <a:xfrm>
              <a:off x="3372" y="1888"/>
              <a:ext cx="100" cy="102"/>
            </a:xfrm>
            <a:custGeom>
              <a:avLst/>
              <a:gdLst>
                <a:gd name="T0" fmla="*/ 76 w 100"/>
                <a:gd name="T1" fmla="*/ 44 h 102"/>
                <a:gd name="T2" fmla="*/ 18 w 100"/>
                <a:gd name="T3" fmla="*/ 60 h 102"/>
                <a:gd name="T4" fmla="*/ 18 w 100"/>
                <a:gd name="T5" fmla="*/ 48 h 102"/>
                <a:gd name="T6" fmla="*/ 22 w 100"/>
                <a:gd name="T7" fmla="*/ 36 h 102"/>
                <a:gd name="T8" fmla="*/ 30 w 100"/>
                <a:gd name="T9" fmla="*/ 26 h 102"/>
                <a:gd name="T10" fmla="*/ 40 w 100"/>
                <a:gd name="T11" fmla="*/ 20 h 102"/>
                <a:gd name="T12" fmla="*/ 48 w 100"/>
                <a:gd name="T13" fmla="*/ 18 h 102"/>
                <a:gd name="T14" fmla="*/ 60 w 100"/>
                <a:gd name="T15" fmla="*/ 20 h 102"/>
                <a:gd name="T16" fmla="*/ 66 w 100"/>
                <a:gd name="T17" fmla="*/ 22 h 102"/>
                <a:gd name="T18" fmla="*/ 76 w 100"/>
                <a:gd name="T19" fmla="*/ 30 h 102"/>
                <a:gd name="T20" fmla="*/ 82 w 100"/>
                <a:gd name="T21" fmla="*/ 42 h 102"/>
                <a:gd name="T22" fmla="*/ 82 w 100"/>
                <a:gd name="T23" fmla="*/ 48 h 102"/>
                <a:gd name="T24" fmla="*/ 82 w 100"/>
                <a:gd name="T25" fmla="*/ 62 h 102"/>
                <a:gd name="T26" fmla="*/ 78 w 100"/>
                <a:gd name="T27" fmla="*/ 68 h 102"/>
                <a:gd name="T28" fmla="*/ 70 w 100"/>
                <a:gd name="T29" fmla="*/ 78 h 102"/>
                <a:gd name="T30" fmla="*/ 60 w 100"/>
                <a:gd name="T31" fmla="*/ 84 h 102"/>
                <a:gd name="T32" fmla="*/ 52 w 100"/>
                <a:gd name="T33" fmla="*/ 84 h 102"/>
                <a:gd name="T34" fmla="*/ 40 w 100"/>
                <a:gd name="T35" fmla="*/ 82 h 102"/>
                <a:gd name="T36" fmla="*/ 30 w 100"/>
                <a:gd name="T37" fmla="*/ 76 h 102"/>
                <a:gd name="T38" fmla="*/ 22 w 100"/>
                <a:gd name="T39" fmla="*/ 66 h 102"/>
                <a:gd name="T40" fmla="*/ 18 w 100"/>
                <a:gd name="T41" fmla="*/ 60 h 102"/>
                <a:gd name="T42" fmla="*/ 36 w 100"/>
                <a:gd name="T43" fmla="*/ 2 h 102"/>
                <a:gd name="T44" fmla="*/ 18 w 100"/>
                <a:gd name="T45" fmla="*/ 12 h 102"/>
                <a:gd name="T46" fmla="*/ 6 w 100"/>
                <a:gd name="T47" fmla="*/ 28 h 102"/>
                <a:gd name="T48" fmla="*/ 2 w 100"/>
                <a:gd name="T49" fmla="*/ 36 h 102"/>
                <a:gd name="T50" fmla="*/ 0 w 100"/>
                <a:gd name="T51" fmla="*/ 56 h 102"/>
                <a:gd name="T52" fmla="*/ 2 w 100"/>
                <a:gd name="T53" fmla="*/ 66 h 102"/>
                <a:gd name="T54" fmla="*/ 10 w 100"/>
                <a:gd name="T55" fmla="*/ 84 h 102"/>
                <a:gd name="T56" fmla="*/ 26 w 100"/>
                <a:gd name="T57" fmla="*/ 96 h 102"/>
                <a:gd name="T58" fmla="*/ 44 w 100"/>
                <a:gd name="T59" fmla="*/ 102 h 102"/>
                <a:gd name="T60" fmla="*/ 64 w 100"/>
                <a:gd name="T61" fmla="*/ 100 h 102"/>
                <a:gd name="T62" fmla="*/ 74 w 100"/>
                <a:gd name="T63" fmla="*/ 96 h 102"/>
                <a:gd name="T64" fmla="*/ 90 w 100"/>
                <a:gd name="T65" fmla="*/ 84 h 102"/>
                <a:gd name="T66" fmla="*/ 98 w 100"/>
                <a:gd name="T67" fmla="*/ 68 h 102"/>
                <a:gd name="T68" fmla="*/ 100 w 100"/>
                <a:gd name="T69" fmla="*/ 48 h 102"/>
                <a:gd name="T70" fmla="*/ 100 w 100"/>
                <a:gd name="T71" fmla="*/ 38 h 102"/>
                <a:gd name="T72" fmla="*/ 90 w 100"/>
                <a:gd name="T73" fmla="*/ 20 h 102"/>
                <a:gd name="T74" fmla="*/ 74 w 100"/>
                <a:gd name="T75" fmla="*/ 8 h 102"/>
                <a:gd name="T76" fmla="*/ 56 w 100"/>
                <a:gd name="T77" fmla="*/ 2 h 102"/>
                <a:gd name="T78" fmla="*/ 36 w 100"/>
                <a:gd name="T79" fmla="*/ 2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" h="102">
                  <a:moveTo>
                    <a:pt x="76" y="44"/>
                  </a:moveTo>
                  <a:lnTo>
                    <a:pt x="76" y="44"/>
                  </a:lnTo>
                  <a:close/>
                  <a:moveTo>
                    <a:pt x="18" y="60"/>
                  </a:moveTo>
                  <a:lnTo>
                    <a:pt x="18" y="60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20"/>
                  </a:lnTo>
                  <a:lnTo>
                    <a:pt x="66" y="22"/>
                  </a:lnTo>
                  <a:lnTo>
                    <a:pt x="70" y="26"/>
                  </a:lnTo>
                  <a:lnTo>
                    <a:pt x="76" y="30"/>
                  </a:lnTo>
                  <a:lnTo>
                    <a:pt x="80" y="36"/>
                  </a:lnTo>
                  <a:lnTo>
                    <a:pt x="82" y="42"/>
                  </a:lnTo>
                  <a:lnTo>
                    <a:pt x="82" y="48"/>
                  </a:lnTo>
                  <a:lnTo>
                    <a:pt x="82" y="56"/>
                  </a:lnTo>
                  <a:lnTo>
                    <a:pt x="82" y="62"/>
                  </a:lnTo>
                  <a:lnTo>
                    <a:pt x="78" y="68"/>
                  </a:lnTo>
                  <a:lnTo>
                    <a:pt x="76" y="72"/>
                  </a:lnTo>
                  <a:lnTo>
                    <a:pt x="70" y="78"/>
                  </a:lnTo>
                  <a:lnTo>
                    <a:pt x="66" y="80"/>
                  </a:lnTo>
                  <a:lnTo>
                    <a:pt x="60" y="84"/>
                  </a:lnTo>
                  <a:lnTo>
                    <a:pt x="52" y="84"/>
                  </a:lnTo>
                  <a:lnTo>
                    <a:pt x="46" y="84"/>
                  </a:lnTo>
                  <a:lnTo>
                    <a:pt x="40" y="82"/>
                  </a:lnTo>
                  <a:lnTo>
                    <a:pt x="34" y="80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22" y="66"/>
                  </a:lnTo>
                  <a:lnTo>
                    <a:pt x="18" y="60"/>
                  </a:lnTo>
                  <a:close/>
                  <a:moveTo>
                    <a:pt x="36" y="2"/>
                  </a:moveTo>
                  <a:lnTo>
                    <a:pt x="36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6"/>
                  </a:lnTo>
                  <a:lnTo>
                    <a:pt x="10" y="84"/>
                  </a:lnTo>
                  <a:lnTo>
                    <a:pt x="18" y="90"/>
                  </a:lnTo>
                  <a:lnTo>
                    <a:pt x="26" y="96"/>
                  </a:lnTo>
                  <a:lnTo>
                    <a:pt x="34" y="100"/>
                  </a:lnTo>
                  <a:lnTo>
                    <a:pt x="44" y="102"/>
                  </a:lnTo>
                  <a:lnTo>
                    <a:pt x="54" y="102"/>
                  </a:lnTo>
                  <a:lnTo>
                    <a:pt x="64" y="100"/>
                  </a:lnTo>
                  <a:lnTo>
                    <a:pt x="74" y="96"/>
                  </a:lnTo>
                  <a:lnTo>
                    <a:pt x="82" y="90"/>
                  </a:lnTo>
                  <a:lnTo>
                    <a:pt x="90" y="84"/>
                  </a:lnTo>
                  <a:lnTo>
                    <a:pt x="94" y="76"/>
                  </a:lnTo>
                  <a:lnTo>
                    <a:pt x="98" y="68"/>
                  </a:lnTo>
                  <a:lnTo>
                    <a:pt x="100" y="58"/>
                  </a:lnTo>
                  <a:lnTo>
                    <a:pt x="100" y="48"/>
                  </a:lnTo>
                  <a:lnTo>
                    <a:pt x="100" y="38"/>
                  </a:lnTo>
                  <a:lnTo>
                    <a:pt x="96" y="28"/>
                  </a:lnTo>
                  <a:lnTo>
                    <a:pt x="90" y="20"/>
                  </a:lnTo>
                  <a:lnTo>
                    <a:pt x="82" y="12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43"/>
            <p:cNvSpPr>
              <a:spLocks noChangeShapeType="1"/>
            </p:cNvSpPr>
            <p:nvPr/>
          </p:nvSpPr>
          <p:spPr bwMode="auto">
            <a:xfrm>
              <a:off x="3448" y="193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4"/>
            <p:cNvSpPr>
              <a:spLocks/>
            </p:cNvSpPr>
            <p:nvPr/>
          </p:nvSpPr>
          <p:spPr bwMode="auto">
            <a:xfrm>
              <a:off x="3390" y="1906"/>
              <a:ext cx="64" cy="66"/>
            </a:xfrm>
            <a:custGeom>
              <a:avLst/>
              <a:gdLst>
                <a:gd name="T0" fmla="*/ 0 w 64"/>
                <a:gd name="T1" fmla="*/ 42 h 66"/>
                <a:gd name="T2" fmla="*/ 0 w 64"/>
                <a:gd name="T3" fmla="*/ 42 h 66"/>
                <a:gd name="T4" fmla="*/ 0 w 64"/>
                <a:gd name="T5" fmla="*/ 36 h 66"/>
                <a:gd name="T6" fmla="*/ 0 w 64"/>
                <a:gd name="T7" fmla="*/ 30 h 66"/>
                <a:gd name="T8" fmla="*/ 0 w 64"/>
                <a:gd name="T9" fmla="*/ 24 h 66"/>
                <a:gd name="T10" fmla="*/ 4 w 64"/>
                <a:gd name="T11" fmla="*/ 18 h 66"/>
                <a:gd name="T12" fmla="*/ 6 w 64"/>
                <a:gd name="T13" fmla="*/ 12 h 66"/>
                <a:gd name="T14" fmla="*/ 12 w 64"/>
                <a:gd name="T15" fmla="*/ 8 h 66"/>
                <a:gd name="T16" fmla="*/ 16 w 64"/>
                <a:gd name="T17" fmla="*/ 4 h 66"/>
                <a:gd name="T18" fmla="*/ 22 w 64"/>
                <a:gd name="T19" fmla="*/ 2 h 66"/>
                <a:gd name="T20" fmla="*/ 22 w 64"/>
                <a:gd name="T21" fmla="*/ 2 h 66"/>
                <a:gd name="T22" fmla="*/ 30 w 64"/>
                <a:gd name="T23" fmla="*/ 0 h 66"/>
                <a:gd name="T24" fmla="*/ 36 w 64"/>
                <a:gd name="T25" fmla="*/ 0 h 66"/>
                <a:gd name="T26" fmla="*/ 42 w 64"/>
                <a:gd name="T27" fmla="*/ 2 h 66"/>
                <a:gd name="T28" fmla="*/ 48 w 64"/>
                <a:gd name="T29" fmla="*/ 4 h 66"/>
                <a:gd name="T30" fmla="*/ 48 w 64"/>
                <a:gd name="T31" fmla="*/ 4 h 66"/>
                <a:gd name="T32" fmla="*/ 52 w 64"/>
                <a:gd name="T33" fmla="*/ 8 h 66"/>
                <a:gd name="T34" fmla="*/ 58 w 64"/>
                <a:gd name="T35" fmla="*/ 12 h 66"/>
                <a:gd name="T36" fmla="*/ 62 w 64"/>
                <a:gd name="T37" fmla="*/ 18 h 66"/>
                <a:gd name="T38" fmla="*/ 64 w 64"/>
                <a:gd name="T39" fmla="*/ 24 h 66"/>
                <a:gd name="T40" fmla="*/ 64 w 64"/>
                <a:gd name="T41" fmla="*/ 24 h 66"/>
                <a:gd name="T42" fmla="*/ 64 w 64"/>
                <a:gd name="T43" fmla="*/ 30 h 66"/>
                <a:gd name="T44" fmla="*/ 64 w 64"/>
                <a:gd name="T45" fmla="*/ 38 h 66"/>
                <a:gd name="T46" fmla="*/ 64 w 64"/>
                <a:gd name="T47" fmla="*/ 44 h 66"/>
                <a:gd name="T48" fmla="*/ 60 w 64"/>
                <a:gd name="T49" fmla="*/ 50 h 66"/>
                <a:gd name="T50" fmla="*/ 60 w 64"/>
                <a:gd name="T51" fmla="*/ 50 h 66"/>
                <a:gd name="T52" fmla="*/ 58 w 64"/>
                <a:gd name="T53" fmla="*/ 54 h 66"/>
                <a:gd name="T54" fmla="*/ 52 w 64"/>
                <a:gd name="T55" fmla="*/ 60 h 66"/>
                <a:gd name="T56" fmla="*/ 48 w 64"/>
                <a:gd name="T57" fmla="*/ 62 h 66"/>
                <a:gd name="T58" fmla="*/ 42 w 64"/>
                <a:gd name="T59" fmla="*/ 66 h 66"/>
                <a:gd name="T60" fmla="*/ 42 w 64"/>
                <a:gd name="T61" fmla="*/ 66 h 66"/>
                <a:gd name="T62" fmla="*/ 34 w 64"/>
                <a:gd name="T63" fmla="*/ 66 h 66"/>
                <a:gd name="T64" fmla="*/ 28 w 64"/>
                <a:gd name="T65" fmla="*/ 66 h 66"/>
                <a:gd name="T66" fmla="*/ 22 w 64"/>
                <a:gd name="T67" fmla="*/ 64 h 66"/>
                <a:gd name="T68" fmla="*/ 16 w 64"/>
                <a:gd name="T69" fmla="*/ 62 h 66"/>
                <a:gd name="T70" fmla="*/ 12 w 64"/>
                <a:gd name="T71" fmla="*/ 58 h 66"/>
                <a:gd name="T72" fmla="*/ 6 w 64"/>
                <a:gd name="T73" fmla="*/ 54 h 66"/>
                <a:gd name="T74" fmla="*/ 4 w 64"/>
                <a:gd name="T75" fmla="*/ 48 h 66"/>
                <a:gd name="T76" fmla="*/ 0 w 64"/>
                <a:gd name="T77" fmla="*/ 42 h 66"/>
                <a:gd name="T78" fmla="*/ 0 w 64"/>
                <a:gd name="T79" fmla="*/ 42 h 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4" h="66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4" y="1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4" y="30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8" y="54"/>
                  </a:lnTo>
                  <a:lnTo>
                    <a:pt x="52" y="60"/>
                  </a:lnTo>
                  <a:lnTo>
                    <a:pt x="48" y="62"/>
                  </a:lnTo>
                  <a:lnTo>
                    <a:pt x="42" y="66"/>
                  </a:lnTo>
                  <a:lnTo>
                    <a:pt x="34" y="66"/>
                  </a:lnTo>
                  <a:lnTo>
                    <a:pt x="28" y="66"/>
                  </a:lnTo>
                  <a:lnTo>
                    <a:pt x="22" y="64"/>
                  </a:lnTo>
                  <a:lnTo>
                    <a:pt x="16" y="62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4" y="48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5"/>
            <p:cNvSpPr>
              <a:spLocks/>
            </p:cNvSpPr>
            <p:nvPr/>
          </p:nvSpPr>
          <p:spPr bwMode="auto">
            <a:xfrm>
              <a:off x="3372" y="1888"/>
              <a:ext cx="100" cy="102"/>
            </a:xfrm>
            <a:custGeom>
              <a:avLst/>
              <a:gdLst>
                <a:gd name="T0" fmla="*/ 36 w 100"/>
                <a:gd name="T1" fmla="*/ 2 h 102"/>
                <a:gd name="T2" fmla="*/ 36 w 100"/>
                <a:gd name="T3" fmla="*/ 2 h 102"/>
                <a:gd name="T4" fmla="*/ 26 w 100"/>
                <a:gd name="T5" fmla="*/ 6 h 102"/>
                <a:gd name="T6" fmla="*/ 18 w 100"/>
                <a:gd name="T7" fmla="*/ 12 h 102"/>
                <a:gd name="T8" fmla="*/ 12 w 100"/>
                <a:gd name="T9" fmla="*/ 18 h 102"/>
                <a:gd name="T10" fmla="*/ 6 w 100"/>
                <a:gd name="T11" fmla="*/ 28 h 102"/>
                <a:gd name="T12" fmla="*/ 6 w 100"/>
                <a:gd name="T13" fmla="*/ 28 h 102"/>
                <a:gd name="T14" fmla="*/ 2 w 100"/>
                <a:gd name="T15" fmla="*/ 36 h 102"/>
                <a:gd name="T16" fmla="*/ 0 w 100"/>
                <a:gd name="T17" fmla="*/ 46 h 102"/>
                <a:gd name="T18" fmla="*/ 0 w 100"/>
                <a:gd name="T19" fmla="*/ 56 h 102"/>
                <a:gd name="T20" fmla="*/ 2 w 100"/>
                <a:gd name="T21" fmla="*/ 66 h 102"/>
                <a:gd name="T22" fmla="*/ 2 w 100"/>
                <a:gd name="T23" fmla="*/ 66 h 102"/>
                <a:gd name="T24" fmla="*/ 6 w 100"/>
                <a:gd name="T25" fmla="*/ 76 h 102"/>
                <a:gd name="T26" fmla="*/ 10 w 100"/>
                <a:gd name="T27" fmla="*/ 84 h 102"/>
                <a:gd name="T28" fmla="*/ 18 w 100"/>
                <a:gd name="T29" fmla="*/ 90 h 102"/>
                <a:gd name="T30" fmla="*/ 26 w 100"/>
                <a:gd name="T31" fmla="*/ 96 h 102"/>
                <a:gd name="T32" fmla="*/ 34 w 100"/>
                <a:gd name="T33" fmla="*/ 100 h 102"/>
                <a:gd name="T34" fmla="*/ 44 w 100"/>
                <a:gd name="T35" fmla="*/ 102 h 102"/>
                <a:gd name="T36" fmla="*/ 54 w 100"/>
                <a:gd name="T37" fmla="*/ 102 h 102"/>
                <a:gd name="T38" fmla="*/ 64 w 100"/>
                <a:gd name="T39" fmla="*/ 100 h 102"/>
                <a:gd name="T40" fmla="*/ 64 w 100"/>
                <a:gd name="T41" fmla="*/ 100 h 102"/>
                <a:gd name="T42" fmla="*/ 74 w 100"/>
                <a:gd name="T43" fmla="*/ 96 h 102"/>
                <a:gd name="T44" fmla="*/ 82 w 100"/>
                <a:gd name="T45" fmla="*/ 90 h 102"/>
                <a:gd name="T46" fmla="*/ 90 w 100"/>
                <a:gd name="T47" fmla="*/ 84 h 102"/>
                <a:gd name="T48" fmla="*/ 94 w 100"/>
                <a:gd name="T49" fmla="*/ 76 h 102"/>
                <a:gd name="T50" fmla="*/ 98 w 100"/>
                <a:gd name="T51" fmla="*/ 68 h 102"/>
                <a:gd name="T52" fmla="*/ 100 w 100"/>
                <a:gd name="T53" fmla="*/ 58 h 102"/>
                <a:gd name="T54" fmla="*/ 100 w 100"/>
                <a:gd name="T55" fmla="*/ 48 h 102"/>
                <a:gd name="T56" fmla="*/ 100 w 100"/>
                <a:gd name="T57" fmla="*/ 38 h 102"/>
                <a:gd name="T58" fmla="*/ 100 w 100"/>
                <a:gd name="T59" fmla="*/ 38 h 102"/>
                <a:gd name="T60" fmla="*/ 96 w 100"/>
                <a:gd name="T61" fmla="*/ 28 h 102"/>
                <a:gd name="T62" fmla="*/ 90 w 100"/>
                <a:gd name="T63" fmla="*/ 20 h 102"/>
                <a:gd name="T64" fmla="*/ 82 w 100"/>
                <a:gd name="T65" fmla="*/ 12 h 102"/>
                <a:gd name="T66" fmla="*/ 74 w 100"/>
                <a:gd name="T67" fmla="*/ 8 h 102"/>
                <a:gd name="T68" fmla="*/ 66 w 100"/>
                <a:gd name="T69" fmla="*/ 4 h 102"/>
                <a:gd name="T70" fmla="*/ 56 w 100"/>
                <a:gd name="T71" fmla="*/ 2 h 102"/>
                <a:gd name="T72" fmla="*/ 46 w 100"/>
                <a:gd name="T73" fmla="*/ 0 h 102"/>
                <a:gd name="T74" fmla="*/ 36 w 100"/>
                <a:gd name="T75" fmla="*/ 2 h 102"/>
                <a:gd name="T76" fmla="*/ 36 w 100"/>
                <a:gd name="T77" fmla="*/ 2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" h="102">
                  <a:moveTo>
                    <a:pt x="36" y="2"/>
                  </a:moveTo>
                  <a:lnTo>
                    <a:pt x="36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6"/>
                  </a:lnTo>
                  <a:lnTo>
                    <a:pt x="10" y="84"/>
                  </a:lnTo>
                  <a:lnTo>
                    <a:pt x="18" y="90"/>
                  </a:lnTo>
                  <a:lnTo>
                    <a:pt x="26" y="96"/>
                  </a:lnTo>
                  <a:lnTo>
                    <a:pt x="34" y="100"/>
                  </a:lnTo>
                  <a:lnTo>
                    <a:pt x="44" y="102"/>
                  </a:lnTo>
                  <a:lnTo>
                    <a:pt x="54" y="102"/>
                  </a:lnTo>
                  <a:lnTo>
                    <a:pt x="64" y="100"/>
                  </a:lnTo>
                  <a:lnTo>
                    <a:pt x="74" y="96"/>
                  </a:lnTo>
                  <a:lnTo>
                    <a:pt x="82" y="90"/>
                  </a:lnTo>
                  <a:lnTo>
                    <a:pt x="90" y="84"/>
                  </a:lnTo>
                  <a:lnTo>
                    <a:pt x="94" y="76"/>
                  </a:lnTo>
                  <a:lnTo>
                    <a:pt x="98" y="68"/>
                  </a:lnTo>
                  <a:lnTo>
                    <a:pt x="100" y="58"/>
                  </a:lnTo>
                  <a:lnTo>
                    <a:pt x="100" y="48"/>
                  </a:lnTo>
                  <a:lnTo>
                    <a:pt x="100" y="38"/>
                  </a:lnTo>
                  <a:lnTo>
                    <a:pt x="96" y="28"/>
                  </a:lnTo>
                  <a:lnTo>
                    <a:pt x="90" y="20"/>
                  </a:lnTo>
                  <a:lnTo>
                    <a:pt x="82" y="12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6"/>
            <p:cNvSpPr>
              <a:spLocks/>
            </p:cNvSpPr>
            <p:nvPr/>
          </p:nvSpPr>
          <p:spPr bwMode="auto">
            <a:xfrm>
              <a:off x="3480" y="1866"/>
              <a:ext cx="58" cy="106"/>
            </a:xfrm>
            <a:custGeom>
              <a:avLst/>
              <a:gdLst>
                <a:gd name="T0" fmla="*/ 48 w 58"/>
                <a:gd name="T1" fmla="*/ 2 h 106"/>
                <a:gd name="T2" fmla="*/ 0 w 58"/>
                <a:gd name="T3" fmla="*/ 8 h 106"/>
                <a:gd name="T4" fmla="*/ 16 w 58"/>
                <a:gd name="T5" fmla="*/ 106 h 106"/>
                <a:gd name="T6" fmla="*/ 34 w 58"/>
                <a:gd name="T7" fmla="*/ 102 h 106"/>
                <a:gd name="T8" fmla="*/ 34 w 58"/>
                <a:gd name="T9" fmla="*/ 102 h 106"/>
                <a:gd name="T10" fmla="*/ 28 w 58"/>
                <a:gd name="T11" fmla="*/ 58 h 106"/>
                <a:gd name="T12" fmla="*/ 28 w 58"/>
                <a:gd name="T13" fmla="*/ 58 h 106"/>
                <a:gd name="T14" fmla="*/ 58 w 58"/>
                <a:gd name="T15" fmla="*/ 54 h 106"/>
                <a:gd name="T16" fmla="*/ 56 w 58"/>
                <a:gd name="T17" fmla="*/ 36 h 106"/>
                <a:gd name="T18" fmla="*/ 56 w 58"/>
                <a:gd name="T19" fmla="*/ 36 h 106"/>
                <a:gd name="T20" fmla="*/ 24 w 58"/>
                <a:gd name="T21" fmla="*/ 42 h 106"/>
                <a:gd name="T22" fmla="*/ 24 w 58"/>
                <a:gd name="T23" fmla="*/ 42 h 106"/>
                <a:gd name="T24" fmla="*/ 22 w 58"/>
                <a:gd name="T25" fmla="*/ 24 h 106"/>
                <a:gd name="T26" fmla="*/ 22 w 58"/>
                <a:gd name="T27" fmla="*/ 24 h 106"/>
                <a:gd name="T28" fmla="*/ 54 w 58"/>
                <a:gd name="T29" fmla="*/ 18 h 106"/>
                <a:gd name="T30" fmla="*/ 52 w 58"/>
                <a:gd name="T31" fmla="*/ 0 h 106"/>
                <a:gd name="T32" fmla="*/ 48 w 58"/>
                <a:gd name="T33" fmla="*/ 2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06">
                  <a:moveTo>
                    <a:pt x="48" y="2"/>
                  </a:moveTo>
                  <a:lnTo>
                    <a:pt x="0" y="8"/>
                  </a:lnTo>
                  <a:lnTo>
                    <a:pt x="16" y="106"/>
                  </a:lnTo>
                  <a:lnTo>
                    <a:pt x="34" y="102"/>
                  </a:lnTo>
                  <a:lnTo>
                    <a:pt x="28" y="58"/>
                  </a:lnTo>
                  <a:lnTo>
                    <a:pt x="58" y="54"/>
                  </a:lnTo>
                  <a:lnTo>
                    <a:pt x="56" y="36"/>
                  </a:lnTo>
                  <a:lnTo>
                    <a:pt x="24" y="42"/>
                  </a:lnTo>
                  <a:lnTo>
                    <a:pt x="22" y="24"/>
                  </a:lnTo>
                  <a:lnTo>
                    <a:pt x="54" y="18"/>
                  </a:lnTo>
                  <a:lnTo>
                    <a:pt x="52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47"/>
            <p:cNvSpPr>
              <a:spLocks/>
            </p:cNvSpPr>
            <p:nvPr/>
          </p:nvSpPr>
          <p:spPr bwMode="auto">
            <a:xfrm>
              <a:off x="3480" y="1866"/>
              <a:ext cx="58" cy="106"/>
            </a:xfrm>
            <a:custGeom>
              <a:avLst/>
              <a:gdLst>
                <a:gd name="T0" fmla="*/ 48 w 58"/>
                <a:gd name="T1" fmla="*/ 2 h 106"/>
                <a:gd name="T2" fmla="*/ 0 w 58"/>
                <a:gd name="T3" fmla="*/ 8 h 106"/>
                <a:gd name="T4" fmla="*/ 16 w 58"/>
                <a:gd name="T5" fmla="*/ 106 h 106"/>
                <a:gd name="T6" fmla="*/ 34 w 58"/>
                <a:gd name="T7" fmla="*/ 102 h 106"/>
                <a:gd name="T8" fmla="*/ 34 w 58"/>
                <a:gd name="T9" fmla="*/ 102 h 106"/>
                <a:gd name="T10" fmla="*/ 28 w 58"/>
                <a:gd name="T11" fmla="*/ 58 h 106"/>
                <a:gd name="T12" fmla="*/ 28 w 58"/>
                <a:gd name="T13" fmla="*/ 58 h 106"/>
                <a:gd name="T14" fmla="*/ 58 w 58"/>
                <a:gd name="T15" fmla="*/ 54 h 106"/>
                <a:gd name="T16" fmla="*/ 56 w 58"/>
                <a:gd name="T17" fmla="*/ 36 h 106"/>
                <a:gd name="T18" fmla="*/ 56 w 58"/>
                <a:gd name="T19" fmla="*/ 36 h 106"/>
                <a:gd name="T20" fmla="*/ 24 w 58"/>
                <a:gd name="T21" fmla="*/ 42 h 106"/>
                <a:gd name="T22" fmla="*/ 24 w 58"/>
                <a:gd name="T23" fmla="*/ 42 h 106"/>
                <a:gd name="T24" fmla="*/ 22 w 58"/>
                <a:gd name="T25" fmla="*/ 24 h 106"/>
                <a:gd name="T26" fmla="*/ 22 w 58"/>
                <a:gd name="T27" fmla="*/ 24 h 106"/>
                <a:gd name="T28" fmla="*/ 54 w 58"/>
                <a:gd name="T29" fmla="*/ 18 h 106"/>
                <a:gd name="T30" fmla="*/ 52 w 58"/>
                <a:gd name="T31" fmla="*/ 0 h 106"/>
                <a:gd name="T32" fmla="*/ 48 w 58"/>
                <a:gd name="T33" fmla="*/ 2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06">
                  <a:moveTo>
                    <a:pt x="48" y="2"/>
                  </a:moveTo>
                  <a:lnTo>
                    <a:pt x="0" y="8"/>
                  </a:lnTo>
                  <a:lnTo>
                    <a:pt x="16" y="106"/>
                  </a:lnTo>
                  <a:lnTo>
                    <a:pt x="34" y="102"/>
                  </a:lnTo>
                  <a:lnTo>
                    <a:pt x="28" y="58"/>
                  </a:lnTo>
                  <a:lnTo>
                    <a:pt x="58" y="54"/>
                  </a:lnTo>
                  <a:lnTo>
                    <a:pt x="56" y="36"/>
                  </a:lnTo>
                  <a:lnTo>
                    <a:pt x="24" y="42"/>
                  </a:lnTo>
                  <a:lnTo>
                    <a:pt x="22" y="24"/>
                  </a:lnTo>
                  <a:lnTo>
                    <a:pt x="54" y="18"/>
                  </a:lnTo>
                  <a:lnTo>
                    <a:pt x="52" y="0"/>
                  </a:lnTo>
                  <a:lnTo>
                    <a:pt x="4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48"/>
            <p:cNvSpPr>
              <a:spLocks/>
            </p:cNvSpPr>
            <p:nvPr/>
          </p:nvSpPr>
          <p:spPr bwMode="auto">
            <a:xfrm>
              <a:off x="3614" y="1860"/>
              <a:ext cx="46" cy="98"/>
            </a:xfrm>
            <a:custGeom>
              <a:avLst/>
              <a:gdLst>
                <a:gd name="T0" fmla="*/ 14 w 46"/>
                <a:gd name="T1" fmla="*/ 0 h 98"/>
                <a:gd name="T2" fmla="*/ 0 w 46"/>
                <a:gd name="T3" fmla="*/ 0 h 98"/>
                <a:gd name="T4" fmla="*/ 0 w 46"/>
                <a:gd name="T5" fmla="*/ 98 h 98"/>
                <a:gd name="T6" fmla="*/ 46 w 46"/>
                <a:gd name="T7" fmla="*/ 98 h 98"/>
                <a:gd name="T8" fmla="*/ 46 w 46"/>
                <a:gd name="T9" fmla="*/ 80 h 98"/>
                <a:gd name="T10" fmla="*/ 46 w 46"/>
                <a:gd name="T11" fmla="*/ 80 h 98"/>
                <a:gd name="T12" fmla="*/ 18 w 46"/>
                <a:gd name="T13" fmla="*/ 80 h 98"/>
                <a:gd name="T14" fmla="*/ 18 w 46"/>
                <a:gd name="T15" fmla="*/ 80 h 98"/>
                <a:gd name="T16" fmla="*/ 18 w 46"/>
                <a:gd name="T17" fmla="*/ 0 h 98"/>
                <a:gd name="T18" fmla="*/ 14 w 46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98">
                  <a:moveTo>
                    <a:pt x="1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6" y="98"/>
                  </a:lnTo>
                  <a:lnTo>
                    <a:pt x="46" y="80"/>
                  </a:lnTo>
                  <a:lnTo>
                    <a:pt x="18" y="80"/>
                  </a:lnTo>
                  <a:lnTo>
                    <a:pt x="1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49"/>
            <p:cNvSpPr>
              <a:spLocks/>
            </p:cNvSpPr>
            <p:nvPr/>
          </p:nvSpPr>
          <p:spPr bwMode="auto">
            <a:xfrm>
              <a:off x="3614" y="1860"/>
              <a:ext cx="46" cy="98"/>
            </a:xfrm>
            <a:custGeom>
              <a:avLst/>
              <a:gdLst>
                <a:gd name="T0" fmla="*/ 14 w 46"/>
                <a:gd name="T1" fmla="*/ 0 h 98"/>
                <a:gd name="T2" fmla="*/ 0 w 46"/>
                <a:gd name="T3" fmla="*/ 0 h 98"/>
                <a:gd name="T4" fmla="*/ 0 w 46"/>
                <a:gd name="T5" fmla="*/ 98 h 98"/>
                <a:gd name="T6" fmla="*/ 46 w 46"/>
                <a:gd name="T7" fmla="*/ 98 h 98"/>
                <a:gd name="T8" fmla="*/ 46 w 46"/>
                <a:gd name="T9" fmla="*/ 80 h 98"/>
                <a:gd name="T10" fmla="*/ 46 w 46"/>
                <a:gd name="T11" fmla="*/ 80 h 98"/>
                <a:gd name="T12" fmla="*/ 18 w 46"/>
                <a:gd name="T13" fmla="*/ 80 h 98"/>
                <a:gd name="T14" fmla="*/ 18 w 46"/>
                <a:gd name="T15" fmla="*/ 80 h 98"/>
                <a:gd name="T16" fmla="*/ 18 w 46"/>
                <a:gd name="T17" fmla="*/ 0 h 98"/>
                <a:gd name="T18" fmla="*/ 14 w 46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98">
                  <a:moveTo>
                    <a:pt x="1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6" y="98"/>
                  </a:lnTo>
                  <a:lnTo>
                    <a:pt x="46" y="80"/>
                  </a:lnTo>
                  <a:lnTo>
                    <a:pt x="18" y="80"/>
                  </a:lnTo>
                  <a:lnTo>
                    <a:pt x="18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50"/>
            <p:cNvSpPr>
              <a:spLocks noEditPoints="1"/>
            </p:cNvSpPr>
            <p:nvPr/>
          </p:nvSpPr>
          <p:spPr bwMode="auto">
            <a:xfrm>
              <a:off x="3664" y="1864"/>
              <a:ext cx="102" cy="100"/>
            </a:xfrm>
            <a:custGeom>
              <a:avLst/>
              <a:gdLst>
                <a:gd name="T0" fmla="*/ 48 w 102"/>
                <a:gd name="T1" fmla="*/ 82 h 100"/>
                <a:gd name="T2" fmla="*/ 36 w 102"/>
                <a:gd name="T3" fmla="*/ 80 h 100"/>
                <a:gd name="T4" fmla="*/ 26 w 102"/>
                <a:gd name="T5" fmla="*/ 70 h 100"/>
                <a:gd name="T6" fmla="*/ 22 w 102"/>
                <a:gd name="T7" fmla="*/ 66 h 100"/>
                <a:gd name="T8" fmla="*/ 18 w 102"/>
                <a:gd name="T9" fmla="*/ 54 h 100"/>
                <a:gd name="T10" fmla="*/ 18 w 102"/>
                <a:gd name="T11" fmla="*/ 46 h 100"/>
                <a:gd name="T12" fmla="*/ 22 w 102"/>
                <a:gd name="T13" fmla="*/ 34 h 100"/>
                <a:gd name="T14" fmla="*/ 30 w 102"/>
                <a:gd name="T15" fmla="*/ 24 h 100"/>
                <a:gd name="T16" fmla="*/ 42 w 102"/>
                <a:gd name="T17" fmla="*/ 18 h 100"/>
                <a:gd name="T18" fmla="*/ 54 w 102"/>
                <a:gd name="T19" fmla="*/ 16 h 100"/>
                <a:gd name="T20" fmla="*/ 62 w 102"/>
                <a:gd name="T21" fmla="*/ 18 h 100"/>
                <a:gd name="T22" fmla="*/ 72 w 102"/>
                <a:gd name="T23" fmla="*/ 24 h 100"/>
                <a:gd name="T24" fmla="*/ 76 w 102"/>
                <a:gd name="T25" fmla="*/ 28 h 100"/>
                <a:gd name="T26" fmla="*/ 82 w 102"/>
                <a:gd name="T27" fmla="*/ 40 h 100"/>
                <a:gd name="T28" fmla="*/ 84 w 102"/>
                <a:gd name="T29" fmla="*/ 54 h 100"/>
                <a:gd name="T30" fmla="*/ 82 w 102"/>
                <a:gd name="T31" fmla="*/ 60 h 100"/>
                <a:gd name="T32" fmla="*/ 76 w 102"/>
                <a:gd name="T33" fmla="*/ 72 h 100"/>
                <a:gd name="T34" fmla="*/ 66 w 102"/>
                <a:gd name="T35" fmla="*/ 80 h 100"/>
                <a:gd name="T36" fmla="*/ 54 w 102"/>
                <a:gd name="T37" fmla="*/ 82 h 100"/>
                <a:gd name="T38" fmla="*/ 0 w 102"/>
                <a:gd name="T39" fmla="*/ 44 h 100"/>
                <a:gd name="T40" fmla="*/ 0 w 102"/>
                <a:gd name="T41" fmla="*/ 54 h 100"/>
                <a:gd name="T42" fmla="*/ 6 w 102"/>
                <a:gd name="T43" fmla="*/ 74 h 100"/>
                <a:gd name="T44" fmla="*/ 12 w 102"/>
                <a:gd name="T45" fmla="*/ 82 h 100"/>
                <a:gd name="T46" fmla="*/ 26 w 102"/>
                <a:gd name="T47" fmla="*/ 94 h 100"/>
                <a:gd name="T48" fmla="*/ 46 w 102"/>
                <a:gd name="T49" fmla="*/ 100 h 100"/>
                <a:gd name="T50" fmla="*/ 56 w 102"/>
                <a:gd name="T51" fmla="*/ 100 h 100"/>
                <a:gd name="T52" fmla="*/ 76 w 102"/>
                <a:gd name="T53" fmla="*/ 94 h 100"/>
                <a:gd name="T54" fmla="*/ 90 w 102"/>
                <a:gd name="T55" fmla="*/ 82 h 100"/>
                <a:gd name="T56" fmla="*/ 100 w 102"/>
                <a:gd name="T57" fmla="*/ 66 h 100"/>
                <a:gd name="T58" fmla="*/ 102 w 102"/>
                <a:gd name="T59" fmla="*/ 56 h 100"/>
                <a:gd name="T60" fmla="*/ 100 w 102"/>
                <a:gd name="T61" fmla="*/ 36 h 100"/>
                <a:gd name="T62" fmla="*/ 90 w 102"/>
                <a:gd name="T63" fmla="*/ 18 h 100"/>
                <a:gd name="T64" fmla="*/ 76 w 102"/>
                <a:gd name="T65" fmla="*/ 6 h 100"/>
                <a:gd name="T66" fmla="*/ 56 w 102"/>
                <a:gd name="T67" fmla="*/ 0 h 100"/>
                <a:gd name="T68" fmla="*/ 46 w 102"/>
                <a:gd name="T69" fmla="*/ 0 h 100"/>
                <a:gd name="T70" fmla="*/ 28 w 102"/>
                <a:gd name="T71" fmla="*/ 6 h 100"/>
                <a:gd name="T72" fmla="*/ 12 w 102"/>
                <a:gd name="T73" fmla="*/ 18 h 100"/>
                <a:gd name="T74" fmla="*/ 2 w 102"/>
                <a:gd name="T75" fmla="*/ 34 h 100"/>
                <a:gd name="T76" fmla="*/ 0 w 102"/>
                <a:gd name="T77" fmla="*/ 44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00">
                  <a:moveTo>
                    <a:pt x="48" y="82"/>
                  </a:moveTo>
                  <a:lnTo>
                    <a:pt x="48" y="82"/>
                  </a:lnTo>
                  <a:lnTo>
                    <a:pt x="42" y="82"/>
                  </a:lnTo>
                  <a:lnTo>
                    <a:pt x="36" y="80"/>
                  </a:lnTo>
                  <a:lnTo>
                    <a:pt x="30" y="76"/>
                  </a:lnTo>
                  <a:lnTo>
                    <a:pt x="26" y="70"/>
                  </a:lnTo>
                  <a:lnTo>
                    <a:pt x="22" y="66"/>
                  </a:lnTo>
                  <a:lnTo>
                    <a:pt x="20" y="60"/>
                  </a:lnTo>
                  <a:lnTo>
                    <a:pt x="18" y="54"/>
                  </a:lnTo>
                  <a:lnTo>
                    <a:pt x="18" y="46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0"/>
                  </a:lnTo>
                  <a:lnTo>
                    <a:pt x="42" y="18"/>
                  </a:lnTo>
                  <a:lnTo>
                    <a:pt x="48" y="16"/>
                  </a:lnTo>
                  <a:lnTo>
                    <a:pt x="54" y="16"/>
                  </a:lnTo>
                  <a:lnTo>
                    <a:pt x="62" y="18"/>
                  </a:lnTo>
                  <a:lnTo>
                    <a:pt x="68" y="20"/>
                  </a:lnTo>
                  <a:lnTo>
                    <a:pt x="72" y="24"/>
                  </a:lnTo>
                  <a:lnTo>
                    <a:pt x="76" y="28"/>
                  </a:lnTo>
                  <a:lnTo>
                    <a:pt x="80" y="34"/>
                  </a:lnTo>
                  <a:lnTo>
                    <a:pt x="82" y="40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2" y="60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2" y="76"/>
                  </a:lnTo>
                  <a:lnTo>
                    <a:pt x="66" y="80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2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18" y="88"/>
                  </a:lnTo>
                  <a:lnTo>
                    <a:pt x="26" y="94"/>
                  </a:lnTo>
                  <a:lnTo>
                    <a:pt x="36" y="98"/>
                  </a:lnTo>
                  <a:lnTo>
                    <a:pt x="46" y="100"/>
                  </a:lnTo>
                  <a:lnTo>
                    <a:pt x="56" y="100"/>
                  </a:lnTo>
                  <a:lnTo>
                    <a:pt x="66" y="98"/>
                  </a:lnTo>
                  <a:lnTo>
                    <a:pt x="76" y="94"/>
                  </a:lnTo>
                  <a:lnTo>
                    <a:pt x="84" y="90"/>
                  </a:lnTo>
                  <a:lnTo>
                    <a:pt x="90" y="82"/>
                  </a:lnTo>
                  <a:lnTo>
                    <a:pt x="96" y="74"/>
                  </a:lnTo>
                  <a:lnTo>
                    <a:pt x="100" y="66"/>
                  </a:lnTo>
                  <a:lnTo>
                    <a:pt x="102" y="56"/>
                  </a:lnTo>
                  <a:lnTo>
                    <a:pt x="102" y="46"/>
                  </a:lnTo>
                  <a:lnTo>
                    <a:pt x="100" y="36"/>
                  </a:lnTo>
                  <a:lnTo>
                    <a:pt x="96" y="26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51"/>
            <p:cNvSpPr>
              <a:spLocks/>
            </p:cNvSpPr>
            <p:nvPr/>
          </p:nvSpPr>
          <p:spPr bwMode="auto">
            <a:xfrm>
              <a:off x="3682" y="1880"/>
              <a:ext cx="66" cy="66"/>
            </a:xfrm>
            <a:custGeom>
              <a:avLst/>
              <a:gdLst>
                <a:gd name="T0" fmla="*/ 30 w 66"/>
                <a:gd name="T1" fmla="*/ 66 h 66"/>
                <a:gd name="T2" fmla="*/ 30 w 66"/>
                <a:gd name="T3" fmla="*/ 66 h 66"/>
                <a:gd name="T4" fmla="*/ 24 w 66"/>
                <a:gd name="T5" fmla="*/ 66 h 66"/>
                <a:gd name="T6" fmla="*/ 18 w 66"/>
                <a:gd name="T7" fmla="*/ 64 h 66"/>
                <a:gd name="T8" fmla="*/ 12 w 66"/>
                <a:gd name="T9" fmla="*/ 60 h 66"/>
                <a:gd name="T10" fmla="*/ 8 w 66"/>
                <a:gd name="T11" fmla="*/ 54 h 66"/>
                <a:gd name="T12" fmla="*/ 8 w 66"/>
                <a:gd name="T13" fmla="*/ 54 h 66"/>
                <a:gd name="T14" fmla="*/ 4 w 66"/>
                <a:gd name="T15" fmla="*/ 50 h 66"/>
                <a:gd name="T16" fmla="*/ 2 w 66"/>
                <a:gd name="T17" fmla="*/ 44 h 66"/>
                <a:gd name="T18" fmla="*/ 0 w 66"/>
                <a:gd name="T19" fmla="*/ 38 h 66"/>
                <a:gd name="T20" fmla="*/ 0 w 66"/>
                <a:gd name="T21" fmla="*/ 30 h 66"/>
                <a:gd name="T22" fmla="*/ 0 w 66"/>
                <a:gd name="T23" fmla="*/ 30 h 66"/>
                <a:gd name="T24" fmla="*/ 2 w 66"/>
                <a:gd name="T25" fmla="*/ 24 h 66"/>
                <a:gd name="T26" fmla="*/ 4 w 66"/>
                <a:gd name="T27" fmla="*/ 18 h 66"/>
                <a:gd name="T28" fmla="*/ 8 w 66"/>
                <a:gd name="T29" fmla="*/ 12 h 66"/>
                <a:gd name="T30" fmla="*/ 12 w 66"/>
                <a:gd name="T31" fmla="*/ 8 h 66"/>
                <a:gd name="T32" fmla="*/ 18 w 66"/>
                <a:gd name="T33" fmla="*/ 4 h 66"/>
                <a:gd name="T34" fmla="*/ 24 w 66"/>
                <a:gd name="T35" fmla="*/ 2 h 66"/>
                <a:gd name="T36" fmla="*/ 30 w 66"/>
                <a:gd name="T37" fmla="*/ 0 h 66"/>
                <a:gd name="T38" fmla="*/ 36 w 66"/>
                <a:gd name="T39" fmla="*/ 0 h 66"/>
                <a:gd name="T40" fmla="*/ 36 w 66"/>
                <a:gd name="T41" fmla="*/ 0 h 66"/>
                <a:gd name="T42" fmla="*/ 44 w 66"/>
                <a:gd name="T43" fmla="*/ 2 h 66"/>
                <a:gd name="T44" fmla="*/ 50 w 66"/>
                <a:gd name="T45" fmla="*/ 4 h 66"/>
                <a:gd name="T46" fmla="*/ 54 w 66"/>
                <a:gd name="T47" fmla="*/ 8 h 66"/>
                <a:gd name="T48" fmla="*/ 58 w 66"/>
                <a:gd name="T49" fmla="*/ 12 h 66"/>
                <a:gd name="T50" fmla="*/ 58 w 66"/>
                <a:gd name="T51" fmla="*/ 12 h 66"/>
                <a:gd name="T52" fmla="*/ 62 w 66"/>
                <a:gd name="T53" fmla="*/ 18 h 66"/>
                <a:gd name="T54" fmla="*/ 64 w 66"/>
                <a:gd name="T55" fmla="*/ 24 h 66"/>
                <a:gd name="T56" fmla="*/ 66 w 66"/>
                <a:gd name="T57" fmla="*/ 30 h 66"/>
                <a:gd name="T58" fmla="*/ 66 w 66"/>
                <a:gd name="T59" fmla="*/ 38 h 66"/>
                <a:gd name="T60" fmla="*/ 66 w 66"/>
                <a:gd name="T61" fmla="*/ 38 h 66"/>
                <a:gd name="T62" fmla="*/ 64 w 66"/>
                <a:gd name="T63" fmla="*/ 44 h 66"/>
                <a:gd name="T64" fmla="*/ 62 w 66"/>
                <a:gd name="T65" fmla="*/ 50 h 66"/>
                <a:gd name="T66" fmla="*/ 58 w 66"/>
                <a:gd name="T67" fmla="*/ 56 h 66"/>
                <a:gd name="T68" fmla="*/ 54 w 66"/>
                <a:gd name="T69" fmla="*/ 60 h 66"/>
                <a:gd name="T70" fmla="*/ 48 w 66"/>
                <a:gd name="T71" fmla="*/ 64 h 66"/>
                <a:gd name="T72" fmla="*/ 42 w 66"/>
                <a:gd name="T73" fmla="*/ 66 h 66"/>
                <a:gd name="T74" fmla="*/ 36 w 66"/>
                <a:gd name="T75" fmla="*/ 66 h 66"/>
                <a:gd name="T76" fmla="*/ 30 w 66"/>
                <a:gd name="T77" fmla="*/ 66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" h="66">
                  <a:moveTo>
                    <a:pt x="30" y="66"/>
                  </a:moveTo>
                  <a:lnTo>
                    <a:pt x="30" y="66"/>
                  </a:lnTo>
                  <a:lnTo>
                    <a:pt x="24" y="66"/>
                  </a:lnTo>
                  <a:lnTo>
                    <a:pt x="18" y="64"/>
                  </a:lnTo>
                  <a:lnTo>
                    <a:pt x="12" y="60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2"/>
                  </a:lnTo>
                  <a:lnTo>
                    <a:pt x="50" y="4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4" y="44"/>
                  </a:lnTo>
                  <a:lnTo>
                    <a:pt x="62" y="50"/>
                  </a:lnTo>
                  <a:lnTo>
                    <a:pt x="58" y="56"/>
                  </a:lnTo>
                  <a:lnTo>
                    <a:pt x="54" y="60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52"/>
            <p:cNvSpPr>
              <a:spLocks/>
            </p:cNvSpPr>
            <p:nvPr/>
          </p:nvSpPr>
          <p:spPr bwMode="auto">
            <a:xfrm>
              <a:off x="3664" y="1864"/>
              <a:ext cx="102" cy="100"/>
            </a:xfrm>
            <a:custGeom>
              <a:avLst/>
              <a:gdLst>
                <a:gd name="T0" fmla="*/ 0 w 102"/>
                <a:gd name="T1" fmla="*/ 44 h 100"/>
                <a:gd name="T2" fmla="*/ 0 w 102"/>
                <a:gd name="T3" fmla="*/ 44 h 100"/>
                <a:gd name="T4" fmla="*/ 0 w 102"/>
                <a:gd name="T5" fmla="*/ 54 h 100"/>
                <a:gd name="T6" fmla="*/ 2 w 102"/>
                <a:gd name="T7" fmla="*/ 64 h 100"/>
                <a:gd name="T8" fmla="*/ 6 w 102"/>
                <a:gd name="T9" fmla="*/ 74 h 100"/>
                <a:gd name="T10" fmla="*/ 12 w 102"/>
                <a:gd name="T11" fmla="*/ 82 h 100"/>
                <a:gd name="T12" fmla="*/ 12 w 102"/>
                <a:gd name="T13" fmla="*/ 82 h 100"/>
                <a:gd name="T14" fmla="*/ 18 w 102"/>
                <a:gd name="T15" fmla="*/ 88 h 100"/>
                <a:gd name="T16" fmla="*/ 26 w 102"/>
                <a:gd name="T17" fmla="*/ 94 h 100"/>
                <a:gd name="T18" fmla="*/ 36 w 102"/>
                <a:gd name="T19" fmla="*/ 98 h 100"/>
                <a:gd name="T20" fmla="*/ 46 w 102"/>
                <a:gd name="T21" fmla="*/ 100 h 100"/>
                <a:gd name="T22" fmla="*/ 46 w 102"/>
                <a:gd name="T23" fmla="*/ 100 h 100"/>
                <a:gd name="T24" fmla="*/ 56 w 102"/>
                <a:gd name="T25" fmla="*/ 100 h 100"/>
                <a:gd name="T26" fmla="*/ 66 w 102"/>
                <a:gd name="T27" fmla="*/ 98 h 100"/>
                <a:gd name="T28" fmla="*/ 76 w 102"/>
                <a:gd name="T29" fmla="*/ 94 h 100"/>
                <a:gd name="T30" fmla="*/ 84 w 102"/>
                <a:gd name="T31" fmla="*/ 90 h 100"/>
                <a:gd name="T32" fmla="*/ 90 w 102"/>
                <a:gd name="T33" fmla="*/ 82 h 100"/>
                <a:gd name="T34" fmla="*/ 96 w 102"/>
                <a:gd name="T35" fmla="*/ 74 h 100"/>
                <a:gd name="T36" fmla="*/ 100 w 102"/>
                <a:gd name="T37" fmla="*/ 66 h 100"/>
                <a:gd name="T38" fmla="*/ 102 w 102"/>
                <a:gd name="T39" fmla="*/ 56 h 100"/>
                <a:gd name="T40" fmla="*/ 102 w 102"/>
                <a:gd name="T41" fmla="*/ 56 h 100"/>
                <a:gd name="T42" fmla="*/ 102 w 102"/>
                <a:gd name="T43" fmla="*/ 46 h 100"/>
                <a:gd name="T44" fmla="*/ 100 w 102"/>
                <a:gd name="T45" fmla="*/ 36 h 100"/>
                <a:gd name="T46" fmla="*/ 96 w 102"/>
                <a:gd name="T47" fmla="*/ 26 h 100"/>
                <a:gd name="T48" fmla="*/ 90 w 102"/>
                <a:gd name="T49" fmla="*/ 18 h 100"/>
                <a:gd name="T50" fmla="*/ 84 w 102"/>
                <a:gd name="T51" fmla="*/ 12 h 100"/>
                <a:gd name="T52" fmla="*/ 76 w 102"/>
                <a:gd name="T53" fmla="*/ 6 h 100"/>
                <a:gd name="T54" fmla="*/ 66 w 102"/>
                <a:gd name="T55" fmla="*/ 2 h 100"/>
                <a:gd name="T56" fmla="*/ 56 w 102"/>
                <a:gd name="T57" fmla="*/ 0 h 100"/>
                <a:gd name="T58" fmla="*/ 56 w 102"/>
                <a:gd name="T59" fmla="*/ 0 h 100"/>
                <a:gd name="T60" fmla="*/ 46 w 102"/>
                <a:gd name="T61" fmla="*/ 0 h 100"/>
                <a:gd name="T62" fmla="*/ 36 w 102"/>
                <a:gd name="T63" fmla="*/ 2 h 100"/>
                <a:gd name="T64" fmla="*/ 28 w 102"/>
                <a:gd name="T65" fmla="*/ 6 h 100"/>
                <a:gd name="T66" fmla="*/ 20 w 102"/>
                <a:gd name="T67" fmla="*/ 10 h 100"/>
                <a:gd name="T68" fmla="*/ 12 w 102"/>
                <a:gd name="T69" fmla="*/ 18 h 100"/>
                <a:gd name="T70" fmla="*/ 6 w 102"/>
                <a:gd name="T71" fmla="*/ 26 h 100"/>
                <a:gd name="T72" fmla="*/ 2 w 102"/>
                <a:gd name="T73" fmla="*/ 34 h 100"/>
                <a:gd name="T74" fmla="*/ 0 w 102"/>
                <a:gd name="T75" fmla="*/ 44 h 100"/>
                <a:gd name="T76" fmla="*/ 0 w 102"/>
                <a:gd name="T77" fmla="*/ 44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00">
                  <a:moveTo>
                    <a:pt x="0" y="44"/>
                  </a:moveTo>
                  <a:lnTo>
                    <a:pt x="0" y="4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18" y="88"/>
                  </a:lnTo>
                  <a:lnTo>
                    <a:pt x="26" y="94"/>
                  </a:lnTo>
                  <a:lnTo>
                    <a:pt x="36" y="98"/>
                  </a:lnTo>
                  <a:lnTo>
                    <a:pt x="46" y="100"/>
                  </a:lnTo>
                  <a:lnTo>
                    <a:pt x="56" y="100"/>
                  </a:lnTo>
                  <a:lnTo>
                    <a:pt x="66" y="98"/>
                  </a:lnTo>
                  <a:lnTo>
                    <a:pt x="76" y="94"/>
                  </a:lnTo>
                  <a:lnTo>
                    <a:pt x="84" y="90"/>
                  </a:lnTo>
                  <a:lnTo>
                    <a:pt x="90" y="82"/>
                  </a:lnTo>
                  <a:lnTo>
                    <a:pt x="96" y="74"/>
                  </a:lnTo>
                  <a:lnTo>
                    <a:pt x="100" y="66"/>
                  </a:lnTo>
                  <a:lnTo>
                    <a:pt x="102" y="56"/>
                  </a:lnTo>
                  <a:lnTo>
                    <a:pt x="102" y="46"/>
                  </a:lnTo>
                  <a:lnTo>
                    <a:pt x="100" y="36"/>
                  </a:lnTo>
                  <a:lnTo>
                    <a:pt x="96" y="26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53"/>
            <p:cNvSpPr>
              <a:spLocks/>
            </p:cNvSpPr>
            <p:nvPr/>
          </p:nvSpPr>
          <p:spPr bwMode="auto">
            <a:xfrm>
              <a:off x="3774" y="1880"/>
              <a:ext cx="72" cy="100"/>
            </a:xfrm>
            <a:custGeom>
              <a:avLst/>
              <a:gdLst>
                <a:gd name="T0" fmla="*/ 26 w 72"/>
                <a:gd name="T1" fmla="*/ 4 h 100"/>
                <a:gd name="T2" fmla="*/ 14 w 72"/>
                <a:gd name="T3" fmla="*/ 20 h 100"/>
                <a:gd name="T4" fmla="*/ 14 w 72"/>
                <a:gd name="T5" fmla="*/ 30 h 100"/>
                <a:gd name="T6" fmla="*/ 22 w 72"/>
                <a:gd name="T7" fmla="*/ 46 h 100"/>
                <a:gd name="T8" fmla="*/ 30 w 72"/>
                <a:gd name="T9" fmla="*/ 52 h 100"/>
                <a:gd name="T10" fmla="*/ 34 w 72"/>
                <a:gd name="T11" fmla="*/ 56 h 100"/>
                <a:gd name="T12" fmla="*/ 44 w 72"/>
                <a:gd name="T13" fmla="*/ 68 h 100"/>
                <a:gd name="T14" fmla="*/ 44 w 72"/>
                <a:gd name="T15" fmla="*/ 72 h 100"/>
                <a:gd name="T16" fmla="*/ 38 w 72"/>
                <a:gd name="T17" fmla="*/ 80 h 100"/>
                <a:gd name="T18" fmla="*/ 28 w 72"/>
                <a:gd name="T19" fmla="*/ 82 h 100"/>
                <a:gd name="T20" fmla="*/ 24 w 72"/>
                <a:gd name="T21" fmla="*/ 80 h 100"/>
                <a:gd name="T22" fmla="*/ 20 w 72"/>
                <a:gd name="T23" fmla="*/ 76 h 100"/>
                <a:gd name="T24" fmla="*/ 18 w 72"/>
                <a:gd name="T25" fmla="*/ 66 h 100"/>
                <a:gd name="T26" fmla="*/ 0 w 72"/>
                <a:gd name="T27" fmla="*/ 62 h 100"/>
                <a:gd name="T28" fmla="*/ 0 w 72"/>
                <a:gd name="T29" fmla="*/ 64 h 100"/>
                <a:gd name="T30" fmla="*/ 6 w 72"/>
                <a:gd name="T31" fmla="*/ 86 h 100"/>
                <a:gd name="T32" fmla="*/ 24 w 72"/>
                <a:gd name="T33" fmla="*/ 100 h 100"/>
                <a:gd name="T34" fmla="*/ 30 w 72"/>
                <a:gd name="T35" fmla="*/ 100 h 100"/>
                <a:gd name="T36" fmla="*/ 42 w 72"/>
                <a:gd name="T37" fmla="*/ 98 h 100"/>
                <a:gd name="T38" fmla="*/ 48 w 72"/>
                <a:gd name="T39" fmla="*/ 96 h 100"/>
                <a:gd name="T40" fmla="*/ 58 w 72"/>
                <a:gd name="T41" fmla="*/ 88 h 100"/>
                <a:gd name="T42" fmla="*/ 62 w 72"/>
                <a:gd name="T43" fmla="*/ 76 h 100"/>
                <a:gd name="T44" fmla="*/ 64 w 72"/>
                <a:gd name="T45" fmla="*/ 70 h 100"/>
                <a:gd name="T46" fmla="*/ 60 w 72"/>
                <a:gd name="T47" fmla="*/ 54 h 100"/>
                <a:gd name="T48" fmla="*/ 46 w 72"/>
                <a:gd name="T49" fmla="*/ 40 h 100"/>
                <a:gd name="T50" fmla="*/ 40 w 72"/>
                <a:gd name="T51" fmla="*/ 36 h 100"/>
                <a:gd name="T52" fmla="*/ 34 w 72"/>
                <a:gd name="T53" fmla="*/ 30 h 100"/>
                <a:gd name="T54" fmla="*/ 32 w 72"/>
                <a:gd name="T55" fmla="*/ 24 h 100"/>
                <a:gd name="T56" fmla="*/ 34 w 72"/>
                <a:gd name="T57" fmla="*/ 22 h 100"/>
                <a:gd name="T58" fmla="*/ 36 w 72"/>
                <a:gd name="T59" fmla="*/ 20 h 100"/>
                <a:gd name="T60" fmla="*/ 46 w 72"/>
                <a:gd name="T61" fmla="*/ 18 h 100"/>
                <a:gd name="T62" fmla="*/ 52 w 72"/>
                <a:gd name="T63" fmla="*/ 22 h 100"/>
                <a:gd name="T64" fmla="*/ 56 w 72"/>
                <a:gd name="T65" fmla="*/ 32 h 100"/>
                <a:gd name="T66" fmla="*/ 72 w 72"/>
                <a:gd name="T67" fmla="*/ 22 h 100"/>
                <a:gd name="T68" fmla="*/ 68 w 72"/>
                <a:gd name="T69" fmla="*/ 14 h 100"/>
                <a:gd name="T70" fmla="*/ 58 w 72"/>
                <a:gd name="T71" fmla="*/ 4 h 100"/>
                <a:gd name="T72" fmla="*/ 50 w 72"/>
                <a:gd name="T73" fmla="*/ 2 h 100"/>
                <a:gd name="T74" fmla="*/ 38 w 72"/>
                <a:gd name="T75" fmla="*/ 0 h 100"/>
                <a:gd name="T76" fmla="*/ 26 w 72"/>
                <a:gd name="T77" fmla="*/ 4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2" h="100">
                  <a:moveTo>
                    <a:pt x="26" y="4"/>
                  </a:moveTo>
                  <a:lnTo>
                    <a:pt x="26" y="4"/>
                  </a:lnTo>
                  <a:lnTo>
                    <a:pt x="18" y="12"/>
                  </a:lnTo>
                  <a:lnTo>
                    <a:pt x="14" y="20"/>
                  </a:lnTo>
                  <a:lnTo>
                    <a:pt x="14" y="30"/>
                  </a:lnTo>
                  <a:lnTo>
                    <a:pt x="18" y="38"/>
                  </a:lnTo>
                  <a:lnTo>
                    <a:pt x="22" y="46"/>
                  </a:lnTo>
                  <a:lnTo>
                    <a:pt x="30" y="52"/>
                  </a:lnTo>
                  <a:lnTo>
                    <a:pt x="34" y="56"/>
                  </a:lnTo>
                  <a:lnTo>
                    <a:pt x="44" y="62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2" y="76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4" y="80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6" y="86"/>
                  </a:lnTo>
                  <a:lnTo>
                    <a:pt x="14" y="94"/>
                  </a:lnTo>
                  <a:lnTo>
                    <a:pt x="24" y="100"/>
                  </a:lnTo>
                  <a:lnTo>
                    <a:pt x="30" y="100"/>
                  </a:lnTo>
                  <a:lnTo>
                    <a:pt x="36" y="100"/>
                  </a:lnTo>
                  <a:lnTo>
                    <a:pt x="42" y="98"/>
                  </a:lnTo>
                  <a:lnTo>
                    <a:pt x="48" y="96"/>
                  </a:lnTo>
                  <a:lnTo>
                    <a:pt x="54" y="92"/>
                  </a:lnTo>
                  <a:lnTo>
                    <a:pt x="58" y="88"/>
                  </a:lnTo>
                  <a:lnTo>
                    <a:pt x="60" y="82"/>
                  </a:lnTo>
                  <a:lnTo>
                    <a:pt x="62" y="76"/>
                  </a:lnTo>
                  <a:lnTo>
                    <a:pt x="64" y="70"/>
                  </a:lnTo>
                  <a:lnTo>
                    <a:pt x="64" y="64"/>
                  </a:lnTo>
                  <a:lnTo>
                    <a:pt x="60" y="54"/>
                  </a:lnTo>
                  <a:lnTo>
                    <a:pt x="54" y="46"/>
                  </a:lnTo>
                  <a:lnTo>
                    <a:pt x="46" y="40"/>
                  </a:lnTo>
                  <a:lnTo>
                    <a:pt x="40" y="36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40" y="18"/>
                  </a:lnTo>
                  <a:lnTo>
                    <a:pt x="46" y="18"/>
                  </a:lnTo>
                  <a:lnTo>
                    <a:pt x="52" y="22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68" y="14"/>
                  </a:lnTo>
                  <a:lnTo>
                    <a:pt x="64" y="8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54"/>
            <p:cNvSpPr>
              <a:spLocks/>
            </p:cNvSpPr>
            <p:nvPr/>
          </p:nvSpPr>
          <p:spPr bwMode="auto">
            <a:xfrm>
              <a:off x="3774" y="1880"/>
              <a:ext cx="72" cy="100"/>
            </a:xfrm>
            <a:custGeom>
              <a:avLst/>
              <a:gdLst>
                <a:gd name="T0" fmla="*/ 26 w 72"/>
                <a:gd name="T1" fmla="*/ 4 h 100"/>
                <a:gd name="T2" fmla="*/ 14 w 72"/>
                <a:gd name="T3" fmla="*/ 20 h 100"/>
                <a:gd name="T4" fmla="*/ 14 w 72"/>
                <a:gd name="T5" fmla="*/ 30 h 100"/>
                <a:gd name="T6" fmla="*/ 22 w 72"/>
                <a:gd name="T7" fmla="*/ 46 h 100"/>
                <a:gd name="T8" fmla="*/ 30 w 72"/>
                <a:gd name="T9" fmla="*/ 52 h 100"/>
                <a:gd name="T10" fmla="*/ 34 w 72"/>
                <a:gd name="T11" fmla="*/ 56 h 100"/>
                <a:gd name="T12" fmla="*/ 44 w 72"/>
                <a:gd name="T13" fmla="*/ 68 h 100"/>
                <a:gd name="T14" fmla="*/ 44 w 72"/>
                <a:gd name="T15" fmla="*/ 72 h 100"/>
                <a:gd name="T16" fmla="*/ 38 w 72"/>
                <a:gd name="T17" fmla="*/ 80 h 100"/>
                <a:gd name="T18" fmla="*/ 28 w 72"/>
                <a:gd name="T19" fmla="*/ 82 h 100"/>
                <a:gd name="T20" fmla="*/ 24 w 72"/>
                <a:gd name="T21" fmla="*/ 80 h 100"/>
                <a:gd name="T22" fmla="*/ 20 w 72"/>
                <a:gd name="T23" fmla="*/ 76 h 100"/>
                <a:gd name="T24" fmla="*/ 18 w 72"/>
                <a:gd name="T25" fmla="*/ 66 h 100"/>
                <a:gd name="T26" fmla="*/ 0 w 72"/>
                <a:gd name="T27" fmla="*/ 62 h 100"/>
                <a:gd name="T28" fmla="*/ 0 w 72"/>
                <a:gd name="T29" fmla="*/ 64 h 100"/>
                <a:gd name="T30" fmla="*/ 6 w 72"/>
                <a:gd name="T31" fmla="*/ 86 h 100"/>
                <a:gd name="T32" fmla="*/ 24 w 72"/>
                <a:gd name="T33" fmla="*/ 100 h 100"/>
                <a:gd name="T34" fmla="*/ 30 w 72"/>
                <a:gd name="T35" fmla="*/ 100 h 100"/>
                <a:gd name="T36" fmla="*/ 42 w 72"/>
                <a:gd name="T37" fmla="*/ 98 h 100"/>
                <a:gd name="T38" fmla="*/ 48 w 72"/>
                <a:gd name="T39" fmla="*/ 96 h 100"/>
                <a:gd name="T40" fmla="*/ 58 w 72"/>
                <a:gd name="T41" fmla="*/ 88 h 100"/>
                <a:gd name="T42" fmla="*/ 62 w 72"/>
                <a:gd name="T43" fmla="*/ 76 h 100"/>
                <a:gd name="T44" fmla="*/ 64 w 72"/>
                <a:gd name="T45" fmla="*/ 70 h 100"/>
                <a:gd name="T46" fmla="*/ 60 w 72"/>
                <a:gd name="T47" fmla="*/ 54 h 100"/>
                <a:gd name="T48" fmla="*/ 46 w 72"/>
                <a:gd name="T49" fmla="*/ 40 h 100"/>
                <a:gd name="T50" fmla="*/ 40 w 72"/>
                <a:gd name="T51" fmla="*/ 36 h 100"/>
                <a:gd name="T52" fmla="*/ 34 w 72"/>
                <a:gd name="T53" fmla="*/ 30 h 100"/>
                <a:gd name="T54" fmla="*/ 32 w 72"/>
                <a:gd name="T55" fmla="*/ 24 h 100"/>
                <a:gd name="T56" fmla="*/ 34 w 72"/>
                <a:gd name="T57" fmla="*/ 22 h 100"/>
                <a:gd name="T58" fmla="*/ 36 w 72"/>
                <a:gd name="T59" fmla="*/ 20 h 100"/>
                <a:gd name="T60" fmla="*/ 46 w 72"/>
                <a:gd name="T61" fmla="*/ 18 h 100"/>
                <a:gd name="T62" fmla="*/ 52 w 72"/>
                <a:gd name="T63" fmla="*/ 22 h 100"/>
                <a:gd name="T64" fmla="*/ 56 w 72"/>
                <a:gd name="T65" fmla="*/ 32 h 100"/>
                <a:gd name="T66" fmla="*/ 72 w 72"/>
                <a:gd name="T67" fmla="*/ 22 h 100"/>
                <a:gd name="T68" fmla="*/ 68 w 72"/>
                <a:gd name="T69" fmla="*/ 14 h 100"/>
                <a:gd name="T70" fmla="*/ 58 w 72"/>
                <a:gd name="T71" fmla="*/ 4 h 100"/>
                <a:gd name="T72" fmla="*/ 50 w 72"/>
                <a:gd name="T73" fmla="*/ 2 h 100"/>
                <a:gd name="T74" fmla="*/ 38 w 72"/>
                <a:gd name="T75" fmla="*/ 0 h 100"/>
                <a:gd name="T76" fmla="*/ 26 w 72"/>
                <a:gd name="T77" fmla="*/ 4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2" h="100">
                  <a:moveTo>
                    <a:pt x="26" y="4"/>
                  </a:moveTo>
                  <a:lnTo>
                    <a:pt x="26" y="4"/>
                  </a:lnTo>
                  <a:lnTo>
                    <a:pt x="18" y="12"/>
                  </a:lnTo>
                  <a:lnTo>
                    <a:pt x="14" y="20"/>
                  </a:lnTo>
                  <a:lnTo>
                    <a:pt x="14" y="30"/>
                  </a:lnTo>
                  <a:lnTo>
                    <a:pt x="18" y="38"/>
                  </a:lnTo>
                  <a:lnTo>
                    <a:pt x="22" y="46"/>
                  </a:lnTo>
                  <a:lnTo>
                    <a:pt x="30" y="52"/>
                  </a:lnTo>
                  <a:lnTo>
                    <a:pt x="34" y="56"/>
                  </a:lnTo>
                  <a:lnTo>
                    <a:pt x="44" y="62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2" y="76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4" y="80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6" y="86"/>
                  </a:lnTo>
                  <a:lnTo>
                    <a:pt x="14" y="94"/>
                  </a:lnTo>
                  <a:lnTo>
                    <a:pt x="24" y="100"/>
                  </a:lnTo>
                  <a:lnTo>
                    <a:pt x="30" y="100"/>
                  </a:lnTo>
                  <a:lnTo>
                    <a:pt x="36" y="100"/>
                  </a:lnTo>
                  <a:lnTo>
                    <a:pt x="42" y="98"/>
                  </a:lnTo>
                  <a:lnTo>
                    <a:pt x="48" y="96"/>
                  </a:lnTo>
                  <a:lnTo>
                    <a:pt x="54" y="92"/>
                  </a:lnTo>
                  <a:lnTo>
                    <a:pt x="58" y="88"/>
                  </a:lnTo>
                  <a:lnTo>
                    <a:pt x="60" y="82"/>
                  </a:lnTo>
                  <a:lnTo>
                    <a:pt x="62" y="76"/>
                  </a:lnTo>
                  <a:lnTo>
                    <a:pt x="64" y="70"/>
                  </a:lnTo>
                  <a:lnTo>
                    <a:pt x="64" y="64"/>
                  </a:lnTo>
                  <a:lnTo>
                    <a:pt x="60" y="54"/>
                  </a:lnTo>
                  <a:lnTo>
                    <a:pt x="54" y="46"/>
                  </a:lnTo>
                  <a:lnTo>
                    <a:pt x="46" y="40"/>
                  </a:lnTo>
                  <a:lnTo>
                    <a:pt x="40" y="36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40" y="18"/>
                  </a:lnTo>
                  <a:lnTo>
                    <a:pt x="46" y="18"/>
                  </a:lnTo>
                  <a:lnTo>
                    <a:pt x="52" y="22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68" y="14"/>
                  </a:lnTo>
                  <a:lnTo>
                    <a:pt x="64" y="8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2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55"/>
            <p:cNvSpPr>
              <a:spLocks noEditPoints="1"/>
            </p:cNvSpPr>
            <p:nvPr/>
          </p:nvSpPr>
          <p:spPr bwMode="auto">
            <a:xfrm>
              <a:off x="3876" y="1922"/>
              <a:ext cx="88" cy="116"/>
            </a:xfrm>
            <a:custGeom>
              <a:avLst/>
              <a:gdLst>
                <a:gd name="T0" fmla="*/ 70 w 88"/>
                <a:gd name="T1" fmla="*/ 38 h 116"/>
                <a:gd name="T2" fmla="*/ 70 w 88"/>
                <a:gd name="T3" fmla="*/ 38 h 116"/>
                <a:gd name="T4" fmla="*/ 70 w 88"/>
                <a:gd name="T5" fmla="*/ 64 h 116"/>
                <a:gd name="T6" fmla="*/ 70 w 88"/>
                <a:gd name="T7" fmla="*/ 64 h 116"/>
                <a:gd name="T8" fmla="*/ 50 w 88"/>
                <a:gd name="T9" fmla="*/ 56 h 116"/>
                <a:gd name="T10" fmla="*/ 50 w 88"/>
                <a:gd name="T11" fmla="*/ 56 h 116"/>
                <a:gd name="T12" fmla="*/ 70 w 88"/>
                <a:gd name="T13" fmla="*/ 38 h 116"/>
                <a:gd name="T14" fmla="*/ 82 w 88"/>
                <a:gd name="T15" fmla="*/ 4 h 116"/>
                <a:gd name="T16" fmla="*/ 0 w 88"/>
                <a:gd name="T17" fmla="*/ 76 h 116"/>
                <a:gd name="T18" fmla="*/ 18 w 88"/>
                <a:gd name="T19" fmla="*/ 84 h 116"/>
                <a:gd name="T20" fmla="*/ 18 w 88"/>
                <a:gd name="T21" fmla="*/ 84 h 116"/>
                <a:gd name="T22" fmla="*/ 36 w 88"/>
                <a:gd name="T23" fmla="*/ 68 h 116"/>
                <a:gd name="T24" fmla="*/ 36 w 88"/>
                <a:gd name="T25" fmla="*/ 68 h 116"/>
                <a:gd name="T26" fmla="*/ 70 w 88"/>
                <a:gd name="T27" fmla="*/ 84 h 116"/>
                <a:gd name="T28" fmla="*/ 70 w 88"/>
                <a:gd name="T29" fmla="*/ 84 h 116"/>
                <a:gd name="T30" fmla="*/ 70 w 88"/>
                <a:gd name="T31" fmla="*/ 108 h 116"/>
                <a:gd name="T32" fmla="*/ 88 w 88"/>
                <a:gd name="T33" fmla="*/ 116 h 116"/>
                <a:gd name="T34" fmla="*/ 86 w 88"/>
                <a:gd name="T35" fmla="*/ 0 h 116"/>
                <a:gd name="T36" fmla="*/ 82 w 88"/>
                <a:gd name="T37" fmla="*/ 4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" h="116">
                  <a:moveTo>
                    <a:pt x="70" y="38"/>
                  </a:moveTo>
                  <a:lnTo>
                    <a:pt x="70" y="38"/>
                  </a:lnTo>
                  <a:lnTo>
                    <a:pt x="70" y="64"/>
                  </a:lnTo>
                  <a:lnTo>
                    <a:pt x="50" y="56"/>
                  </a:lnTo>
                  <a:lnTo>
                    <a:pt x="70" y="38"/>
                  </a:lnTo>
                  <a:close/>
                  <a:moveTo>
                    <a:pt x="82" y="4"/>
                  </a:moveTo>
                  <a:lnTo>
                    <a:pt x="0" y="76"/>
                  </a:lnTo>
                  <a:lnTo>
                    <a:pt x="18" y="84"/>
                  </a:lnTo>
                  <a:lnTo>
                    <a:pt x="36" y="68"/>
                  </a:lnTo>
                  <a:lnTo>
                    <a:pt x="70" y="84"/>
                  </a:lnTo>
                  <a:lnTo>
                    <a:pt x="70" y="108"/>
                  </a:lnTo>
                  <a:lnTo>
                    <a:pt x="88" y="116"/>
                  </a:lnTo>
                  <a:lnTo>
                    <a:pt x="86" y="0"/>
                  </a:lnTo>
                  <a:lnTo>
                    <a:pt x="8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56"/>
            <p:cNvSpPr>
              <a:spLocks/>
            </p:cNvSpPr>
            <p:nvPr/>
          </p:nvSpPr>
          <p:spPr bwMode="auto">
            <a:xfrm>
              <a:off x="3926" y="1960"/>
              <a:ext cx="20" cy="26"/>
            </a:xfrm>
            <a:custGeom>
              <a:avLst/>
              <a:gdLst>
                <a:gd name="T0" fmla="*/ 20 w 20"/>
                <a:gd name="T1" fmla="*/ 0 h 26"/>
                <a:gd name="T2" fmla="*/ 20 w 20"/>
                <a:gd name="T3" fmla="*/ 0 h 26"/>
                <a:gd name="T4" fmla="*/ 20 w 20"/>
                <a:gd name="T5" fmla="*/ 26 h 26"/>
                <a:gd name="T6" fmla="*/ 20 w 20"/>
                <a:gd name="T7" fmla="*/ 26 h 26"/>
                <a:gd name="T8" fmla="*/ 0 w 20"/>
                <a:gd name="T9" fmla="*/ 18 h 26"/>
                <a:gd name="T10" fmla="*/ 0 w 20"/>
                <a:gd name="T11" fmla="*/ 18 h 26"/>
                <a:gd name="T12" fmla="*/ 20 w 20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18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57"/>
            <p:cNvSpPr>
              <a:spLocks/>
            </p:cNvSpPr>
            <p:nvPr/>
          </p:nvSpPr>
          <p:spPr bwMode="auto">
            <a:xfrm>
              <a:off x="3876" y="1922"/>
              <a:ext cx="88" cy="116"/>
            </a:xfrm>
            <a:custGeom>
              <a:avLst/>
              <a:gdLst>
                <a:gd name="T0" fmla="*/ 82 w 88"/>
                <a:gd name="T1" fmla="*/ 4 h 116"/>
                <a:gd name="T2" fmla="*/ 0 w 88"/>
                <a:gd name="T3" fmla="*/ 76 h 116"/>
                <a:gd name="T4" fmla="*/ 18 w 88"/>
                <a:gd name="T5" fmla="*/ 84 h 116"/>
                <a:gd name="T6" fmla="*/ 18 w 88"/>
                <a:gd name="T7" fmla="*/ 84 h 116"/>
                <a:gd name="T8" fmla="*/ 36 w 88"/>
                <a:gd name="T9" fmla="*/ 68 h 116"/>
                <a:gd name="T10" fmla="*/ 36 w 88"/>
                <a:gd name="T11" fmla="*/ 68 h 116"/>
                <a:gd name="T12" fmla="*/ 70 w 88"/>
                <a:gd name="T13" fmla="*/ 84 h 116"/>
                <a:gd name="T14" fmla="*/ 70 w 88"/>
                <a:gd name="T15" fmla="*/ 84 h 116"/>
                <a:gd name="T16" fmla="*/ 70 w 88"/>
                <a:gd name="T17" fmla="*/ 108 h 116"/>
                <a:gd name="T18" fmla="*/ 88 w 88"/>
                <a:gd name="T19" fmla="*/ 116 h 116"/>
                <a:gd name="T20" fmla="*/ 86 w 88"/>
                <a:gd name="T21" fmla="*/ 0 h 116"/>
                <a:gd name="T22" fmla="*/ 82 w 88"/>
                <a:gd name="T23" fmla="*/ 4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116">
                  <a:moveTo>
                    <a:pt x="82" y="4"/>
                  </a:moveTo>
                  <a:lnTo>
                    <a:pt x="0" y="76"/>
                  </a:lnTo>
                  <a:lnTo>
                    <a:pt x="18" y="84"/>
                  </a:lnTo>
                  <a:lnTo>
                    <a:pt x="36" y="68"/>
                  </a:lnTo>
                  <a:lnTo>
                    <a:pt x="70" y="84"/>
                  </a:lnTo>
                  <a:lnTo>
                    <a:pt x="70" y="108"/>
                  </a:lnTo>
                  <a:lnTo>
                    <a:pt x="88" y="116"/>
                  </a:lnTo>
                  <a:lnTo>
                    <a:pt x="86" y="0"/>
                  </a:lnTo>
                  <a:lnTo>
                    <a:pt x="8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58"/>
            <p:cNvSpPr>
              <a:spLocks/>
            </p:cNvSpPr>
            <p:nvPr/>
          </p:nvSpPr>
          <p:spPr bwMode="auto">
            <a:xfrm>
              <a:off x="3972" y="1952"/>
              <a:ext cx="124" cy="144"/>
            </a:xfrm>
            <a:custGeom>
              <a:avLst/>
              <a:gdLst>
                <a:gd name="T0" fmla="*/ 50 w 124"/>
                <a:gd name="T1" fmla="*/ 6 h 144"/>
                <a:gd name="T2" fmla="*/ 0 w 124"/>
                <a:gd name="T3" fmla="*/ 90 h 144"/>
                <a:gd name="T4" fmla="*/ 14 w 124"/>
                <a:gd name="T5" fmla="*/ 100 h 144"/>
                <a:gd name="T6" fmla="*/ 14 w 124"/>
                <a:gd name="T7" fmla="*/ 100 h 144"/>
                <a:gd name="T8" fmla="*/ 48 w 124"/>
                <a:gd name="T9" fmla="*/ 46 h 144"/>
                <a:gd name="T10" fmla="*/ 48 w 124"/>
                <a:gd name="T11" fmla="*/ 46 h 144"/>
                <a:gd name="T12" fmla="*/ 68 w 124"/>
                <a:gd name="T13" fmla="*/ 144 h 144"/>
                <a:gd name="T14" fmla="*/ 124 w 124"/>
                <a:gd name="T15" fmla="*/ 52 h 144"/>
                <a:gd name="T16" fmla="*/ 108 w 124"/>
                <a:gd name="T17" fmla="*/ 44 h 144"/>
                <a:gd name="T18" fmla="*/ 108 w 124"/>
                <a:gd name="T19" fmla="*/ 44 h 144"/>
                <a:gd name="T20" fmla="*/ 76 w 124"/>
                <a:gd name="T21" fmla="*/ 96 h 144"/>
                <a:gd name="T22" fmla="*/ 76 w 124"/>
                <a:gd name="T23" fmla="*/ 96 h 144"/>
                <a:gd name="T24" fmla="*/ 56 w 124"/>
                <a:gd name="T25" fmla="*/ 0 h 144"/>
                <a:gd name="T26" fmla="*/ 50 w 124"/>
                <a:gd name="T27" fmla="*/ 6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144">
                  <a:moveTo>
                    <a:pt x="50" y="6"/>
                  </a:moveTo>
                  <a:lnTo>
                    <a:pt x="0" y="90"/>
                  </a:lnTo>
                  <a:lnTo>
                    <a:pt x="14" y="100"/>
                  </a:lnTo>
                  <a:lnTo>
                    <a:pt x="48" y="46"/>
                  </a:lnTo>
                  <a:lnTo>
                    <a:pt x="68" y="144"/>
                  </a:lnTo>
                  <a:lnTo>
                    <a:pt x="124" y="52"/>
                  </a:lnTo>
                  <a:lnTo>
                    <a:pt x="108" y="44"/>
                  </a:lnTo>
                  <a:lnTo>
                    <a:pt x="76" y="96"/>
                  </a:lnTo>
                  <a:lnTo>
                    <a:pt x="56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59"/>
            <p:cNvSpPr>
              <a:spLocks/>
            </p:cNvSpPr>
            <p:nvPr/>
          </p:nvSpPr>
          <p:spPr bwMode="auto">
            <a:xfrm>
              <a:off x="3972" y="1952"/>
              <a:ext cx="124" cy="144"/>
            </a:xfrm>
            <a:custGeom>
              <a:avLst/>
              <a:gdLst>
                <a:gd name="T0" fmla="*/ 50 w 124"/>
                <a:gd name="T1" fmla="*/ 6 h 144"/>
                <a:gd name="T2" fmla="*/ 0 w 124"/>
                <a:gd name="T3" fmla="*/ 90 h 144"/>
                <a:gd name="T4" fmla="*/ 14 w 124"/>
                <a:gd name="T5" fmla="*/ 100 h 144"/>
                <a:gd name="T6" fmla="*/ 14 w 124"/>
                <a:gd name="T7" fmla="*/ 100 h 144"/>
                <a:gd name="T8" fmla="*/ 48 w 124"/>
                <a:gd name="T9" fmla="*/ 46 h 144"/>
                <a:gd name="T10" fmla="*/ 48 w 124"/>
                <a:gd name="T11" fmla="*/ 46 h 144"/>
                <a:gd name="T12" fmla="*/ 68 w 124"/>
                <a:gd name="T13" fmla="*/ 144 h 144"/>
                <a:gd name="T14" fmla="*/ 124 w 124"/>
                <a:gd name="T15" fmla="*/ 52 h 144"/>
                <a:gd name="T16" fmla="*/ 108 w 124"/>
                <a:gd name="T17" fmla="*/ 44 h 144"/>
                <a:gd name="T18" fmla="*/ 108 w 124"/>
                <a:gd name="T19" fmla="*/ 44 h 144"/>
                <a:gd name="T20" fmla="*/ 76 w 124"/>
                <a:gd name="T21" fmla="*/ 96 h 144"/>
                <a:gd name="T22" fmla="*/ 76 w 124"/>
                <a:gd name="T23" fmla="*/ 96 h 144"/>
                <a:gd name="T24" fmla="*/ 56 w 124"/>
                <a:gd name="T25" fmla="*/ 0 h 144"/>
                <a:gd name="T26" fmla="*/ 50 w 124"/>
                <a:gd name="T27" fmla="*/ 6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144">
                  <a:moveTo>
                    <a:pt x="50" y="6"/>
                  </a:moveTo>
                  <a:lnTo>
                    <a:pt x="0" y="90"/>
                  </a:lnTo>
                  <a:lnTo>
                    <a:pt x="14" y="100"/>
                  </a:lnTo>
                  <a:lnTo>
                    <a:pt x="48" y="46"/>
                  </a:lnTo>
                  <a:lnTo>
                    <a:pt x="68" y="144"/>
                  </a:lnTo>
                  <a:lnTo>
                    <a:pt x="124" y="52"/>
                  </a:lnTo>
                  <a:lnTo>
                    <a:pt x="108" y="44"/>
                  </a:lnTo>
                  <a:lnTo>
                    <a:pt x="76" y="96"/>
                  </a:lnTo>
                  <a:lnTo>
                    <a:pt x="56" y="0"/>
                  </a:lnTo>
                  <a:lnTo>
                    <a:pt x="5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60"/>
            <p:cNvSpPr>
              <a:spLocks/>
            </p:cNvSpPr>
            <p:nvPr/>
          </p:nvSpPr>
          <p:spPr bwMode="auto">
            <a:xfrm>
              <a:off x="4072" y="2038"/>
              <a:ext cx="102" cy="100"/>
            </a:xfrm>
            <a:custGeom>
              <a:avLst/>
              <a:gdLst>
                <a:gd name="T0" fmla="*/ 12 w 102"/>
                <a:gd name="T1" fmla="*/ 18 h 100"/>
                <a:gd name="T2" fmla="*/ 2 w 102"/>
                <a:gd name="T3" fmla="*/ 36 h 100"/>
                <a:gd name="T4" fmla="*/ 0 w 102"/>
                <a:gd name="T5" fmla="*/ 56 h 100"/>
                <a:gd name="T6" fmla="*/ 2 w 102"/>
                <a:gd name="T7" fmla="*/ 66 h 100"/>
                <a:gd name="T8" fmla="*/ 10 w 102"/>
                <a:gd name="T9" fmla="*/ 82 h 100"/>
                <a:gd name="T10" fmla="*/ 18 w 102"/>
                <a:gd name="T11" fmla="*/ 88 h 100"/>
                <a:gd name="T12" fmla="*/ 34 w 102"/>
                <a:gd name="T13" fmla="*/ 98 h 100"/>
                <a:gd name="T14" fmla="*/ 50 w 102"/>
                <a:gd name="T15" fmla="*/ 100 h 100"/>
                <a:gd name="T16" fmla="*/ 60 w 102"/>
                <a:gd name="T17" fmla="*/ 98 h 100"/>
                <a:gd name="T18" fmla="*/ 76 w 102"/>
                <a:gd name="T19" fmla="*/ 90 h 100"/>
                <a:gd name="T20" fmla="*/ 88 w 102"/>
                <a:gd name="T21" fmla="*/ 76 h 100"/>
                <a:gd name="T22" fmla="*/ 44 w 102"/>
                <a:gd name="T23" fmla="*/ 62 h 100"/>
                <a:gd name="T24" fmla="*/ 62 w 102"/>
                <a:gd name="T25" fmla="*/ 78 h 100"/>
                <a:gd name="T26" fmla="*/ 54 w 102"/>
                <a:gd name="T27" fmla="*/ 80 h 100"/>
                <a:gd name="T28" fmla="*/ 36 w 102"/>
                <a:gd name="T29" fmla="*/ 80 h 100"/>
                <a:gd name="T30" fmla="*/ 30 w 102"/>
                <a:gd name="T31" fmla="*/ 76 h 100"/>
                <a:gd name="T32" fmla="*/ 22 w 102"/>
                <a:gd name="T33" fmla="*/ 66 h 100"/>
                <a:gd name="T34" fmla="*/ 18 w 102"/>
                <a:gd name="T35" fmla="*/ 54 h 100"/>
                <a:gd name="T36" fmla="*/ 20 w 102"/>
                <a:gd name="T37" fmla="*/ 42 h 100"/>
                <a:gd name="T38" fmla="*/ 26 w 102"/>
                <a:gd name="T39" fmla="*/ 30 h 100"/>
                <a:gd name="T40" fmla="*/ 32 w 102"/>
                <a:gd name="T41" fmla="*/ 26 h 100"/>
                <a:gd name="T42" fmla="*/ 42 w 102"/>
                <a:gd name="T43" fmla="*/ 20 h 100"/>
                <a:gd name="T44" fmla="*/ 50 w 102"/>
                <a:gd name="T45" fmla="*/ 18 h 100"/>
                <a:gd name="T46" fmla="*/ 62 w 102"/>
                <a:gd name="T47" fmla="*/ 20 h 100"/>
                <a:gd name="T48" fmla="*/ 72 w 102"/>
                <a:gd name="T49" fmla="*/ 26 h 100"/>
                <a:gd name="T50" fmla="*/ 78 w 102"/>
                <a:gd name="T51" fmla="*/ 30 h 100"/>
                <a:gd name="T52" fmla="*/ 84 w 102"/>
                <a:gd name="T53" fmla="*/ 44 h 100"/>
                <a:gd name="T54" fmla="*/ 84 w 102"/>
                <a:gd name="T55" fmla="*/ 56 h 100"/>
                <a:gd name="T56" fmla="*/ 102 w 102"/>
                <a:gd name="T57" fmla="*/ 52 h 100"/>
                <a:gd name="T58" fmla="*/ 100 w 102"/>
                <a:gd name="T59" fmla="*/ 40 h 100"/>
                <a:gd name="T60" fmla="*/ 92 w 102"/>
                <a:gd name="T61" fmla="*/ 20 h 100"/>
                <a:gd name="T62" fmla="*/ 84 w 102"/>
                <a:gd name="T63" fmla="*/ 12 h 100"/>
                <a:gd name="T64" fmla="*/ 66 w 102"/>
                <a:gd name="T65" fmla="*/ 2 h 100"/>
                <a:gd name="T66" fmla="*/ 46 w 102"/>
                <a:gd name="T67" fmla="*/ 0 h 100"/>
                <a:gd name="T68" fmla="*/ 28 w 102"/>
                <a:gd name="T69" fmla="*/ 6 h 100"/>
                <a:gd name="T70" fmla="*/ 12 w 102"/>
                <a:gd name="T71" fmla="*/ 18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2" h="100">
                  <a:moveTo>
                    <a:pt x="12" y="18"/>
                  </a:moveTo>
                  <a:lnTo>
                    <a:pt x="12" y="18"/>
                  </a:lnTo>
                  <a:lnTo>
                    <a:pt x="6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4"/>
                  </a:lnTo>
                  <a:lnTo>
                    <a:pt x="10" y="82"/>
                  </a:lnTo>
                  <a:lnTo>
                    <a:pt x="18" y="88"/>
                  </a:lnTo>
                  <a:lnTo>
                    <a:pt x="26" y="94"/>
                  </a:lnTo>
                  <a:lnTo>
                    <a:pt x="34" y="98"/>
                  </a:lnTo>
                  <a:lnTo>
                    <a:pt x="42" y="100"/>
                  </a:lnTo>
                  <a:lnTo>
                    <a:pt x="50" y="100"/>
                  </a:lnTo>
                  <a:lnTo>
                    <a:pt x="60" y="98"/>
                  </a:lnTo>
                  <a:lnTo>
                    <a:pt x="68" y="94"/>
                  </a:lnTo>
                  <a:lnTo>
                    <a:pt x="76" y="90"/>
                  </a:lnTo>
                  <a:lnTo>
                    <a:pt x="84" y="82"/>
                  </a:lnTo>
                  <a:lnTo>
                    <a:pt x="88" y="76"/>
                  </a:lnTo>
                  <a:lnTo>
                    <a:pt x="56" y="50"/>
                  </a:lnTo>
                  <a:lnTo>
                    <a:pt x="44" y="62"/>
                  </a:lnTo>
                  <a:lnTo>
                    <a:pt x="62" y="78"/>
                  </a:lnTo>
                  <a:lnTo>
                    <a:pt x="54" y="80"/>
                  </a:lnTo>
                  <a:lnTo>
                    <a:pt x="44" y="82"/>
                  </a:lnTo>
                  <a:lnTo>
                    <a:pt x="36" y="80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22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20" y="42"/>
                  </a:lnTo>
                  <a:lnTo>
                    <a:pt x="22" y="36"/>
                  </a:lnTo>
                  <a:lnTo>
                    <a:pt x="26" y="30"/>
                  </a:lnTo>
                  <a:lnTo>
                    <a:pt x="32" y="26"/>
                  </a:lnTo>
                  <a:lnTo>
                    <a:pt x="36" y="22"/>
                  </a:lnTo>
                  <a:lnTo>
                    <a:pt x="42" y="20"/>
                  </a:lnTo>
                  <a:lnTo>
                    <a:pt x="50" y="18"/>
                  </a:lnTo>
                  <a:lnTo>
                    <a:pt x="56" y="18"/>
                  </a:lnTo>
                  <a:lnTo>
                    <a:pt x="62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8" y="30"/>
                  </a:lnTo>
                  <a:lnTo>
                    <a:pt x="82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0" y="40"/>
                  </a:lnTo>
                  <a:lnTo>
                    <a:pt x="98" y="30"/>
                  </a:lnTo>
                  <a:lnTo>
                    <a:pt x="92" y="20"/>
                  </a:lnTo>
                  <a:lnTo>
                    <a:pt x="84" y="12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20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61"/>
            <p:cNvSpPr>
              <a:spLocks/>
            </p:cNvSpPr>
            <p:nvPr/>
          </p:nvSpPr>
          <p:spPr bwMode="auto">
            <a:xfrm>
              <a:off x="4072" y="2038"/>
              <a:ext cx="102" cy="100"/>
            </a:xfrm>
            <a:custGeom>
              <a:avLst/>
              <a:gdLst>
                <a:gd name="T0" fmla="*/ 12 w 102"/>
                <a:gd name="T1" fmla="*/ 18 h 100"/>
                <a:gd name="T2" fmla="*/ 2 w 102"/>
                <a:gd name="T3" fmla="*/ 36 h 100"/>
                <a:gd name="T4" fmla="*/ 0 w 102"/>
                <a:gd name="T5" fmla="*/ 56 h 100"/>
                <a:gd name="T6" fmla="*/ 2 w 102"/>
                <a:gd name="T7" fmla="*/ 66 h 100"/>
                <a:gd name="T8" fmla="*/ 10 w 102"/>
                <a:gd name="T9" fmla="*/ 82 h 100"/>
                <a:gd name="T10" fmla="*/ 18 w 102"/>
                <a:gd name="T11" fmla="*/ 88 h 100"/>
                <a:gd name="T12" fmla="*/ 34 w 102"/>
                <a:gd name="T13" fmla="*/ 98 h 100"/>
                <a:gd name="T14" fmla="*/ 50 w 102"/>
                <a:gd name="T15" fmla="*/ 100 h 100"/>
                <a:gd name="T16" fmla="*/ 60 w 102"/>
                <a:gd name="T17" fmla="*/ 98 h 100"/>
                <a:gd name="T18" fmla="*/ 76 w 102"/>
                <a:gd name="T19" fmla="*/ 90 h 100"/>
                <a:gd name="T20" fmla="*/ 88 w 102"/>
                <a:gd name="T21" fmla="*/ 76 h 100"/>
                <a:gd name="T22" fmla="*/ 44 w 102"/>
                <a:gd name="T23" fmla="*/ 62 h 100"/>
                <a:gd name="T24" fmla="*/ 62 w 102"/>
                <a:gd name="T25" fmla="*/ 78 h 100"/>
                <a:gd name="T26" fmla="*/ 54 w 102"/>
                <a:gd name="T27" fmla="*/ 80 h 100"/>
                <a:gd name="T28" fmla="*/ 36 w 102"/>
                <a:gd name="T29" fmla="*/ 80 h 100"/>
                <a:gd name="T30" fmla="*/ 30 w 102"/>
                <a:gd name="T31" fmla="*/ 76 h 100"/>
                <a:gd name="T32" fmla="*/ 22 w 102"/>
                <a:gd name="T33" fmla="*/ 66 h 100"/>
                <a:gd name="T34" fmla="*/ 18 w 102"/>
                <a:gd name="T35" fmla="*/ 54 h 100"/>
                <a:gd name="T36" fmla="*/ 20 w 102"/>
                <a:gd name="T37" fmla="*/ 42 h 100"/>
                <a:gd name="T38" fmla="*/ 26 w 102"/>
                <a:gd name="T39" fmla="*/ 30 h 100"/>
                <a:gd name="T40" fmla="*/ 32 w 102"/>
                <a:gd name="T41" fmla="*/ 26 h 100"/>
                <a:gd name="T42" fmla="*/ 42 w 102"/>
                <a:gd name="T43" fmla="*/ 20 h 100"/>
                <a:gd name="T44" fmla="*/ 50 w 102"/>
                <a:gd name="T45" fmla="*/ 18 h 100"/>
                <a:gd name="T46" fmla="*/ 62 w 102"/>
                <a:gd name="T47" fmla="*/ 20 h 100"/>
                <a:gd name="T48" fmla="*/ 72 w 102"/>
                <a:gd name="T49" fmla="*/ 26 h 100"/>
                <a:gd name="T50" fmla="*/ 78 w 102"/>
                <a:gd name="T51" fmla="*/ 30 h 100"/>
                <a:gd name="T52" fmla="*/ 84 w 102"/>
                <a:gd name="T53" fmla="*/ 44 h 100"/>
                <a:gd name="T54" fmla="*/ 84 w 102"/>
                <a:gd name="T55" fmla="*/ 56 h 100"/>
                <a:gd name="T56" fmla="*/ 102 w 102"/>
                <a:gd name="T57" fmla="*/ 52 h 100"/>
                <a:gd name="T58" fmla="*/ 100 w 102"/>
                <a:gd name="T59" fmla="*/ 40 h 100"/>
                <a:gd name="T60" fmla="*/ 92 w 102"/>
                <a:gd name="T61" fmla="*/ 20 h 100"/>
                <a:gd name="T62" fmla="*/ 84 w 102"/>
                <a:gd name="T63" fmla="*/ 12 h 100"/>
                <a:gd name="T64" fmla="*/ 66 w 102"/>
                <a:gd name="T65" fmla="*/ 2 h 100"/>
                <a:gd name="T66" fmla="*/ 46 w 102"/>
                <a:gd name="T67" fmla="*/ 0 h 100"/>
                <a:gd name="T68" fmla="*/ 28 w 102"/>
                <a:gd name="T69" fmla="*/ 6 h 100"/>
                <a:gd name="T70" fmla="*/ 12 w 102"/>
                <a:gd name="T71" fmla="*/ 18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2" h="100">
                  <a:moveTo>
                    <a:pt x="12" y="18"/>
                  </a:moveTo>
                  <a:lnTo>
                    <a:pt x="12" y="18"/>
                  </a:lnTo>
                  <a:lnTo>
                    <a:pt x="6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4"/>
                  </a:lnTo>
                  <a:lnTo>
                    <a:pt x="10" y="82"/>
                  </a:lnTo>
                  <a:lnTo>
                    <a:pt x="18" y="88"/>
                  </a:lnTo>
                  <a:lnTo>
                    <a:pt x="26" y="94"/>
                  </a:lnTo>
                  <a:lnTo>
                    <a:pt x="34" y="98"/>
                  </a:lnTo>
                  <a:lnTo>
                    <a:pt x="42" y="100"/>
                  </a:lnTo>
                  <a:lnTo>
                    <a:pt x="50" y="100"/>
                  </a:lnTo>
                  <a:lnTo>
                    <a:pt x="60" y="98"/>
                  </a:lnTo>
                  <a:lnTo>
                    <a:pt x="68" y="94"/>
                  </a:lnTo>
                  <a:lnTo>
                    <a:pt x="76" y="90"/>
                  </a:lnTo>
                  <a:lnTo>
                    <a:pt x="84" y="82"/>
                  </a:lnTo>
                  <a:lnTo>
                    <a:pt x="88" y="76"/>
                  </a:lnTo>
                  <a:lnTo>
                    <a:pt x="56" y="50"/>
                  </a:lnTo>
                  <a:lnTo>
                    <a:pt x="44" y="62"/>
                  </a:lnTo>
                  <a:lnTo>
                    <a:pt x="62" y="78"/>
                  </a:lnTo>
                  <a:lnTo>
                    <a:pt x="54" y="80"/>
                  </a:lnTo>
                  <a:lnTo>
                    <a:pt x="44" y="82"/>
                  </a:lnTo>
                  <a:lnTo>
                    <a:pt x="36" y="80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22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20" y="42"/>
                  </a:lnTo>
                  <a:lnTo>
                    <a:pt x="22" y="36"/>
                  </a:lnTo>
                  <a:lnTo>
                    <a:pt x="26" y="30"/>
                  </a:lnTo>
                  <a:lnTo>
                    <a:pt x="32" y="26"/>
                  </a:lnTo>
                  <a:lnTo>
                    <a:pt x="36" y="22"/>
                  </a:lnTo>
                  <a:lnTo>
                    <a:pt x="42" y="20"/>
                  </a:lnTo>
                  <a:lnTo>
                    <a:pt x="50" y="18"/>
                  </a:lnTo>
                  <a:lnTo>
                    <a:pt x="56" y="18"/>
                  </a:lnTo>
                  <a:lnTo>
                    <a:pt x="62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8" y="30"/>
                  </a:lnTo>
                  <a:lnTo>
                    <a:pt x="82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0" y="40"/>
                  </a:lnTo>
                  <a:lnTo>
                    <a:pt x="98" y="30"/>
                  </a:lnTo>
                  <a:lnTo>
                    <a:pt x="92" y="20"/>
                  </a:lnTo>
                  <a:lnTo>
                    <a:pt x="84" y="12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20" y="12"/>
                  </a:lnTo>
                  <a:lnTo>
                    <a:pt x="1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62"/>
            <p:cNvSpPr>
              <a:spLocks/>
            </p:cNvSpPr>
            <p:nvPr/>
          </p:nvSpPr>
          <p:spPr bwMode="auto">
            <a:xfrm>
              <a:off x="4132" y="2096"/>
              <a:ext cx="110" cy="108"/>
            </a:xfrm>
            <a:custGeom>
              <a:avLst/>
              <a:gdLst>
                <a:gd name="T0" fmla="*/ 68 w 110"/>
                <a:gd name="T1" fmla="*/ 2 h 108"/>
                <a:gd name="T2" fmla="*/ 0 w 110"/>
                <a:gd name="T3" fmla="*/ 66 h 108"/>
                <a:gd name="T4" fmla="*/ 38 w 110"/>
                <a:gd name="T5" fmla="*/ 108 h 108"/>
                <a:gd name="T6" fmla="*/ 50 w 110"/>
                <a:gd name="T7" fmla="*/ 96 h 108"/>
                <a:gd name="T8" fmla="*/ 50 w 110"/>
                <a:gd name="T9" fmla="*/ 96 h 108"/>
                <a:gd name="T10" fmla="*/ 26 w 110"/>
                <a:gd name="T11" fmla="*/ 68 h 108"/>
                <a:gd name="T12" fmla="*/ 26 w 110"/>
                <a:gd name="T13" fmla="*/ 68 h 108"/>
                <a:gd name="T14" fmla="*/ 46 w 110"/>
                <a:gd name="T15" fmla="*/ 50 h 108"/>
                <a:gd name="T16" fmla="*/ 46 w 110"/>
                <a:gd name="T17" fmla="*/ 50 h 108"/>
                <a:gd name="T18" fmla="*/ 70 w 110"/>
                <a:gd name="T19" fmla="*/ 76 h 108"/>
                <a:gd name="T20" fmla="*/ 82 w 110"/>
                <a:gd name="T21" fmla="*/ 64 h 108"/>
                <a:gd name="T22" fmla="*/ 82 w 110"/>
                <a:gd name="T23" fmla="*/ 64 h 108"/>
                <a:gd name="T24" fmla="*/ 58 w 110"/>
                <a:gd name="T25" fmla="*/ 38 h 108"/>
                <a:gd name="T26" fmla="*/ 58 w 110"/>
                <a:gd name="T27" fmla="*/ 38 h 108"/>
                <a:gd name="T28" fmla="*/ 72 w 110"/>
                <a:gd name="T29" fmla="*/ 26 h 108"/>
                <a:gd name="T30" fmla="*/ 72 w 110"/>
                <a:gd name="T31" fmla="*/ 26 h 108"/>
                <a:gd name="T32" fmla="*/ 96 w 110"/>
                <a:gd name="T33" fmla="*/ 52 h 108"/>
                <a:gd name="T34" fmla="*/ 110 w 110"/>
                <a:gd name="T35" fmla="*/ 40 h 108"/>
                <a:gd name="T36" fmla="*/ 72 w 110"/>
                <a:gd name="T37" fmla="*/ 0 h 108"/>
                <a:gd name="T38" fmla="*/ 68 w 110"/>
                <a:gd name="T39" fmla="*/ 2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08">
                  <a:moveTo>
                    <a:pt x="68" y="2"/>
                  </a:moveTo>
                  <a:lnTo>
                    <a:pt x="0" y="66"/>
                  </a:lnTo>
                  <a:lnTo>
                    <a:pt x="38" y="108"/>
                  </a:lnTo>
                  <a:lnTo>
                    <a:pt x="50" y="96"/>
                  </a:lnTo>
                  <a:lnTo>
                    <a:pt x="26" y="68"/>
                  </a:lnTo>
                  <a:lnTo>
                    <a:pt x="46" y="50"/>
                  </a:lnTo>
                  <a:lnTo>
                    <a:pt x="70" y="76"/>
                  </a:lnTo>
                  <a:lnTo>
                    <a:pt x="82" y="64"/>
                  </a:lnTo>
                  <a:lnTo>
                    <a:pt x="58" y="38"/>
                  </a:lnTo>
                  <a:lnTo>
                    <a:pt x="72" y="26"/>
                  </a:lnTo>
                  <a:lnTo>
                    <a:pt x="96" y="52"/>
                  </a:lnTo>
                  <a:lnTo>
                    <a:pt x="110" y="40"/>
                  </a:lnTo>
                  <a:lnTo>
                    <a:pt x="72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63"/>
            <p:cNvSpPr>
              <a:spLocks/>
            </p:cNvSpPr>
            <p:nvPr/>
          </p:nvSpPr>
          <p:spPr bwMode="auto">
            <a:xfrm>
              <a:off x="4132" y="2096"/>
              <a:ext cx="110" cy="108"/>
            </a:xfrm>
            <a:custGeom>
              <a:avLst/>
              <a:gdLst>
                <a:gd name="T0" fmla="*/ 68 w 110"/>
                <a:gd name="T1" fmla="*/ 2 h 108"/>
                <a:gd name="T2" fmla="*/ 0 w 110"/>
                <a:gd name="T3" fmla="*/ 66 h 108"/>
                <a:gd name="T4" fmla="*/ 38 w 110"/>
                <a:gd name="T5" fmla="*/ 108 h 108"/>
                <a:gd name="T6" fmla="*/ 50 w 110"/>
                <a:gd name="T7" fmla="*/ 96 h 108"/>
                <a:gd name="T8" fmla="*/ 50 w 110"/>
                <a:gd name="T9" fmla="*/ 96 h 108"/>
                <a:gd name="T10" fmla="*/ 26 w 110"/>
                <a:gd name="T11" fmla="*/ 68 h 108"/>
                <a:gd name="T12" fmla="*/ 26 w 110"/>
                <a:gd name="T13" fmla="*/ 68 h 108"/>
                <a:gd name="T14" fmla="*/ 46 w 110"/>
                <a:gd name="T15" fmla="*/ 50 h 108"/>
                <a:gd name="T16" fmla="*/ 46 w 110"/>
                <a:gd name="T17" fmla="*/ 50 h 108"/>
                <a:gd name="T18" fmla="*/ 70 w 110"/>
                <a:gd name="T19" fmla="*/ 76 h 108"/>
                <a:gd name="T20" fmla="*/ 82 w 110"/>
                <a:gd name="T21" fmla="*/ 64 h 108"/>
                <a:gd name="T22" fmla="*/ 82 w 110"/>
                <a:gd name="T23" fmla="*/ 64 h 108"/>
                <a:gd name="T24" fmla="*/ 58 w 110"/>
                <a:gd name="T25" fmla="*/ 38 h 108"/>
                <a:gd name="T26" fmla="*/ 58 w 110"/>
                <a:gd name="T27" fmla="*/ 38 h 108"/>
                <a:gd name="T28" fmla="*/ 72 w 110"/>
                <a:gd name="T29" fmla="*/ 26 h 108"/>
                <a:gd name="T30" fmla="*/ 72 w 110"/>
                <a:gd name="T31" fmla="*/ 26 h 108"/>
                <a:gd name="T32" fmla="*/ 96 w 110"/>
                <a:gd name="T33" fmla="*/ 52 h 108"/>
                <a:gd name="T34" fmla="*/ 110 w 110"/>
                <a:gd name="T35" fmla="*/ 40 h 108"/>
                <a:gd name="T36" fmla="*/ 72 w 110"/>
                <a:gd name="T37" fmla="*/ 0 h 108"/>
                <a:gd name="T38" fmla="*/ 68 w 110"/>
                <a:gd name="T39" fmla="*/ 2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08">
                  <a:moveTo>
                    <a:pt x="68" y="2"/>
                  </a:moveTo>
                  <a:lnTo>
                    <a:pt x="0" y="66"/>
                  </a:lnTo>
                  <a:lnTo>
                    <a:pt x="38" y="108"/>
                  </a:lnTo>
                  <a:lnTo>
                    <a:pt x="50" y="96"/>
                  </a:lnTo>
                  <a:lnTo>
                    <a:pt x="26" y="68"/>
                  </a:lnTo>
                  <a:lnTo>
                    <a:pt x="46" y="50"/>
                  </a:lnTo>
                  <a:lnTo>
                    <a:pt x="70" y="76"/>
                  </a:lnTo>
                  <a:lnTo>
                    <a:pt x="82" y="64"/>
                  </a:lnTo>
                  <a:lnTo>
                    <a:pt x="58" y="38"/>
                  </a:lnTo>
                  <a:lnTo>
                    <a:pt x="72" y="26"/>
                  </a:lnTo>
                  <a:lnTo>
                    <a:pt x="96" y="52"/>
                  </a:lnTo>
                  <a:lnTo>
                    <a:pt x="110" y="40"/>
                  </a:lnTo>
                  <a:lnTo>
                    <a:pt x="72" y="0"/>
                  </a:lnTo>
                  <a:lnTo>
                    <a:pt x="6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64"/>
            <p:cNvSpPr>
              <a:spLocks/>
            </p:cNvSpPr>
            <p:nvPr/>
          </p:nvSpPr>
          <p:spPr bwMode="auto">
            <a:xfrm>
              <a:off x="4182" y="2158"/>
              <a:ext cx="88" cy="96"/>
            </a:xfrm>
            <a:custGeom>
              <a:avLst/>
              <a:gdLst>
                <a:gd name="T0" fmla="*/ 74 w 88"/>
                <a:gd name="T1" fmla="*/ 2 h 96"/>
                <a:gd name="T2" fmla="*/ 0 w 88"/>
                <a:gd name="T3" fmla="*/ 60 h 96"/>
                <a:gd name="T4" fmla="*/ 28 w 88"/>
                <a:gd name="T5" fmla="*/ 96 h 96"/>
                <a:gd name="T6" fmla="*/ 42 w 88"/>
                <a:gd name="T7" fmla="*/ 84 h 96"/>
                <a:gd name="T8" fmla="*/ 42 w 88"/>
                <a:gd name="T9" fmla="*/ 84 h 96"/>
                <a:gd name="T10" fmla="*/ 24 w 88"/>
                <a:gd name="T11" fmla="*/ 64 h 96"/>
                <a:gd name="T12" fmla="*/ 24 w 88"/>
                <a:gd name="T13" fmla="*/ 64 h 96"/>
                <a:gd name="T14" fmla="*/ 88 w 88"/>
                <a:gd name="T15" fmla="*/ 14 h 96"/>
                <a:gd name="T16" fmla="*/ 76 w 88"/>
                <a:gd name="T17" fmla="*/ 0 h 96"/>
                <a:gd name="T18" fmla="*/ 74 w 88"/>
                <a:gd name="T19" fmla="*/ 2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96">
                  <a:moveTo>
                    <a:pt x="74" y="2"/>
                  </a:moveTo>
                  <a:lnTo>
                    <a:pt x="0" y="60"/>
                  </a:lnTo>
                  <a:lnTo>
                    <a:pt x="28" y="96"/>
                  </a:lnTo>
                  <a:lnTo>
                    <a:pt x="42" y="84"/>
                  </a:lnTo>
                  <a:lnTo>
                    <a:pt x="24" y="64"/>
                  </a:lnTo>
                  <a:lnTo>
                    <a:pt x="88" y="14"/>
                  </a:lnTo>
                  <a:lnTo>
                    <a:pt x="76" y="0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65"/>
            <p:cNvSpPr>
              <a:spLocks/>
            </p:cNvSpPr>
            <p:nvPr/>
          </p:nvSpPr>
          <p:spPr bwMode="auto">
            <a:xfrm>
              <a:off x="4182" y="2158"/>
              <a:ext cx="88" cy="96"/>
            </a:xfrm>
            <a:custGeom>
              <a:avLst/>
              <a:gdLst>
                <a:gd name="T0" fmla="*/ 74 w 88"/>
                <a:gd name="T1" fmla="*/ 2 h 96"/>
                <a:gd name="T2" fmla="*/ 0 w 88"/>
                <a:gd name="T3" fmla="*/ 60 h 96"/>
                <a:gd name="T4" fmla="*/ 28 w 88"/>
                <a:gd name="T5" fmla="*/ 96 h 96"/>
                <a:gd name="T6" fmla="*/ 42 w 88"/>
                <a:gd name="T7" fmla="*/ 84 h 96"/>
                <a:gd name="T8" fmla="*/ 42 w 88"/>
                <a:gd name="T9" fmla="*/ 84 h 96"/>
                <a:gd name="T10" fmla="*/ 24 w 88"/>
                <a:gd name="T11" fmla="*/ 64 h 96"/>
                <a:gd name="T12" fmla="*/ 24 w 88"/>
                <a:gd name="T13" fmla="*/ 64 h 96"/>
                <a:gd name="T14" fmla="*/ 88 w 88"/>
                <a:gd name="T15" fmla="*/ 14 h 96"/>
                <a:gd name="T16" fmla="*/ 76 w 88"/>
                <a:gd name="T17" fmla="*/ 0 h 96"/>
                <a:gd name="T18" fmla="*/ 74 w 88"/>
                <a:gd name="T19" fmla="*/ 2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96">
                  <a:moveTo>
                    <a:pt x="74" y="2"/>
                  </a:moveTo>
                  <a:lnTo>
                    <a:pt x="0" y="60"/>
                  </a:lnTo>
                  <a:lnTo>
                    <a:pt x="28" y="96"/>
                  </a:lnTo>
                  <a:lnTo>
                    <a:pt x="42" y="84"/>
                  </a:lnTo>
                  <a:lnTo>
                    <a:pt x="24" y="64"/>
                  </a:lnTo>
                  <a:lnTo>
                    <a:pt x="88" y="14"/>
                  </a:lnTo>
                  <a:lnTo>
                    <a:pt x="76" y="0"/>
                  </a:lnTo>
                  <a:lnTo>
                    <a:pt x="7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66"/>
            <p:cNvSpPr>
              <a:spLocks/>
            </p:cNvSpPr>
            <p:nvPr/>
          </p:nvSpPr>
          <p:spPr bwMode="auto">
            <a:xfrm>
              <a:off x="4222" y="2220"/>
              <a:ext cx="112" cy="98"/>
            </a:xfrm>
            <a:custGeom>
              <a:avLst/>
              <a:gdLst>
                <a:gd name="T0" fmla="*/ 80 w 112"/>
                <a:gd name="T1" fmla="*/ 2 h 98"/>
                <a:gd name="T2" fmla="*/ 0 w 112"/>
                <a:gd name="T3" fmla="*/ 52 h 98"/>
                <a:gd name="T4" fmla="*/ 30 w 112"/>
                <a:gd name="T5" fmla="*/ 98 h 98"/>
                <a:gd name="T6" fmla="*/ 44 w 112"/>
                <a:gd name="T7" fmla="*/ 90 h 98"/>
                <a:gd name="T8" fmla="*/ 44 w 112"/>
                <a:gd name="T9" fmla="*/ 90 h 98"/>
                <a:gd name="T10" fmla="*/ 24 w 112"/>
                <a:gd name="T11" fmla="*/ 58 h 98"/>
                <a:gd name="T12" fmla="*/ 24 w 112"/>
                <a:gd name="T13" fmla="*/ 58 h 98"/>
                <a:gd name="T14" fmla="*/ 48 w 112"/>
                <a:gd name="T15" fmla="*/ 44 h 98"/>
                <a:gd name="T16" fmla="*/ 48 w 112"/>
                <a:gd name="T17" fmla="*/ 44 h 98"/>
                <a:gd name="T18" fmla="*/ 66 w 112"/>
                <a:gd name="T19" fmla="*/ 74 h 98"/>
                <a:gd name="T20" fmla="*/ 82 w 112"/>
                <a:gd name="T21" fmla="*/ 66 h 98"/>
                <a:gd name="T22" fmla="*/ 82 w 112"/>
                <a:gd name="T23" fmla="*/ 66 h 98"/>
                <a:gd name="T24" fmla="*/ 62 w 112"/>
                <a:gd name="T25" fmla="*/ 34 h 98"/>
                <a:gd name="T26" fmla="*/ 62 w 112"/>
                <a:gd name="T27" fmla="*/ 34 h 98"/>
                <a:gd name="T28" fmla="*/ 78 w 112"/>
                <a:gd name="T29" fmla="*/ 24 h 98"/>
                <a:gd name="T30" fmla="*/ 78 w 112"/>
                <a:gd name="T31" fmla="*/ 24 h 98"/>
                <a:gd name="T32" fmla="*/ 98 w 112"/>
                <a:gd name="T33" fmla="*/ 56 h 98"/>
                <a:gd name="T34" fmla="*/ 112 w 112"/>
                <a:gd name="T35" fmla="*/ 48 h 98"/>
                <a:gd name="T36" fmla="*/ 84 w 112"/>
                <a:gd name="T37" fmla="*/ 0 h 98"/>
                <a:gd name="T38" fmla="*/ 80 w 112"/>
                <a:gd name="T39" fmla="*/ 2 h 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2" h="98">
                  <a:moveTo>
                    <a:pt x="80" y="2"/>
                  </a:moveTo>
                  <a:lnTo>
                    <a:pt x="0" y="52"/>
                  </a:lnTo>
                  <a:lnTo>
                    <a:pt x="30" y="98"/>
                  </a:lnTo>
                  <a:lnTo>
                    <a:pt x="44" y="90"/>
                  </a:lnTo>
                  <a:lnTo>
                    <a:pt x="24" y="58"/>
                  </a:lnTo>
                  <a:lnTo>
                    <a:pt x="48" y="44"/>
                  </a:lnTo>
                  <a:lnTo>
                    <a:pt x="66" y="74"/>
                  </a:lnTo>
                  <a:lnTo>
                    <a:pt x="82" y="66"/>
                  </a:lnTo>
                  <a:lnTo>
                    <a:pt x="62" y="34"/>
                  </a:lnTo>
                  <a:lnTo>
                    <a:pt x="78" y="24"/>
                  </a:lnTo>
                  <a:lnTo>
                    <a:pt x="98" y="56"/>
                  </a:lnTo>
                  <a:lnTo>
                    <a:pt x="112" y="48"/>
                  </a:lnTo>
                  <a:lnTo>
                    <a:pt x="84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67"/>
            <p:cNvSpPr>
              <a:spLocks/>
            </p:cNvSpPr>
            <p:nvPr/>
          </p:nvSpPr>
          <p:spPr bwMode="auto">
            <a:xfrm>
              <a:off x="4222" y="2220"/>
              <a:ext cx="112" cy="98"/>
            </a:xfrm>
            <a:custGeom>
              <a:avLst/>
              <a:gdLst>
                <a:gd name="T0" fmla="*/ 80 w 112"/>
                <a:gd name="T1" fmla="*/ 2 h 98"/>
                <a:gd name="T2" fmla="*/ 0 w 112"/>
                <a:gd name="T3" fmla="*/ 52 h 98"/>
                <a:gd name="T4" fmla="*/ 30 w 112"/>
                <a:gd name="T5" fmla="*/ 98 h 98"/>
                <a:gd name="T6" fmla="*/ 44 w 112"/>
                <a:gd name="T7" fmla="*/ 90 h 98"/>
                <a:gd name="T8" fmla="*/ 44 w 112"/>
                <a:gd name="T9" fmla="*/ 90 h 98"/>
                <a:gd name="T10" fmla="*/ 24 w 112"/>
                <a:gd name="T11" fmla="*/ 58 h 98"/>
                <a:gd name="T12" fmla="*/ 24 w 112"/>
                <a:gd name="T13" fmla="*/ 58 h 98"/>
                <a:gd name="T14" fmla="*/ 48 w 112"/>
                <a:gd name="T15" fmla="*/ 44 h 98"/>
                <a:gd name="T16" fmla="*/ 48 w 112"/>
                <a:gd name="T17" fmla="*/ 44 h 98"/>
                <a:gd name="T18" fmla="*/ 66 w 112"/>
                <a:gd name="T19" fmla="*/ 74 h 98"/>
                <a:gd name="T20" fmla="*/ 82 w 112"/>
                <a:gd name="T21" fmla="*/ 66 h 98"/>
                <a:gd name="T22" fmla="*/ 82 w 112"/>
                <a:gd name="T23" fmla="*/ 66 h 98"/>
                <a:gd name="T24" fmla="*/ 62 w 112"/>
                <a:gd name="T25" fmla="*/ 34 h 98"/>
                <a:gd name="T26" fmla="*/ 62 w 112"/>
                <a:gd name="T27" fmla="*/ 34 h 98"/>
                <a:gd name="T28" fmla="*/ 78 w 112"/>
                <a:gd name="T29" fmla="*/ 24 h 98"/>
                <a:gd name="T30" fmla="*/ 78 w 112"/>
                <a:gd name="T31" fmla="*/ 24 h 98"/>
                <a:gd name="T32" fmla="*/ 98 w 112"/>
                <a:gd name="T33" fmla="*/ 56 h 98"/>
                <a:gd name="T34" fmla="*/ 112 w 112"/>
                <a:gd name="T35" fmla="*/ 48 h 98"/>
                <a:gd name="T36" fmla="*/ 84 w 112"/>
                <a:gd name="T37" fmla="*/ 0 h 98"/>
                <a:gd name="T38" fmla="*/ 80 w 112"/>
                <a:gd name="T39" fmla="*/ 2 h 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2" h="98">
                  <a:moveTo>
                    <a:pt x="80" y="2"/>
                  </a:moveTo>
                  <a:lnTo>
                    <a:pt x="0" y="52"/>
                  </a:lnTo>
                  <a:lnTo>
                    <a:pt x="30" y="98"/>
                  </a:lnTo>
                  <a:lnTo>
                    <a:pt x="44" y="90"/>
                  </a:lnTo>
                  <a:lnTo>
                    <a:pt x="24" y="58"/>
                  </a:lnTo>
                  <a:lnTo>
                    <a:pt x="48" y="44"/>
                  </a:lnTo>
                  <a:lnTo>
                    <a:pt x="66" y="74"/>
                  </a:lnTo>
                  <a:lnTo>
                    <a:pt x="82" y="66"/>
                  </a:lnTo>
                  <a:lnTo>
                    <a:pt x="62" y="34"/>
                  </a:lnTo>
                  <a:lnTo>
                    <a:pt x="78" y="24"/>
                  </a:lnTo>
                  <a:lnTo>
                    <a:pt x="98" y="56"/>
                  </a:lnTo>
                  <a:lnTo>
                    <a:pt x="112" y="48"/>
                  </a:lnTo>
                  <a:lnTo>
                    <a:pt x="84" y="0"/>
                  </a:lnTo>
                  <a:lnTo>
                    <a:pt x="8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68"/>
            <p:cNvSpPr>
              <a:spLocks/>
            </p:cNvSpPr>
            <p:nvPr/>
          </p:nvSpPr>
          <p:spPr bwMode="auto">
            <a:xfrm>
              <a:off x="4266" y="2300"/>
              <a:ext cx="100" cy="78"/>
            </a:xfrm>
            <a:custGeom>
              <a:avLst/>
              <a:gdLst>
                <a:gd name="T0" fmla="*/ 60 w 100"/>
                <a:gd name="T1" fmla="*/ 2 h 78"/>
                <a:gd name="T2" fmla="*/ 46 w 100"/>
                <a:gd name="T3" fmla="*/ 16 h 78"/>
                <a:gd name="T4" fmla="*/ 44 w 100"/>
                <a:gd name="T5" fmla="*/ 34 h 78"/>
                <a:gd name="T6" fmla="*/ 46 w 100"/>
                <a:gd name="T7" fmla="*/ 40 h 78"/>
                <a:gd name="T8" fmla="*/ 44 w 100"/>
                <a:gd name="T9" fmla="*/ 52 h 78"/>
                <a:gd name="T10" fmla="*/ 38 w 100"/>
                <a:gd name="T11" fmla="*/ 58 h 78"/>
                <a:gd name="T12" fmla="*/ 34 w 100"/>
                <a:gd name="T13" fmla="*/ 60 h 78"/>
                <a:gd name="T14" fmla="*/ 24 w 100"/>
                <a:gd name="T15" fmla="*/ 56 h 78"/>
                <a:gd name="T16" fmla="*/ 20 w 100"/>
                <a:gd name="T17" fmla="*/ 52 h 78"/>
                <a:gd name="T18" fmla="*/ 20 w 100"/>
                <a:gd name="T19" fmla="*/ 42 h 78"/>
                <a:gd name="T20" fmla="*/ 22 w 100"/>
                <a:gd name="T21" fmla="*/ 38 h 78"/>
                <a:gd name="T22" fmla="*/ 30 w 100"/>
                <a:gd name="T23" fmla="*/ 32 h 78"/>
                <a:gd name="T24" fmla="*/ 16 w 100"/>
                <a:gd name="T25" fmla="*/ 18 h 78"/>
                <a:gd name="T26" fmla="*/ 8 w 100"/>
                <a:gd name="T27" fmla="*/ 26 h 78"/>
                <a:gd name="T28" fmla="*/ 0 w 100"/>
                <a:gd name="T29" fmla="*/ 48 h 78"/>
                <a:gd name="T30" fmla="*/ 4 w 100"/>
                <a:gd name="T31" fmla="*/ 60 h 78"/>
                <a:gd name="T32" fmla="*/ 12 w 100"/>
                <a:gd name="T33" fmla="*/ 70 h 78"/>
                <a:gd name="T34" fmla="*/ 22 w 100"/>
                <a:gd name="T35" fmla="*/ 76 h 78"/>
                <a:gd name="T36" fmla="*/ 34 w 100"/>
                <a:gd name="T37" fmla="*/ 78 h 78"/>
                <a:gd name="T38" fmla="*/ 46 w 100"/>
                <a:gd name="T39" fmla="*/ 74 h 78"/>
                <a:gd name="T40" fmla="*/ 52 w 100"/>
                <a:gd name="T41" fmla="*/ 72 h 78"/>
                <a:gd name="T42" fmla="*/ 62 w 100"/>
                <a:gd name="T43" fmla="*/ 58 h 78"/>
                <a:gd name="T44" fmla="*/ 64 w 100"/>
                <a:gd name="T45" fmla="*/ 40 h 78"/>
                <a:gd name="T46" fmla="*/ 62 w 100"/>
                <a:gd name="T47" fmla="*/ 32 h 78"/>
                <a:gd name="T48" fmla="*/ 64 w 100"/>
                <a:gd name="T49" fmla="*/ 24 h 78"/>
                <a:gd name="T50" fmla="*/ 66 w 100"/>
                <a:gd name="T51" fmla="*/ 18 h 78"/>
                <a:gd name="T52" fmla="*/ 70 w 100"/>
                <a:gd name="T53" fmla="*/ 18 h 78"/>
                <a:gd name="T54" fmla="*/ 74 w 100"/>
                <a:gd name="T55" fmla="*/ 18 h 78"/>
                <a:gd name="T56" fmla="*/ 80 w 100"/>
                <a:gd name="T57" fmla="*/ 26 h 78"/>
                <a:gd name="T58" fmla="*/ 82 w 100"/>
                <a:gd name="T59" fmla="*/ 32 h 78"/>
                <a:gd name="T60" fmla="*/ 78 w 100"/>
                <a:gd name="T61" fmla="*/ 42 h 78"/>
                <a:gd name="T62" fmla="*/ 94 w 100"/>
                <a:gd name="T63" fmla="*/ 48 h 78"/>
                <a:gd name="T64" fmla="*/ 98 w 100"/>
                <a:gd name="T65" fmla="*/ 40 h 78"/>
                <a:gd name="T66" fmla="*/ 98 w 100"/>
                <a:gd name="T67" fmla="*/ 26 h 78"/>
                <a:gd name="T68" fmla="*/ 96 w 100"/>
                <a:gd name="T69" fmla="*/ 18 h 78"/>
                <a:gd name="T70" fmla="*/ 82 w 100"/>
                <a:gd name="T71" fmla="*/ 2 h 78"/>
                <a:gd name="T72" fmla="*/ 70 w 100"/>
                <a:gd name="T73" fmla="*/ 0 h 78"/>
                <a:gd name="T74" fmla="*/ 60 w 100"/>
                <a:gd name="T75" fmla="*/ 2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78">
                  <a:moveTo>
                    <a:pt x="60" y="2"/>
                  </a:moveTo>
                  <a:lnTo>
                    <a:pt x="60" y="2"/>
                  </a:lnTo>
                  <a:lnTo>
                    <a:pt x="52" y="8"/>
                  </a:lnTo>
                  <a:lnTo>
                    <a:pt x="46" y="16"/>
                  </a:lnTo>
                  <a:lnTo>
                    <a:pt x="46" y="24"/>
                  </a:lnTo>
                  <a:lnTo>
                    <a:pt x="44" y="34"/>
                  </a:lnTo>
                  <a:lnTo>
                    <a:pt x="46" y="40"/>
                  </a:lnTo>
                  <a:lnTo>
                    <a:pt x="44" y="52"/>
                  </a:lnTo>
                  <a:lnTo>
                    <a:pt x="42" y="56"/>
                  </a:lnTo>
                  <a:lnTo>
                    <a:pt x="38" y="58"/>
                  </a:lnTo>
                  <a:lnTo>
                    <a:pt x="34" y="60"/>
                  </a:lnTo>
                  <a:lnTo>
                    <a:pt x="28" y="60"/>
                  </a:lnTo>
                  <a:lnTo>
                    <a:pt x="24" y="56"/>
                  </a:lnTo>
                  <a:lnTo>
                    <a:pt x="20" y="52"/>
                  </a:lnTo>
                  <a:lnTo>
                    <a:pt x="18" y="48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4" y="60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8" y="78"/>
                  </a:lnTo>
                  <a:lnTo>
                    <a:pt x="34" y="78"/>
                  </a:lnTo>
                  <a:lnTo>
                    <a:pt x="40" y="78"/>
                  </a:lnTo>
                  <a:lnTo>
                    <a:pt x="46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62" y="5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62" y="32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0" y="38"/>
                  </a:lnTo>
                  <a:lnTo>
                    <a:pt x="78" y="42"/>
                  </a:lnTo>
                  <a:lnTo>
                    <a:pt x="92" y="52"/>
                  </a:lnTo>
                  <a:lnTo>
                    <a:pt x="94" y="48"/>
                  </a:lnTo>
                  <a:lnTo>
                    <a:pt x="98" y="40"/>
                  </a:lnTo>
                  <a:lnTo>
                    <a:pt x="100" y="34"/>
                  </a:lnTo>
                  <a:lnTo>
                    <a:pt x="98" y="26"/>
                  </a:lnTo>
                  <a:lnTo>
                    <a:pt x="96" y="18"/>
                  </a:lnTo>
                  <a:lnTo>
                    <a:pt x="90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69"/>
            <p:cNvSpPr>
              <a:spLocks/>
            </p:cNvSpPr>
            <p:nvPr/>
          </p:nvSpPr>
          <p:spPr bwMode="auto">
            <a:xfrm>
              <a:off x="4266" y="2300"/>
              <a:ext cx="100" cy="78"/>
            </a:xfrm>
            <a:custGeom>
              <a:avLst/>
              <a:gdLst>
                <a:gd name="T0" fmla="*/ 60 w 100"/>
                <a:gd name="T1" fmla="*/ 2 h 78"/>
                <a:gd name="T2" fmla="*/ 46 w 100"/>
                <a:gd name="T3" fmla="*/ 16 h 78"/>
                <a:gd name="T4" fmla="*/ 44 w 100"/>
                <a:gd name="T5" fmla="*/ 34 h 78"/>
                <a:gd name="T6" fmla="*/ 46 w 100"/>
                <a:gd name="T7" fmla="*/ 40 h 78"/>
                <a:gd name="T8" fmla="*/ 44 w 100"/>
                <a:gd name="T9" fmla="*/ 52 h 78"/>
                <a:gd name="T10" fmla="*/ 38 w 100"/>
                <a:gd name="T11" fmla="*/ 58 h 78"/>
                <a:gd name="T12" fmla="*/ 34 w 100"/>
                <a:gd name="T13" fmla="*/ 60 h 78"/>
                <a:gd name="T14" fmla="*/ 24 w 100"/>
                <a:gd name="T15" fmla="*/ 56 h 78"/>
                <a:gd name="T16" fmla="*/ 20 w 100"/>
                <a:gd name="T17" fmla="*/ 52 h 78"/>
                <a:gd name="T18" fmla="*/ 20 w 100"/>
                <a:gd name="T19" fmla="*/ 42 h 78"/>
                <a:gd name="T20" fmla="*/ 22 w 100"/>
                <a:gd name="T21" fmla="*/ 38 h 78"/>
                <a:gd name="T22" fmla="*/ 30 w 100"/>
                <a:gd name="T23" fmla="*/ 32 h 78"/>
                <a:gd name="T24" fmla="*/ 16 w 100"/>
                <a:gd name="T25" fmla="*/ 18 h 78"/>
                <a:gd name="T26" fmla="*/ 8 w 100"/>
                <a:gd name="T27" fmla="*/ 26 h 78"/>
                <a:gd name="T28" fmla="*/ 0 w 100"/>
                <a:gd name="T29" fmla="*/ 48 h 78"/>
                <a:gd name="T30" fmla="*/ 4 w 100"/>
                <a:gd name="T31" fmla="*/ 60 h 78"/>
                <a:gd name="T32" fmla="*/ 12 w 100"/>
                <a:gd name="T33" fmla="*/ 70 h 78"/>
                <a:gd name="T34" fmla="*/ 22 w 100"/>
                <a:gd name="T35" fmla="*/ 76 h 78"/>
                <a:gd name="T36" fmla="*/ 34 w 100"/>
                <a:gd name="T37" fmla="*/ 78 h 78"/>
                <a:gd name="T38" fmla="*/ 46 w 100"/>
                <a:gd name="T39" fmla="*/ 74 h 78"/>
                <a:gd name="T40" fmla="*/ 52 w 100"/>
                <a:gd name="T41" fmla="*/ 72 h 78"/>
                <a:gd name="T42" fmla="*/ 62 w 100"/>
                <a:gd name="T43" fmla="*/ 58 h 78"/>
                <a:gd name="T44" fmla="*/ 64 w 100"/>
                <a:gd name="T45" fmla="*/ 40 h 78"/>
                <a:gd name="T46" fmla="*/ 62 w 100"/>
                <a:gd name="T47" fmla="*/ 32 h 78"/>
                <a:gd name="T48" fmla="*/ 64 w 100"/>
                <a:gd name="T49" fmla="*/ 24 h 78"/>
                <a:gd name="T50" fmla="*/ 66 w 100"/>
                <a:gd name="T51" fmla="*/ 18 h 78"/>
                <a:gd name="T52" fmla="*/ 70 w 100"/>
                <a:gd name="T53" fmla="*/ 18 h 78"/>
                <a:gd name="T54" fmla="*/ 74 w 100"/>
                <a:gd name="T55" fmla="*/ 18 h 78"/>
                <a:gd name="T56" fmla="*/ 80 w 100"/>
                <a:gd name="T57" fmla="*/ 26 h 78"/>
                <a:gd name="T58" fmla="*/ 82 w 100"/>
                <a:gd name="T59" fmla="*/ 32 h 78"/>
                <a:gd name="T60" fmla="*/ 78 w 100"/>
                <a:gd name="T61" fmla="*/ 42 h 78"/>
                <a:gd name="T62" fmla="*/ 94 w 100"/>
                <a:gd name="T63" fmla="*/ 48 h 78"/>
                <a:gd name="T64" fmla="*/ 98 w 100"/>
                <a:gd name="T65" fmla="*/ 40 h 78"/>
                <a:gd name="T66" fmla="*/ 98 w 100"/>
                <a:gd name="T67" fmla="*/ 26 h 78"/>
                <a:gd name="T68" fmla="*/ 96 w 100"/>
                <a:gd name="T69" fmla="*/ 18 h 78"/>
                <a:gd name="T70" fmla="*/ 82 w 100"/>
                <a:gd name="T71" fmla="*/ 2 h 78"/>
                <a:gd name="T72" fmla="*/ 70 w 100"/>
                <a:gd name="T73" fmla="*/ 0 h 78"/>
                <a:gd name="T74" fmla="*/ 60 w 100"/>
                <a:gd name="T75" fmla="*/ 2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78">
                  <a:moveTo>
                    <a:pt x="60" y="2"/>
                  </a:moveTo>
                  <a:lnTo>
                    <a:pt x="60" y="2"/>
                  </a:lnTo>
                  <a:lnTo>
                    <a:pt x="52" y="8"/>
                  </a:lnTo>
                  <a:lnTo>
                    <a:pt x="46" y="16"/>
                  </a:lnTo>
                  <a:lnTo>
                    <a:pt x="46" y="24"/>
                  </a:lnTo>
                  <a:lnTo>
                    <a:pt x="44" y="34"/>
                  </a:lnTo>
                  <a:lnTo>
                    <a:pt x="46" y="40"/>
                  </a:lnTo>
                  <a:lnTo>
                    <a:pt x="44" y="52"/>
                  </a:lnTo>
                  <a:lnTo>
                    <a:pt x="42" y="56"/>
                  </a:lnTo>
                  <a:lnTo>
                    <a:pt x="38" y="58"/>
                  </a:lnTo>
                  <a:lnTo>
                    <a:pt x="34" y="60"/>
                  </a:lnTo>
                  <a:lnTo>
                    <a:pt x="28" y="60"/>
                  </a:lnTo>
                  <a:lnTo>
                    <a:pt x="24" y="56"/>
                  </a:lnTo>
                  <a:lnTo>
                    <a:pt x="20" y="52"/>
                  </a:lnTo>
                  <a:lnTo>
                    <a:pt x="18" y="48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4" y="60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8" y="78"/>
                  </a:lnTo>
                  <a:lnTo>
                    <a:pt x="34" y="78"/>
                  </a:lnTo>
                  <a:lnTo>
                    <a:pt x="40" y="78"/>
                  </a:lnTo>
                  <a:lnTo>
                    <a:pt x="46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62" y="5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62" y="32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0" y="38"/>
                  </a:lnTo>
                  <a:lnTo>
                    <a:pt x="78" y="42"/>
                  </a:lnTo>
                  <a:lnTo>
                    <a:pt x="92" y="52"/>
                  </a:lnTo>
                  <a:lnTo>
                    <a:pt x="94" y="48"/>
                  </a:lnTo>
                  <a:lnTo>
                    <a:pt x="98" y="40"/>
                  </a:lnTo>
                  <a:lnTo>
                    <a:pt x="100" y="34"/>
                  </a:lnTo>
                  <a:lnTo>
                    <a:pt x="98" y="26"/>
                  </a:lnTo>
                  <a:lnTo>
                    <a:pt x="96" y="18"/>
                  </a:lnTo>
                  <a:lnTo>
                    <a:pt x="90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70"/>
            <p:cNvSpPr>
              <a:spLocks/>
            </p:cNvSpPr>
            <p:nvPr/>
          </p:nvSpPr>
          <p:spPr bwMode="auto">
            <a:xfrm>
              <a:off x="2954" y="1984"/>
              <a:ext cx="1366" cy="1364"/>
            </a:xfrm>
            <a:custGeom>
              <a:avLst/>
              <a:gdLst>
                <a:gd name="T0" fmla="*/ 1188 w 1366"/>
                <a:gd name="T1" fmla="*/ 224 h 1364"/>
                <a:gd name="T2" fmla="*/ 1252 w 1366"/>
                <a:gd name="T3" fmla="*/ 304 h 1364"/>
                <a:gd name="T4" fmla="*/ 1300 w 1366"/>
                <a:gd name="T5" fmla="*/ 390 h 1364"/>
                <a:gd name="T6" fmla="*/ 1336 w 1366"/>
                <a:gd name="T7" fmla="*/ 484 h 1364"/>
                <a:gd name="T8" fmla="*/ 1358 w 1366"/>
                <a:gd name="T9" fmla="*/ 580 h 1364"/>
                <a:gd name="T10" fmla="*/ 1366 w 1366"/>
                <a:gd name="T11" fmla="*/ 682 h 1364"/>
                <a:gd name="T12" fmla="*/ 1362 w 1366"/>
                <a:gd name="T13" fmla="*/ 750 h 1364"/>
                <a:gd name="T14" fmla="*/ 1344 w 1366"/>
                <a:gd name="T15" fmla="*/ 848 h 1364"/>
                <a:gd name="T16" fmla="*/ 1314 w 1366"/>
                <a:gd name="T17" fmla="*/ 944 h 1364"/>
                <a:gd name="T18" fmla="*/ 1268 w 1366"/>
                <a:gd name="T19" fmla="*/ 1032 h 1364"/>
                <a:gd name="T20" fmla="*/ 1212 w 1366"/>
                <a:gd name="T21" fmla="*/ 1114 h 1364"/>
                <a:gd name="T22" fmla="*/ 1166 w 1366"/>
                <a:gd name="T23" fmla="*/ 1164 h 1364"/>
                <a:gd name="T24" fmla="*/ 1088 w 1366"/>
                <a:gd name="T25" fmla="*/ 1230 h 1364"/>
                <a:gd name="T26" fmla="*/ 1004 w 1366"/>
                <a:gd name="T27" fmla="*/ 1284 h 1364"/>
                <a:gd name="T28" fmla="*/ 912 w 1366"/>
                <a:gd name="T29" fmla="*/ 1326 h 1364"/>
                <a:gd name="T30" fmla="*/ 816 w 1366"/>
                <a:gd name="T31" fmla="*/ 1352 h 1364"/>
                <a:gd name="T32" fmla="*/ 716 w 1366"/>
                <a:gd name="T33" fmla="*/ 1364 h 1364"/>
                <a:gd name="T34" fmla="*/ 648 w 1366"/>
                <a:gd name="T35" fmla="*/ 1364 h 1364"/>
                <a:gd name="T36" fmla="*/ 548 w 1366"/>
                <a:gd name="T37" fmla="*/ 1352 h 1364"/>
                <a:gd name="T38" fmla="*/ 452 w 1366"/>
                <a:gd name="T39" fmla="*/ 1326 h 1364"/>
                <a:gd name="T40" fmla="*/ 360 w 1366"/>
                <a:gd name="T41" fmla="*/ 1284 h 1364"/>
                <a:gd name="T42" fmla="*/ 276 w 1366"/>
                <a:gd name="T43" fmla="*/ 1230 h 1364"/>
                <a:gd name="T44" fmla="*/ 200 w 1366"/>
                <a:gd name="T45" fmla="*/ 1164 h 1364"/>
                <a:gd name="T46" fmla="*/ 154 w 1366"/>
                <a:gd name="T47" fmla="*/ 1114 h 1364"/>
                <a:gd name="T48" fmla="*/ 96 w 1366"/>
                <a:gd name="T49" fmla="*/ 1032 h 1364"/>
                <a:gd name="T50" fmla="*/ 52 w 1366"/>
                <a:gd name="T51" fmla="*/ 944 h 1364"/>
                <a:gd name="T52" fmla="*/ 20 w 1366"/>
                <a:gd name="T53" fmla="*/ 848 h 1364"/>
                <a:gd name="T54" fmla="*/ 2 w 1366"/>
                <a:gd name="T55" fmla="*/ 750 h 1364"/>
                <a:gd name="T56" fmla="*/ 0 w 1366"/>
                <a:gd name="T57" fmla="*/ 682 h 1364"/>
                <a:gd name="T58" fmla="*/ 6 w 1366"/>
                <a:gd name="T59" fmla="*/ 580 h 1364"/>
                <a:gd name="T60" fmla="*/ 28 w 1366"/>
                <a:gd name="T61" fmla="*/ 484 h 1364"/>
                <a:gd name="T62" fmla="*/ 64 w 1366"/>
                <a:gd name="T63" fmla="*/ 390 h 1364"/>
                <a:gd name="T64" fmla="*/ 114 w 1366"/>
                <a:gd name="T65" fmla="*/ 304 h 1364"/>
                <a:gd name="T66" fmla="*/ 176 w 1366"/>
                <a:gd name="T67" fmla="*/ 224 h 1364"/>
                <a:gd name="T68" fmla="*/ 224 w 1366"/>
                <a:gd name="T69" fmla="*/ 176 h 1364"/>
                <a:gd name="T70" fmla="*/ 304 w 1366"/>
                <a:gd name="T71" fmla="*/ 114 h 1364"/>
                <a:gd name="T72" fmla="*/ 390 w 1366"/>
                <a:gd name="T73" fmla="*/ 64 h 1364"/>
                <a:gd name="T74" fmla="*/ 484 w 1366"/>
                <a:gd name="T75" fmla="*/ 28 h 1364"/>
                <a:gd name="T76" fmla="*/ 582 w 1366"/>
                <a:gd name="T77" fmla="*/ 6 h 1364"/>
                <a:gd name="T78" fmla="*/ 682 w 1366"/>
                <a:gd name="T79" fmla="*/ 0 h 1364"/>
                <a:gd name="T80" fmla="*/ 750 w 1366"/>
                <a:gd name="T81" fmla="*/ 2 h 1364"/>
                <a:gd name="T82" fmla="*/ 850 w 1366"/>
                <a:gd name="T83" fmla="*/ 20 h 1364"/>
                <a:gd name="T84" fmla="*/ 944 w 1366"/>
                <a:gd name="T85" fmla="*/ 50 h 1364"/>
                <a:gd name="T86" fmla="*/ 1032 w 1366"/>
                <a:gd name="T87" fmla="*/ 96 h 1364"/>
                <a:gd name="T88" fmla="*/ 1116 w 1366"/>
                <a:gd name="T89" fmla="*/ 154 h 13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66" h="1364">
                  <a:moveTo>
                    <a:pt x="1166" y="200"/>
                  </a:moveTo>
                  <a:lnTo>
                    <a:pt x="1166" y="200"/>
                  </a:lnTo>
                  <a:lnTo>
                    <a:pt x="1188" y="224"/>
                  </a:lnTo>
                  <a:lnTo>
                    <a:pt x="1212" y="250"/>
                  </a:lnTo>
                  <a:lnTo>
                    <a:pt x="1232" y="276"/>
                  </a:lnTo>
                  <a:lnTo>
                    <a:pt x="1252" y="304"/>
                  </a:lnTo>
                  <a:lnTo>
                    <a:pt x="1268" y="332"/>
                  </a:lnTo>
                  <a:lnTo>
                    <a:pt x="1286" y="360"/>
                  </a:lnTo>
                  <a:lnTo>
                    <a:pt x="1300" y="390"/>
                  </a:lnTo>
                  <a:lnTo>
                    <a:pt x="1314" y="420"/>
                  </a:lnTo>
                  <a:lnTo>
                    <a:pt x="1326" y="452"/>
                  </a:lnTo>
                  <a:lnTo>
                    <a:pt x="1336" y="484"/>
                  </a:lnTo>
                  <a:lnTo>
                    <a:pt x="1344" y="516"/>
                  </a:lnTo>
                  <a:lnTo>
                    <a:pt x="1352" y="548"/>
                  </a:lnTo>
                  <a:lnTo>
                    <a:pt x="1358" y="580"/>
                  </a:lnTo>
                  <a:lnTo>
                    <a:pt x="1362" y="614"/>
                  </a:lnTo>
                  <a:lnTo>
                    <a:pt x="1364" y="648"/>
                  </a:lnTo>
                  <a:lnTo>
                    <a:pt x="1366" y="682"/>
                  </a:lnTo>
                  <a:lnTo>
                    <a:pt x="1364" y="716"/>
                  </a:lnTo>
                  <a:lnTo>
                    <a:pt x="1362" y="750"/>
                  </a:lnTo>
                  <a:lnTo>
                    <a:pt x="1358" y="784"/>
                  </a:lnTo>
                  <a:lnTo>
                    <a:pt x="1352" y="816"/>
                  </a:lnTo>
                  <a:lnTo>
                    <a:pt x="1344" y="848"/>
                  </a:lnTo>
                  <a:lnTo>
                    <a:pt x="1336" y="880"/>
                  </a:lnTo>
                  <a:lnTo>
                    <a:pt x="1326" y="912"/>
                  </a:lnTo>
                  <a:lnTo>
                    <a:pt x="1314" y="944"/>
                  </a:lnTo>
                  <a:lnTo>
                    <a:pt x="1300" y="974"/>
                  </a:lnTo>
                  <a:lnTo>
                    <a:pt x="1286" y="1004"/>
                  </a:lnTo>
                  <a:lnTo>
                    <a:pt x="1268" y="1032"/>
                  </a:lnTo>
                  <a:lnTo>
                    <a:pt x="1252" y="1060"/>
                  </a:lnTo>
                  <a:lnTo>
                    <a:pt x="1232" y="1088"/>
                  </a:lnTo>
                  <a:lnTo>
                    <a:pt x="1212" y="1114"/>
                  </a:lnTo>
                  <a:lnTo>
                    <a:pt x="1188" y="1140"/>
                  </a:lnTo>
                  <a:lnTo>
                    <a:pt x="1166" y="1164"/>
                  </a:lnTo>
                  <a:lnTo>
                    <a:pt x="1140" y="1188"/>
                  </a:lnTo>
                  <a:lnTo>
                    <a:pt x="1116" y="1210"/>
                  </a:lnTo>
                  <a:lnTo>
                    <a:pt x="1088" y="1230"/>
                  </a:lnTo>
                  <a:lnTo>
                    <a:pt x="1062" y="1250"/>
                  </a:lnTo>
                  <a:lnTo>
                    <a:pt x="1032" y="1268"/>
                  </a:lnTo>
                  <a:lnTo>
                    <a:pt x="1004" y="1284"/>
                  </a:lnTo>
                  <a:lnTo>
                    <a:pt x="974" y="1300"/>
                  </a:lnTo>
                  <a:lnTo>
                    <a:pt x="944" y="1314"/>
                  </a:lnTo>
                  <a:lnTo>
                    <a:pt x="912" y="1326"/>
                  </a:lnTo>
                  <a:lnTo>
                    <a:pt x="882" y="1336"/>
                  </a:lnTo>
                  <a:lnTo>
                    <a:pt x="850" y="1344"/>
                  </a:lnTo>
                  <a:lnTo>
                    <a:pt x="816" y="1352"/>
                  </a:lnTo>
                  <a:lnTo>
                    <a:pt x="784" y="1358"/>
                  </a:lnTo>
                  <a:lnTo>
                    <a:pt x="750" y="1362"/>
                  </a:lnTo>
                  <a:lnTo>
                    <a:pt x="716" y="1364"/>
                  </a:lnTo>
                  <a:lnTo>
                    <a:pt x="682" y="1364"/>
                  </a:lnTo>
                  <a:lnTo>
                    <a:pt x="648" y="1364"/>
                  </a:lnTo>
                  <a:lnTo>
                    <a:pt x="614" y="1362"/>
                  </a:lnTo>
                  <a:lnTo>
                    <a:pt x="582" y="1358"/>
                  </a:lnTo>
                  <a:lnTo>
                    <a:pt x="548" y="1352"/>
                  </a:lnTo>
                  <a:lnTo>
                    <a:pt x="516" y="1344"/>
                  </a:lnTo>
                  <a:lnTo>
                    <a:pt x="484" y="1336"/>
                  </a:lnTo>
                  <a:lnTo>
                    <a:pt x="452" y="1326"/>
                  </a:lnTo>
                  <a:lnTo>
                    <a:pt x="420" y="1314"/>
                  </a:lnTo>
                  <a:lnTo>
                    <a:pt x="390" y="1300"/>
                  </a:lnTo>
                  <a:lnTo>
                    <a:pt x="360" y="1284"/>
                  </a:lnTo>
                  <a:lnTo>
                    <a:pt x="332" y="1268"/>
                  </a:lnTo>
                  <a:lnTo>
                    <a:pt x="304" y="1250"/>
                  </a:lnTo>
                  <a:lnTo>
                    <a:pt x="276" y="1230"/>
                  </a:lnTo>
                  <a:lnTo>
                    <a:pt x="250" y="1210"/>
                  </a:lnTo>
                  <a:lnTo>
                    <a:pt x="224" y="1188"/>
                  </a:lnTo>
                  <a:lnTo>
                    <a:pt x="200" y="1164"/>
                  </a:lnTo>
                  <a:lnTo>
                    <a:pt x="176" y="1140"/>
                  </a:lnTo>
                  <a:lnTo>
                    <a:pt x="154" y="1114"/>
                  </a:lnTo>
                  <a:lnTo>
                    <a:pt x="134" y="1088"/>
                  </a:lnTo>
                  <a:lnTo>
                    <a:pt x="114" y="1060"/>
                  </a:lnTo>
                  <a:lnTo>
                    <a:pt x="96" y="1032"/>
                  </a:lnTo>
                  <a:lnTo>
                    <a:pt x="80" y="1004"/>
                  </a:lnTo>
                  <a:lnTo>
                    <a:pt x="64" y="974"/>
                  </a:lnTo>
                  <a:lnTo>
                    <a:pt x="52" y="944"/>
                  </a:lnTo>
                  <a:lnTo>
                    <a:pt x="40" y="912"/>
                  </a:lnTo>
                  <a:lnTo>
                    <a:pt x="28" y="880"/>
                  </a:lnTo>
                  <a:lnTo>
                    <a:pt x="20" y="848"/>
                  </a:lnTo>
                  <a:lnTo>
                    <a:pt x="12" y="816"/>
                  </a:lnTo>
                  <a:lnTo>
                    <a:pt x="6" y="784"/>
                  </a:lnTo>
                  <a:lnTo>
                    <a:pt x="2" y="750"/>
                  </a:lnTo>
                  <a:lnTo>
                    <a:pt x="0" y="716"/>
                  </a:lnTo>
                  <a:lnTo>
                    <a:pt x="0" y="682"/>
                  </a:lnTo>
                  <a:lnTo>
                    <a:pt x="0" y="648"/>
                  </a:lnTo>
                  <a:lnTo>
                    <a:pt x="2" y="614"/>
                  </a:lnTo>
                  <a:lnTo>
                    <a:pt x="6" y="580"/>
                  </a:lnTo>
                  <a:lnTo>
                    <a:pt x="12" y="548"/>
                  </a:lnTo>
                  <a:lnTo>
                    <a:pt x="20" y="516"/>
                  </a:lnTo>
                  <a:lnTo>
                    <a:pt x="28" y="484"/>
                  </a:lnTo>
                  <a:lnTo>
                    <a:pt x="40" y="452"/>
                  </a:lnTo>
                  <a:lnTo>
                    <a:pt x="52" y="420"/>
                  </a:lnTo>
                  <a:lnTo>
                    <a:pt x="64" y="390"/>
                  </a:lnTo>
                  <a:lnTo>
                    <a:pt x="80" y="360"/>
                  </a:lnTo>
                  <a:lnTo>
                    <a:pt x="96" y="332"/>
                  </a:lnTo>
                  <a:lnTo>
                    <a:pt x="114" y="304"/>
                  </a:lnTo>
                  <a:lnTo>
                    <a:pt x="134" y="276"/>
                  </a:lnTo>
                  <a:lnTo>
                    <a:pt x="154" y="250"/>
                  </a:lnTo>
                  <a:lnTo>
                    <a:pt x="176" y="224"/>
                  </a:lnTo>
                  <a:lnTo>
                    <a:pt x="200" y="200"/>
                  </a:lnTo>
                  <a:lnTo>
                    <a:pt x="224" y="176"/>
                  </a:lnTo>
                  <a:lnTo>
                    <a:pt x="250" y="154"/>
                  </a:lnTo>
                  <a:lnTo>
                    <a:pt x="276" y="132"/>
                  </a:lnTo>
                  <a:lnTo>
                    <a:pt x="304" y="114"/>
                  </a:lnTo>
                  <a:lnTo>
                    <a:pt x="332" y="96"/>
                  </a:lnTo>
                  <a:lnTo>
                    <a:pt x="360" y="80"/>
                  </a:lnTo>
                  <a:lnTo>
                    <a:pt x="390" y="64"/>
                  </a:lnTo>
                  <a:lnTo>
                    <a:pt x="420" y="50"/>
                  </a:lnTo>
                  <a:lnTo>
                    <a:pt x="452" y="38"/>
                  </a:lnTo>
                  <a:lnTo>
                    <a:pt x="484" y="28"/>
                  </a:lnTo>
                  <a:lnTo>
                    <a:pt x="516" y="20"/>
                  </a:lnTo>
                  <a:lnTo>
                    <a:pt x="548" y="12"/>
                  </a:lnTo>
                  <a:lnTo>
                    <a:pt x="582" y="6"/>
                  </a:lnTo>
                  <a:lnTo>
                    <a:pt x="614" y="2"/>
                  </a:lnTo>
                  <a:lnTo>
                    <a:pt x="648" y="0"/>
                  </a:lnTo>
                  <a:lnTo>
                    <a:pt x="682" y="0"/>
                  </a:lnTo>
                  <a:lnTo>
                    <a:pt x="716" y="0"/>
                  </a:lnTo>
                  <a:lnTo>
                    <a:pt x="750" y="2"/>
                  </a:lnTo>
                  <a:lnTo>
                    <a:pt x="784" y="6"/>
                  </a:lnTo>
                  <a:lnTo>
                    <a:pt x="816" y="12"/>
                  </a:lnTo>
                  <a:lnTo>
                    <a:pt x="850" y="20"/>
                  </a:lnTo>
                  <a:lnTo>
                    <a:pt x="882" y="28"/>
                  </a:lnTo>
                  <a:lnTo>
                    <a:pt x="912" y="38"/>
                  </a:lnTo>
                  <a:lnTo>
                    <a:pt x="944" y="50"/>
                  </a:lnTo>
                  <a:lnTo>
                    <a:pt x="974" y="64"/>
                  </a:lnTo>
                  <a:lnTo>
                    <a:pt x="1004" y="80"/>
                  </a:lnTo>
                  <a:lnTo>
                    <a:pt x="1032" y="96"/>
                  </a:lnTo>
                  <a:lnTo>
                    <a:pt x="1062" y="114"/>
                  </a:lnTo>
                  <a:lnTo>
                    <a:pt x="1088" y="132"/>
                  </a:lnTo>
                  <a:lnTo>
                    <a:pt x="1116" y="154"/>
                  </a:lnTo>
                  <a:lnTo>
                    <a:pt x="1140" y="176"/>
                  </a:lnTo>
                  <a:lnTo>
                    <a:pt x="1166" y="20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71"/>
            <p:cNvSpPr>
              <a:spLocks/>
            </p:cNvSpPr>
            <p:nvPr/>
          </p:nvSpPr>
          <p:spPr bwMode="auto">
            <a:xfrm>
              <a:off x="2954" y="1984"/>
              <a:ext cx="1366" cy="1364"/>
            </a:xfrm>
            <a:custGeom>
              <a:avLst/>
              <a:gdLst>
                <a:gd name="T0" fmla="*/ 1188 w 1366"/>
                <a:gd name="T1" fmla="*/ 224 h 1364"/>
                <a:gd name="T2" fmla="*/ 1252 w 1366"/>
                <a:gd name="T3" fmla="*/ 304 h 1364"/>
                <a:gd name="T4" fmla="*/ 1300 w 1366"/>
                <a:gd name="T5" fmla="*/ 390 h 1364"/>
                <a:gd name="T6" fmla="*/ 1336 w 1366"/>
                <a:gd name="T7" fmla="*/ 484 h 1364"/>
                <a:gd name="T8" fmla="*/ 1358 w 1366"/>
                <a:gd name="T9" fmla="*/ 580 h 1364"/>
                <a:gd name="T10" fmla="*/ 1366 w 1366"/>
                <a:gd name="T11" fmla="*/ 682 h 1364"/>
                <a:gd name="T12" fmla="*/ 1362 w 1366"/>
                <a:gd name="T13" fmla="*/ 750 h 1364"/>
                <a:gd name="T14" fmla="*/ 1344 w 1366"/>
                <a:gd name="T15" fmla="*/ 848 h 1364"/>
                <a:gd name="T16" fmla="*/ 1314 w 1366"/>
                <a:gd name="T17" fmla="*/ 944 h 1364"/>
                <a:gd name="T18" fmla="*/ 1268 w 1366"/>
                <a:gd name="T19" fmla="*/ 1032 h 1364"/>
                <a:gd name="T20" fmla="*/ 1212 w 1366"/>
                <a:gd name="T21" fmla="*/ 1114 h 1364"/>
                <a:gd name="T22" fmla="*/ 1166 w 1366"/>
                <a:gd name="T23" fmla="*/ 1164 h 1364"/>
                <a:gd name="T24" fmla="*/ 1088 w 1366"/>
                <a:gd name="T25" fmla="*/ 1230 h 1364"/>
                <a:gd name="T26" fmla="*/ 1004 w 1366"/>
                <a:gd name="T27" fmla="*/ 1284 h 1364"/>
                <a:gd name="T28" fmla="*/ 912 w 1366"/>
                <a:gd name="T29" fmla="*/ 1326 h 1364"/>
                <a:gd name="T30" fmla="*/ 816 w 1366"/>
                <a:gd name="T31" fmla="*/ 1352 h 1364"/>
                <a:gd name="T32" fmla="*/ 716 w 1366"/>
                <a:gd name="T33" fmla="*/ 1364 h 1364"/>
                <a:gd name="T34" fmla="*/ 648 w 1366"/>
                <a:gd name="T35" fmla="*/ 1364 h 1364"/>
                <a:gd name="T36" fmla="*/ 548 w 1366"/>
                <a:gd name="T37" fmla="*/ 1352 h 1364"/>
                <a:gd name="T38" fmla="*/ 452 w 1366"/>
                <a:gd name="T39" fmla="*/ 1326 h 1364"/>
                <a:gd name="T40" fmla="*/ 360 w 1366"/>
                <a:gd name="T41" fmla="*/ 1284 h 1364"/>
                <a:gd name="T42" fmla="*/ 276 w 1366"/>
                <a:gd name="T43" fmla="*/ 1230 h 1364"/>
                <a:gd name="T44" fmla="*/ 200 w 1366"/>
                <a:gd name="T45" fmla="*/ 1164 h 1364"/>
                <a:gd name="T46" fmla="*/ 154 w 1366"/>
                <a:gd name="T47" fmla="*/ 1114 h 1364"/>
                <a:gd name="T48" fmla="*/ 96 w 1366"/>
                <a:gd name="T49" fmla="*/ 1032 h 1364"/>
                <a:gd name="T50" fmla="*/ 52 w 1366"/>
                <a:gd name="T51" fmla="*/ 944 h 1364"/>
                <a:gd name="T52" fmla="*/ 20 w 1366"/>
                <a:gd name="T53" fmla="*/ 848 h 1364"/>
                <a:gd name="T54" fmla="*/ 2 w 1366"/>
                <a:gd name="T55" fmla="*/ 750 h 1364"/>
                <a:gd name="T56" fmla="*/ 0 w 1366"/>
                <a:gd name="T57" fmla="*/ 682 h 1364"/>
                <a:gd name="T58" fmla="*/ 6 w 1366"/>
                <a:gd name="T59" fmla="*/ 580 h 1364"/>
                <a:gd name="T60" fmla="*/ 28 w 1366"/>
                <a:gd name="T61" fmla="*/ 484 h 1364"/>
                <a:gd name="T62" fmla="*/ 64 w 1366"/>
                <a:gd name="T63" fmla="*/ 390 h 1364"/>
                <a:gd name="T64" fmla="*/ 114 w 1366"/>
                <a:gd name="T65" fmla="*/ 304 h 1364"/>
                <a:gd name="T66" fmla="*/ 176 w 1366"/>
                <a:gd name="T67" fmla="*/ 224 h 1364"/>
                <a:gd name="T68" fmla="*/ 224 w 1366"/>
                <a:gd name="T69" fmla="*/ 176 h 1364"/>
                <a:gd name="T70" fmla="*/ 304 w 1366"/>
                <a:gd name="T71" fmla="*/ 114 h 1364"/>
                <a:gd name="T72" fmla="*/ 390 w 1366"/>
                <a:gd name="T73" fmla="*/ 64 h 1364"/>
                <a:gd name="T74" fmla="*/ 484 w 1366"/>
                <a:gd name="T75" fmla="*/ 28 h 1364"/>
                <a:gd name="T76" fmla="*/ 582 w 1366"/>
                <a:gd name="T77" fmla="*/ 6 h 1364"/>
                <a:gd name="T78" fmla="*/ 682 w 1366"/>
                <a:gd name="T79" fmla="*/ 0 h 1364"/>
                <a:gd name="T80" fmla="*/ 750 w 1366"/>
                <a:gd name="T81" fmla="*/ 2 h 1364"/>
                <a:gd name="T82" fmla="*/ 850 w 1366"/>
                <a:gd name="T83" fmla="*/ 20 h 1364"/>
                <a:gd name="T84" fmla="*/ 944 w 1366"/>
                <a:gd name="T85" fmla="*/ 50 h 1364"/>
                <a:gd name="T86" fmla="*/ 1032 w 1366"/>
                <a:gd name="T87" fmla="*/ 96 h 1364"/>
                <a:gd name="T88" fmla="*/ 1116 w 1366"/>
                <a:gd name="T89" fmla="*/ 154 h 13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66" h="1364">
                  <a:moveTo>
                    <a:pt x="1166" y="200"/>
                  </a:moveTo>
                  <a:lnTo>
                    <a:pt x="1166" y="200"/>
                  </a:lnTo>
                  <a:lnTo>
                    <a:pt x="1188" y="224"/>
                  </a:lnTo>
                  <a:lnTo>
                    <a:pt x="1212" y="250"/>
                  </a:lnTo>
                  <a:lnTo>
                    <a:pt x="1232" y="276"/>
                  </a:lnTo>
                  <a:lnTo>
                    <a:pt x="1252" y="304"/>
                  </a:lnTo>
                  <a:lnTo>
                    <a:pt x="1268" y="332"/>
                  </a:lnTo>
                  <a:lnTo>
                    <a:pt x="1286" y="360"/>
                  </a:lnTo>
                  <a:lnTo>
                    <a:pt x="1300" y="390"/>
                  </a:lnTo>
                  <a:lnTo>
                    <a:pt x="1314" y="420"/>
                  </a:lnTo>
                  <a:lnTo>
                    <a:pt x="1326" y="452"/>
                  </a:lnTo>
                  <a:lnTo>
                    <a:pt x="1336" y="484"/>
                  </a:lnTo>
                  <a:lnTo>
                    <a:pt x="1344" y="516"/>
                  </a:lnTo>
                  <a:lnTo>
                    <a:pt x="1352" y="548"/>
                  </a:lnTo>
                  <a:lnTo>
                    <a:pt x="1358" y="580"/>
                  </a:lnTo>
                  <a:lnTo>
                    <a:pt x="1362" y="614"/>
                  </a:lnTo>
                  <a:lnTo>
                    <a:pt x="1364" y="648"/>
                  </a:lnTo>
                  <a:lnTo>
                    <a:pt x="1366" y="682"/>
                  </a:lnTo>
                  <a:lnTo>
                    <a:pt x="1364" y="716"/>
                  </a:lnTo>
                  <a:lnTo>
                    <a:pt x="1362" y="750"/>
                  </a:lnTo>
                  <a:lnTo>
                    <a:pt x="1358" y="784"/>
                  </a:lnTo>
                  <a:lnTo>
                    <a:pt x="1352" y="816"/>
                  </a:lnTo>
                  <a:lnTo>
                    <a:pt x="1344" y="848"/>
                  </a:lnTo>
                  <a:lnTo>
                    <a:pt x="1336" y="880"/>
                  </a:lnTo>
                  <a:lnTo>
                    <a:pt x="1326" y="912"/>
                  </a:lnTo>
                  <a:lnTo>
                    <a:pt x="1314" y="944"/>
                  </a:lnTo>
                  <a:lnTo>
                    <a:pt x="1300" y="974"/>
                  </a:lnTo>
                  <a:lnTo>
                    <a:pt x="1286" y="1004"/>
                  </a:lnTo>
                  <a:lnTo>
                    <a:pt x="1268" y="1032"/>
                  </a:lnTo>
                  <a:lnTo>
                    <a:pt x="1252" y="1060"/>
                  </a:lnTo>
                  <a:lnTo>
                    <a:pt x="1232" y="1088"/>
                  </a:lnTo>
                  <a:lnTo>
                    <a:pt x="1212" y="1114"/>
                  </a:lnTo>
                  <a:lnTo>
                    <a:pt x="1188" y="1140"/>
                  </a:lnTo>
                  <a:lnTo>
                    <a:pt x="1166" y="1164"/>
                  </a:lnTo>
                  <a:lnTo>
                    <a:pt x="1140" y="1188"/>
                  </a:lnTo>
                  <a:lnTo>
                    <a:pt x="1116" y="1210"/>
                  </a:lnTo>
                  <a:lnTo>
                    <a:pt x="1088" y="1230"/>
                  </a:lnTo>
                  <a:lnTo>
                    <a:pt x="1062" y="1250"/>
                  </a:lnTo>
                  <a:lnTo>
                    <a:pt x="1032" y="1268"/>
                  </a:lnTo>
                  <a:lnTo>
                    <a:pt x="1004" y="1284"/>
                  </a:lnTo>
                  <a:lnTo>
                    <a:pt x="974" y="1300"/>
                  </a:lnTo>
                  <a:lnTo>
                    <a:pt x="944" y="1314"/>
                  </a:lnTo>
                  <a:lnTo>
                    <a:pt x="912" y="1326"/>
                  </a:lnTo>
                  <a:lnTo>
                    <a:pt x="882" y="1336"/>
                  </a:lnTo>
                  <a:lnTo>
                    <a:pt x="850" y="1344"/>
                  </a:lnTo>
                  <a:lnTo>
                    <a:pt x="816" y="1352"/>
                  </a:lnTo>
                  <a:lnTo>
                    <a:pt x="784" y="1358"/>
                  </a:lnTo>
                  <a:lnTo>
                    <a:pt x="750" y="1362"/>
                  </a:lnTo>
                  <a:lnTo>
                    <a:pt x="716" y="1364"/>
                  </a:lnTo>
                  <a:lnTo>
                    <a:pt x="682" y="1364"/>
                  </a:lnTo>
                  <a:lnTo>
                    <a:pt x="648" y="1364"/>
                  </a:lnTo>
                  <a:lnTo>
                    <a:pt x="614" y="1362"/>
                  </a:lnTo>
                  <a:lnTo>
                    <a:pt x="582" y="1358"/>
                  </a:lnTo>
                  <a:lnTo>
                    <a:pt x="548" y="1352"/>
                  </a:lnTo>
                  <a:lnTo>
                    <a:pt x="516" y="1344"/>
                  </a:lnTo>
                  <a:lnTo>
                    <a:pt x="484" y="1336"/>
                  </a:lnTo>
                  <a:lnTo>
                    <a:pt x="452" y="1326"/>
                  </a:lnTo>
                  <a:lnTo>
                    <a:pt x="420" y="1314"/>
                  </a:lnTo>
                  <a:lnTo>
                    <a:pt x="390" y="1300"/>
                  </a:lnTo>
                  <a:lnTo>
                    <a:pt x="360" y="1284"/>
                  </a:lnTo>
                  <a:lnTo>
                    <a:pt x="332" y="1268"/>
                  </a:lnTo>
                  <a:lnTo>
                    <a:pt x="304" y="1250"/>
                  </a:lnTo>
                  <a:lnTo>
                    <a:pt x="276" y="1230"/>
                  </a:lnTo>
                  <a:lnTo>
                    <a:pt x="250" y="1210"/>
                  </a:lnTo>
                  <a:lnTo>
                    <a:pt x="224" y="1188"/>
                  </a:lnTo>
                  <a:lnTo>
                    <a:pt x="200" y="1164"/>
                  </a:lnTo>
                  <a:lnTo>
                    <a:pt x="176" y="1140"/>
                  </a:lnTo>
                  <a:lnTo>
                    <a:pt x="154" y="1114"/>
                  </a:lnTo>
                  <a:lnTo>
                    <a:pt x="134" y="1088"/>
                  </a:lnTo>
                  <a:lnTo>
                    <a:pt x="114" y="1060"/>
                  </a:lnTo>
                  <a:lnTo>
                    <a:pt x="96" y="1032"/>
                  </a:lnTo>
                  <a:lnTo>
                    <a:pt x="80" y="1004"/>
                  </a:lnTo>
                  <a:lnTo>
                    <a:pt x="64" y="974"/>
                  </a:lnTo>
                  <a:lnTo>
                    <a:pt x="52" y="944"/>
                  </a:lnTo>
                  <a:lnTo>
                    <a:pt x="40" y="912"/>
                  </a:lnTo>
                  <a:lnTo>
                    <a:pt x="28" y="880"/>
                  </a:lnTo>
                  <a:lnTo>
                    <a:pt x="20" y="848"/>
                  </a:lnTo>
                  <a:lnTo>
                    <a:pt x="12" y="816"/>
                  </a:lnTo>
                  <a:lnTo>
                    <a:pt x="6" y="784"/>
                  </a:lnTo>
                  <a:lnTo>
                    <a:pt x="2" y="750"/>
                  </a:lnTo>
                  <a:lnTo>
                    <a:pt x="0" y="716"/>
                  </a:lnTo>
                  <a:lnTo>
                    <a:pt x="0" y="682"/>
                  </a:lnTo>
                  <a:lnTo>
                    <a:pt x="0" y="648"/>
                  </a:lnTo>
                  <a:lnTo>
                    <a:pt x="2" y="614"/>
                  </a:lnTo>
                  <a:lnTo>
                    <a:pt x="6" y="580"/>
                  </a:lnTo>
                  <a:lnTo>
                    <a:pt x="12" y="548"/>
                  </a:lnTo>
                  <a:lnTo>
                    <a:pt x="20" y="516"/>
                  </a:lnTo>
                  <a:lnTo>
                    <a:pt x="28" y="484"/>
                  </a:lnTo>
                  <a:lnTo>
                    <a:pt x="40" y="452"/>
                  </a:lnTo>
                  <a:lnTo>
                    <a:pt x="52" y="420"/>
                  </a:lnTo>
                  <a:lnTo>
                    <a:pt x="64" y="390"/>
                  </a:lnTo>
                  <a:lnTo>
                    <a:pt x="80" y="360"/>
                  </a:lnTo>
                  <a:lnTo>
                    <a:pt x="96" y="332"/>
                  </a:lnTo>
                  <a:lnTo>
                    <a:pt x="114" y="304"/>
                  </a:lnTo>
                  <a:lnTo>
                    <a:pt x="134" y="276"/>
                  </a:lnTo>
                  <a:lnTo>
                    <a:pt x="154" y="250"/>
                  </a:lnTo>
                  <a:lnTo>
                    <a:pt x="176" y="224"/>
                  </a:lnTo>
                  <a:lnTo>
                    <a:pt x="200" y="200"/>
                  </a:lnTo>
                  <a:lnTo>
                    <a:pt x="224" y="176"/>
                  </a:lnTo>
                  <a:lnTo>
                    <a:pt x="250" y="154"/>
                  </a:lnTo>
                  <a:lnTo>
                    <a:pt x="276" y="132"/>
                  </a:lnTo>
                  <a:lnTo>
                    <a:pt x="304" y="114"/>
                  </a:lnTo>
                  <a:lnTo>
                    <a:pt x="332" y="96"/>
                  </a:lnTo>
                  <a:lnTo>
                    <a:pt x="360" y="80"/>
                  </a:lnTo>
                  <a:lnTo>
                    <a:pt x="390" y="64"/>
                  </a:lnTo>
                  <a:lnTo>
                    <a:pt x="420" y="50"/>
                  </a:lnTo>
                  <a:lnTo>
                    <a:pt x="452" y="38"/>
                  </a:lnTo>
                  <a:lnTo>
                    <a:pt x="484" y="28"/>
                  </a:lnTo>
                  <a:lnTo>
                    <a:pt x="516" y="20"/>
                  </a:lnTo>
                  <a:lnTo>
                    <a:pt x="548" y="12"/>
                  </a:lnTo>
                  <a:lnTo>
                    <a:pt x="582" y="6"/>
                  </a:lnTo>
                  <a:lnTo>
                    <a:pt x="614" y="2"/>
                  </a:lnTo>
                  <a:lnTo>
                    <a:pt x="648" y="0"/>
                  </a:lnTo>
                  <a:lnTo>
                    <a:pt x="682" y="0"/>
                  </a:lnTo>
                  <a:lnTo>
                    <a:pt x="716" y="0"/>
                  </a:lnTo>
                  <a:lnTo>
                    <a:pt x="750" y="2"/>
                  </a:lnTo>
                  <a:lnTo>
                    <a:pt x="784" y="6"/>
                  </a:lnTo>
                  <a:lnTo>
                    <a:pt x="816" y="12"/>
                  </a:lnTo>
                  <a:lnTo>
                    <a:pt x="850" y="20"/>
                  </a:lnTo>
                  <a:lnTo>
                    <a:pt x="882" y="28"/>
                  </a:lnTo>
                  <a:lnTo>
                    <a:pt x="912" y="38"/>
                  </a:lnTo>
                  <a:lnTo>
                    <a:pt x="944" y="50"/>
                  </a:lnTo>
                  <a:lnTo>
                    <a:pt x="974" y="64"/>
                  </a:lnTo>
                  <a:lnTo>
                    <a:pt x="1004" y="80"/>
                  </a:lnTo>
                  <a:lnTo>
                    <a:pt x="1032" y="96"/>
                  </a:lnTo>
                  <a:lnTo>
                    <a:pt x="1062" y="114"/>
                  </a:lnTo>
                  <a:lnTo>
                    <a:pt x="1088" y="132"/>
                  </a:lnTo>
                  <a:lnTo>
                    <a:pt x="1116" y="154"/>
                  </a:lnTo>
                  <a:lnTo>
                    <a:pt x="1140" y="176"/>
                  </a:lnTo>
                  <a:lnTo>
                    <a:pt x="1166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72"/>
            <p:cNvSpPr>
              <a:spLocks/>
            </p:cNvSpPr>
            <p:nvPr/>
          </p:nvSpPr>
          <p:spPr bwMode="auto">
            <a:xfrm>
              <a:off x="3432" y="2010"/>
              <a:ext cx="402" cy="680"/>
            </a:xfrm>
            <a:custGeom>
              <a:avLst/>
              <a:gdLst>
                <a:gd name="T0" fmla="*/ 202 w 402"/>
                <a:gd name="T1" fmla="*/ 0 h 680"/>
                <a:gd name="T2" fmla="*/ 202 w 402"/>
                <a:gd name="T3" fmla="*/ 0 h 680"/>
                <a:gd name="T4" fmla="*/ 178 w 402"/>
                <a:gd name="T5" fmla="*/ 0 h 680"/>
                <a:gd name="T6" fmla="*/ 154 w 402"/>
                <a:gd name="T7" fmla="*/ 2 h 680"/>
                <a:gd name="T8" fmla="*/ 154 w 402"/>
                <a:gd name="T9" fmla="*/ 2 h 680"/>
                <a:gd name="T10" fmla="*/ 102 w 402"/>
                <a:gd name="T11" fmla="*/ 6 h 680"/>
                <a:gd name="T12" fmla="*/ 102 w 402"/>
                <a:gd name="T13" fmla="*/ 6 h 680"/>
                <a:gd name="T14" fmla="*/ 64 w 402"/>
                <a:gd name="T15" fmla="*/ 14 h 680"/>
                <a:gd name="T16" fmla="*/ 30 w 402"/>
                <a:gd name="T17" fmla="*/ 22 h 680"/>
                <a:gd name="T18" fmla="*/ 30 w 402"/>
                <a:gd name="T19" fmla="*/ 22 h 680"/>
                <a:gd name="T20" fmla="*/ 8 w 402"/>
                <a:gd name="T21" fmla="*/ 28 h 680"/>
                <a:gd name="T22" fmla="*/ 8 w 402"/>
                <a:gd name="T23" fmla="*/ 28 h 680"/>
                <a:gd name="T24" fmla="*/ 0 w 402"/>
                <a:gd name="T25" fmla="*/ 30 h 680"/>
                <a:gd name="T26" fmla="*/ 0 w 402"/>
                <a:gd name="T27" fmla="*/ 30 h 680"/>
                <a:gd name="T28" fmla="*/ 0 w 402"/>
                <a:gd name="T29" fmla="*/ 30 h 680"/>
                <a:gd name="T30" fmla="*/ 2 w 402"/>
                <a:gd name="T31" fmla="*/ 36 h 680"/>
                <a:gd name="T32" fmla="*/ 2 w 402"/>
                <a:gd name="T33" fmla="*/ 38 h 680"/>
                <a:gd name="T34" fmla="*/ 4 w 402"/>
                <a:gd name="T35" fmla="*/ 648 h 680"/>
                <a:gd name="T36" fmla="*/ 4 w 402"/>
                <a:gd name="T37" fmla="*/ 648 h 680"/>
                <a:gd name="T38" fmla="*/ 4 w 402"/>
                <a:gd name="T39" fmla="*/ 650 h 680"/>
                <a:gd name="T40" fmla="*/ 4 w 402"/>
                <a:gd name="T41" fmla="*/ 650 h 680"/>
                <a:gd name="T42" fmla="*/ 4 w 402"/>
                <a:gd name="T43" fmla="*/ 656 h 680"/>
                <a:gd name="T44" fmla="*/ 4 w 402"/>
                <a:gd name="T45" fmla="*/ 678 h 680"/>
                <a:gd name="T46" fmla="*/ 400 w 402"/>
                <a:gd name="T47" fmla="*/ 680 h 680"/>
                <a:gd name="T48" fmla="*/ 402 w 402"/>
                <a:gd name="T49" fmla="*/ 34 h 680"/>
                <a:gd name="T50" fmla="*/ 402 w 402"/>
                <a:gd name="T51" fmla="*/ 34 h 680"/>
                <a:gd name="T52" fmla="*/ 402 w 402"/>
                <a:gd name="T53" fmla="*/ 34 h 680"/>
                <a:gd name="T54" fmla="*/ 402 w 402"/>
                <a:gd name="T55" fmla="*/ 34 h 680"/>
                <a:gd name="T56" fmla="*/ 402 w 402"/>
                <a:gd name="T57" fmla="*/ 32 h 680"/>
                <a:gd name="T58" fmla="*/ 402 w 402"/>
                <a:gd name="T59" fmla="*/ 32 h 680"/>
                <a:gd name="T60" fmla="*/ 388 w 402"/>
                <a:gd name="T61" fmla="*/ 26 h 680"/>
                <a:gd name="T62" fmla="*/ 388 w 402"/>
                <a:gd name="T63" fmla="*/ 26 h 680"/>
                <a:gd name="T64" fmla="*/ 368 w 402"/>
                <a:gd name="T65" fmla="*/ 20 h 680"/>
                <a:gd name="T66" fmla="*/ 368 w 402"/>
                <a:gd name="T67" fmla="*/ 20 h 680"/>
                <a:gd name="T68" fmla="*/ 332 w 402"/>
                <a:gd name="T69" fmla="*/ 14 h 680"/>
                <a:gd name="T70" fmla="*/ 332 w 402"/>
                <a:gd name="T71" fmla="*/ 14 h 680"/>
                <a:gd name="T72" fmla="*/ 298 w 402"/>
                <a:gd name="T73" fmla="*/ 6 h 680"/>
                <a:gd name="T74" fmla="*/ 298 w 402"/>
                <a:gd name="T75" fmla="*/ 6 h 680"/>
                <a:gd name="T76" fmla="*/ 252 w 402"/>
                <a:gd name="T77" fmla="*/ 2 h 680"/>
                <a:gd name="T78" fmla="*/ 202 w 402"/>
                <a:gd name="T79" fmla="*/ 0 h 6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2" h="680">
                  <a:moveTo>
                    <a:pt x="202" y="0"/>
                  </a:moveTo>
                  <a:lnTo>
                    <a:pt x="202" y="0"/>
                  </a:lnTo>
                  <a:lnTo>
                    <a:pt x="178" y="0"/>
                  </a:lnTo>
                  <a:lnTo>
                    <a:pt x="154" y="2"/>
                  </a:lnTo>
                  <a:lnTo>
                    <a:pt x="102" y="6"/>
                  </a:lnTo>
                  <a:lnTo>
                    <a:pt x="64" y="14"/>
                  </a:lnTo>
                  <a:lnTo>
                    <a:pt x="30" y="22"/>
                  </a:lnTo>
                  <a:lnTo>
                    <a:pt x="8" y="2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4" y="648"/>
                  </a:lnTo>
                  <a:lnTo>
                    <a:pt x="4" y="650"/>
                  </a:lnTo>
                  <a:lnTo>
                    <a:pt x="4" y="656"/>
                  </a:lnTo>
                  <a:lnTo>
                    <a:pt x="4" y="678"/>
                  </a:lnTo>
                  <a:lnTo>
                    <a:pt x="400" y="680"/>
                  </a:lnTo>
                  <a:lnTo>
                    <a:pt x="402" y="34"/>
                  </a:lnTo>
                  <a:lnTo>
                    <a:pt x="402" y="32"/>
                  </a:lnTo>
                  <a:lnTo>
                    <a:pt x="388" y="26"/>
                  </a:lnTo>
                  <a:lnTo>
                    <a:pt x="368" y="20"/>
                  </a:lnTo>
                  <a:lnTo>
                    <a:pt x="332" y="14"/>
                  </a:lnTo>
                  <a:lnTo>
                    <a:pt x="298" y="6"/>
                  </a:lnTo>
                  <a:lnTo>
                    <a:pt x="252" y="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73"/>
            <p:cNvSpPr>
              <a:spLocks/>
            </p:cNvSpPr>
            <p:nvPr/>
          </p:nvSpPr>
          <p:spPr bwMode="auto">
            <a:xfrm>
              <a:off x="3432" y="2010"/>
              <a:ext cx="402" cy="680"/>
            </a:xfrm>
            <a:custGeom>
              <a:avLst/>
              <a:gdLst>
                <a:gd name="T0" fmla="*/ 202 w 402"/>
                <a:gd name="T1" fmla="*/ 0 h 680"/>
                <a:gd name="T2" fmla="*/ 202 w 402"/>
                <a:gd name="T3" fmla="*/ 0 h 680"/>
                <a:gd name="T4" fmla="*/ 178 w 402"/>
                <a:gd name="T5" fmla="*/ 0 h 680"/>
                <a:gd name="T6" fmla="*/ 154 w 402"/>
                <a:gd name="T7" fmla="*/ 2 h 680"/>
                <a:gd name="T8" fmla="*/ 154 w 402"/>
                <a:gd name="T9" fmla="*/ 2 h 680"/>
                <a:gd name="T10" fmla="*/ 102 w 402"/>
                <a:gd name="T11" fmla="*/ 6 h 680"/>
                <a:gd name="T12" fmla="*/ 102 w 402"/>
                <a:gd name="T13" fmla="*/ 6 h 680"/>
                <a:gd name="T14" fmla="*/ 64 w 402"/>
                <a:gd name="T15" fmla="*/ 14 h 680"/>
                <a:gd name="T16" fmla="*/ 30 w 402"/>
                <a:gd name="T17" fmla="*/ 22 h 680"/>
                <a:gd name="T18" fmla="*/ 30 w 402"/>
                <a:gd name="T19" fmla="*/ 22 h 680"/>
                <a:gd name="T20" fmla="*/ 8 w 402"/>
                <a:gd name="T21" fmla="*/ 28 h 680"/>
                <a:gd name="T22" fmla="*/ 8 w 402"/>
                <a:gd name="T23" fmla="*/ 28 h 680"/>
                <a:gd name="T24" fmla="*/ 0 w 402"/>
                <a:gd name="T25" fmla="*/ 30 h 680"/>
                <a:gd name="T26" fmla="*/ 0 w 402"/>
                <a:gd name="T27" fmla="*/ 30 h 680"/>
                <a:gd name="T28" fmla="*/ 0 w 402"/>
                <a:gd name="T29" fmla="*/ 30 h 680"/>
                <a:gd name="T30" fmla="*/ 2 w 402"/>
                <a:gd name="T31" fmla="*/ 36 h 680"/>
                <a:gd name="T32" fmla="*/ 2 w 402"/>
                <a:gd name="T33" fmla="*/ 38 h 680"/>
                <a:gd name="T34" fmla="*/ 4 w 402"/>
                <a:gd name="T35" fmla="*/ 648 h 680"/>
                <a:gd name="T36" fmla="*/ 4 w 402"/>
                <a:gd name="T37" fmla="*/ 648 h 680"/>
                <a:gd name="T38" fmla="*/ 4 w 402"/>
                <a:gd name="T39" fmla="*/ 650 h 680"/>
                <a:gd name="T40" fmla="*/ 4 w 402"/>
                <a:gd name="T41" fmla="*/ 650 h 680"/>
                <a:gd name="T42" fmla="*/ 4 w 402"/>
                <a:gd name="T43" fmla="*/ 656 h 680"/>
                <a:gd name="T44" fmla="*/ 4 w 402"/>
                <a:gd name="T45" fmla="*/ 678 h 680"/>
                <a:gd name="T46" fmla="*/ 400 w 402"/>
                <a:gd name="T47" fmla="*/ 680 h 680"/>
                <a:gd name="T48" fmla="*/ 402 w 402"/>
                <a:gd name="T49" fmla="*/ 34 h 680"/>
                <a:gd name="T50" fmla="*/ 402 w 402"/>
                <a:gd name="T51" fmla="*/ 34 h 680"/>
                <a:gd name="T52" fmla="*/ 402 w 402"/>
                <a:gd name="T53" fmla="*/ 34 h 680"/>
                <a:gd name="T54" fmla="*/ 402 w 402"/>
                <a:gd name="T55" fmla="*/ 34 h 680"/>
                <a:gd name="T56" fmla="*/ 402 w 402"/>
                <a:gd name="T57" fmla="*/ 32 h 680"/>
                <a:gd name="T58" fmla="*/ 402 w 402"/>
                <a:gd name="T59" fmla="*/ 32 h 680"/>
                <a:gd name="T60" fmla="*/ 388 w 402"/>
                <a:gd name="T61" fmla="*/ 26 h 680"/>
                <a:gd name="T62" fmla="*/ 388 w 402"/>
                <a:gd name="T63" fmla="*/ 26 h 680"/>
                <a:gd name="T64" fmla="*/ 368 w 402"/>
                <a:gd name="T65" fmla="*/ 20 h 680"/>
                <a:gd name="T66" fmla="*/ 368 w 402"/>
                <a:gd name="T67" fmla="*/ 20 h 680"/>
                <a:gd name="T68" fmla="*/ 332 w 402"/>
                <a:gd name="T69" fmla="*/ 14 h 680"/>
                <a:gd name="T70" fmla="*/ 332 w 402"/>
                <a:gd name="T71" fmla="*/ 14 h 680"/>
                <a:gd name="T72" fmla="*/ 298 w 402"/>
                <a:gd name="T73" fmla="*/ 6 h 680"/>
                <a:gd name="T74" fmla="*/ 298 w 402"/>
                <a:gd name="T75" fmla="*/ 6 h 680"/>
                <a:gd name="T76" fmla="*/ 252 w 402"/>
                <a:gd name="T77" fmla="*/ 2 h 680"/>
                <a:gd name="T78" fmla="*/ 202 w 402"/>
                <a:gd name="T79" fmla="*/ 0 h 6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2" h="680">
                  <a:moveTo>
                    <a:pt x="202" y="0"/>
                  </a:moveTo>
                  <a:lnTo>
                    <a:pt x="202" y="0"/>
                  </a:lnTo>
                  <a:lnTo>
                    <a:pt x="178" y="0"/>
                  </a:lnTo>
                  <a:lnTo>
                    <a:pt x="154" y="2"/>
                  </a:lnTo>
                  <a:lnTo>
                    <a:pt x="102" y="6"/>
                  </a:lnTo>
                  <a:lnTo>
                    <a:pt x="64" y="14"/>
                  </a:lnTo>
                  <a:lnTo>
                    <a:pt x="30" y="22"/>
                  </a:lnTo>
                  <a:lnTo>
                    <a:pt x="8" y="2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4" y="648"/>
                  </a:lnTo>
                  <a:lnTo>
                    <a:pt x="4" y="650"/>
                  </a:lnTo>
                  <a:lnTo>
                    <a:pt x="4" y="656"/>
                  </a:lnTo>
                  <a:lnTo>
                    <a:pt x="4" y="678"/>
                  </a:lnTo>
                  <a:lnTo>
                    <a:pt x="400" y="680"/>
                  </a:lnTo>
                  <a:lnTo>
                    <a:pt x="402" y="34"/>
                  </a:lnTo>
                  <a:lnTo>
                    <a:pt x="402" y="32"/>
                  </a:lnTo>
                  <a:lnTo>
                    <a:pt x="388" y="26"/>
                  </a:lnTo>
                  <a:lnTo>
                    <a:pt x="368" y="20"/>
                  </a:lnTo>
                  <a:lnTo>
                    <a:pt x="332" y="14"/>
                  </a:lnTo>
                  <a:lnTo>
                    <a:pt x="298" y="6"/>
                  </a:lnTo>
                  <a:lnTo>
                    <a:pt x="252" y="2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74"/>
            <p:cNvSpPr>
              <a:spLocks/>
            </p:cNvSpPr>
            <p:nvPr/>
          </p:nvSpPr>
          <p:spPr bwMode="auto">
            <a:xfrm>
              <a:off x="3452" y="2042"/>
              <a:ext cx="364" cy="344"/>
            </a:xfrm>
            <a:custGeom>
              <a:avLst/>
              <a:gdLst>
                <a:gd name="T0" fmla="*/ 356 w 364"/>
                <a:gd name="T1" fmla="*/ 180 h 344"/>
                <a:gd name="T2" fmla="*/ 312 w 364"/>
                <a:gd name="T3" fmla="*/ 170 h 344"/>
                <a:gd name="T4" fmla="*/ 364 w 364"/>
                <a:gd name="T5" fmla="*/ 156 h 344"/>
                <a:gd name="T6" fmla="*/ 328 w 364"/>
                <a:gd name="T7" fmla="*/ 138 h 344"/>
                <a:gd name="T8" fmla="*/ 322 w 364"/>
                <a:gd name="T9" fmla="*/ 124 h 344"/>
                <a:gd name="T10" fmla="*/ 334 w 364"/>
                <a:gd name="T11" fmla="*/ 98 h 344"/>
                <a:gd name="T12" fmla="*/ 290 w 364"/>
                <a:gd name="T13" fmla="*/ 110 h 344"/>
                <a:gd name="T14" fmla="*/ 330 w 364"/>
                <a:gd name="T15" fmla="*/ 74 h 344"/>
                <a:gd name="T16" fmla="*/ 290 w 364"/>
                <a:gd name="T17" fmla="*/ 76 h 344"/>
                <a:gd name="T18" fmla="*/ 278 w 364"/>
                <a:gd name="T19" fmla="*/ 66 h 344"/>
                <a:gd name="T20" fmla="*/ 276 w 364"/>
                <a:gd name="T21" fmla="*/ 38 h 344"/>
                <a:gd name="T22" fmla="*/ 244 w 364"/>
                <a:gd name="T23" fmla="*/ 68 h 344"/>
                <a:gd name="T24" fmla="*/ 260 w 364"/>
                <a:gd name="T25" fmla="*/ 18 h 344"/>
                <a:gd name="T26" fmla="*/ 226 w 364"/>
                <a:gd name="T27" fmla="*/ 38 h 344"/>
                <a:gd name="T28" fmla="*/ 212 w 364"/>
                <a:gd name="T29" fmla="*/ 34 h 344"/>
                <a:gd name="T30" fmla="*/ 196 w 364"/>
                <a:gd name="T31" fmla="*/ 10 h 344"/>
                <a:gd name="T32" fmla="*/ 182 w 364"/>
                <a:gd name="T33" fmla="*/ 52 h 344"/>
                <a:gd name="T34" fmla="*/ 174 w 364"/>
                <a:gd name="T35" fmla="*/ 0 h 344"/>
                <a:gd name="T36" fmla="*/ 152 w 364"/>
                <a:gd name="T37" fmla="*/ 34 h 344"/>
                <a:gd name="T38" fmla="*/ 138 w 364"/>
                <a:gd name="T39" fmla="*/ 38 h 344"/>
                <a:gd name="T40" fmla="*/ 114 w 364"/>
                <a:gd name="T41" fmla="*/ 24 h 344"/>
                <a:gd name="T42" fmla="*/ 120 w 364"/>
                <a:gd name="T43" fmla="*/ 68 h 344"/>
                <a:gd name="T44" fmla="*/ 88 w 364"/>
                <a:gd name="T45" fmla="*/ 26 h 344"/>
                <a:gd name="T46" fmla="*/ 86 w 364"/>
                <a:gd name="T47" fmla="*/ 64 h 344"/>
                <a:gd name="T48" fmla="*/ 76 w 364"/>
                <a:gd name="T49" fmla="*/ 76 h 344"/>
                <a:gd name="T50" fmla="*/ 46 w 364"/>
                <a:gd name="T51" fmla="*/ 74 h 344"/>
                <a:gd name="T52" fmla="*/ 74 w 364"/>
                <a:gd name="T53" fmla="*/ 110 h 344"/>
                <a:gd name="T54" fmla="*/ 26 w 364"/>
                <a:gd name="T55" fmla="*/ 88 h 344"/>
                <a:gd name="T56" fmla="*/ 42 w 364"/>
                <a:gd name="T57" fmla="*/ 124 h 344"/>
                <a:gd name="T58" fmla="*/ 36 w 364"/>
                <a:gd name="T59" fmla="*/ 138 h 344"/>
                <a:gd name="T60" fmla="*/ 12 w 364"/>
                <a:gd name="T61" fmla="*/ 152 h 344"/>
                <a:gd name="T62" fmla="*/ 52 w 364"/>
                <a:gd name="T63" fmla="*/ 170 h 344"/>
                <a:gd name="T64" fmla="*/ 0 w 364"/>
                <a:gd name="T65" fmla="*/ 172 h 344"/>
                <a:gd name="T66" fmla="*/ 30 w 364"/>
                <a:gd name="T67" fmla="*/ 196 h 344"/>
                <a:gd name="T68" fmla="*/ 32 w 364"/>
                <a:gd name="T69" fmla="*/ 212 h 344"/>
                <a:gd name="T70" fmla="*/ 16 w 364"/>
                <a:gd name="T71" fmla="*/ 234 h 344"/>
                <a:gd name="T72" fmla="*/ 60 w 364"/>
                <a:gd name="T73" fmla="*/ 232 h 344"/>
                <a:gd name="T74" fmla="*/ 16 w 364"/>
                <a:gd name="T75" fmla="*/ 260 h 344"/>
                <a:gd name="T76" fmla="*/ 54 w 364"/>
                <a:gd name="T77" fmla="*/ 266 h 344"/>
                <a:gd name="T78" fmla="*/ 64 w 364"/>
                <a:gd name="T79" fmla="*/ 278 h 344"/>
                <a:gd name="T80" fmla="*/ 60 w 364"/>
                <a:gd name="T81" fmla="*/ 306 h 344"/>
                <a:gd name="T82" fmla="*/ 98 w 364"/>
                <a:gd name="T83" fmla="*/ 284 h 344"/>
                <a:gd name="T84" fmla="*/ 70 w 364"/>
                <a:gd name="T85" fmla="*/ 328 h 344"/>
                <a:gd name="T86" fmla="*/ 108 w 364"/>
                <a:gd name="T87" fmla="*/ 318 h 344"/>
                <a:gd name="T88" fmla="*/ 132 w 364"/>
                <a:gd name="T89" fmla="*/ 296 h 344"/>
                <a:gd name="T90" fmla="*/ 234 w 364"/>
                <a:gd name="T91" fmla="*/ 294 h 344"/>
                <a:gd name="T92" fmla="*/ 254 w 364"/>
                <a:gd name="T93" fmla="*/ 316 h 344"/>
                <a:gd name="T94" fmla="*/ 282 w 364"/>
                <a:gd name="T95" fmla="*/ 326 h 344"/>
                <a:gd name="T96" fmla="*/ 266 w 364"/>
                <a:gd name="T97" fmla="*/ 284 h 344"/>
                <a:gd name="T98" fmla="*/ 306 w 364"/>
                <a:gd name="T99" fmla="*/ 318 h 344"/>
                <a:gd name="T100" fmla="*/ 300 w 364"/>
                <a:gd name="T101" fmla="*/ 280 h 344"/>
                <a:gd name="T102" fmla="*/ 308 w 364"/>
                <a:gd name="T103" fmla="*/ 266 h 344"/>
                <a:gd name="T104" fmla="*/ 338 w 364"/>
                <a:gd name="T105" fmla="*/ 262 h 344"/>
                <a:gd name="T106" fmla="*/ 304 w 364"/>
                <a:gd name="T107" fmla="*/ 232 h 344"/>
                <a:gd name="T108" fmla="*/ 354 w 364"/>
                <a:gd name="T109" fmla="*/ 244 h 344"/>
                <a:gd name="T110" fmla="*/ 332 w 364"/>
                <a:gd name="T111" fmla="*/ 212 h 344"/>
                <a:gd name="T112" fmla="*/ 332 w 364"/>
                <a:gd name="T113" fmla="*/ 198 h 3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4" h="344">
                  <a:moveTo>
                    <a:pt x="342" y="194"/>
                  </a:moveTo>
                  <a:lnTo>
                    <a:pt x="342" y="194"/>
                  </a:lnTo>
                  <a:lnTo>
                    <a:pt x="352" y="196"/>
                  </a:lnTo>
                  <a:lnTo>
                    <a:pt x="364" y="200"/>
                  </a:lnTo>
                  <a:lnTo>
                    <a:pt x="364" y="192"/>
                  </a:lnTo>
                  <a:lnTo>
                    <a:pt x="360" y="186"/>
                  </a:lnTo>
                  <a:lnTo>
                    <a:pt x="356" y="180"/>
                  </a:lnTo>
                  <a:lnTo>
                    <a:pt x="348" y="176"/>
                  </a:lnTo>
                  <a:lnTo>
                    <a:pt x="334" y="176"/>
                  </a:lnTo>
                  <a:lnTo>
                    <a:pt x="326" y="174"/>
                  </a:lnTo>
                  <a:lnTo>
                    <a:pt x="316" y="172"/>
                  </a:lnTo>
                  <a:lnTo>
                    <a:pt x="312" y="170"/>
                  </a:lnTo>
                  <a:lnTo>
                    <a:pt x="324" y="166"/>
                  </a:lnTo>
                  <a:lnTo>
                    <a:pt x="332" y="160"/>
                  </a:lnTo>
                  <a:lnTo>
                    <a:pt x="340" y="154"/>
                  </a:lnTo>
                  <a:lnTo>
                    <a:pt x="350" y="154"/>
                  </a:lnTo>
                  <a:lnTo>
                    <a:pt x="364" y="156"/>
                  </a:lnTo>
                  <a:lnTo>
                    <a:pt x="360" y="148"/>
                  </a:lnTo>
                  <a:lnTo>
                    <a:pt x="356" y="142"/>
                  </a:lnTo>
                  <a:lnTo>
                    <a:pt x="350" y="138"/>
                  </a:lnTo>
                  <a:lnTo>
                    <a:pt x="342" y="136"/>
                  </a:lnTo>
                  <a:lnTo>
                    <a:pt x="328" y="138"/>
                  </a:lnTo>
                  <a:lnTo>
                    <a:pt x="318" y="140"/>
                  </a:lnTo>
                  <a:lnTo>
                    <a:pt x="310" y="140"/>
                  </a:lnTo>
                  <a:lnTo>
                    <a:pt x="306" y="138"/>
                  </a:lnTo>
                  <a:lnTo>
                    <a:pt x="316" y="132"/>
                  </a:lnTo>
                  <a:lnTo>
                    <a:pt x="322" y="124"/>
                  </a:lnTo>
                  <a:lnTo>
                    <a:pt x="328" y="118"/>
                  </a:lnTo>
                  <a:lnTo>
                    <a:pt x="338" y="114"/>
                  </a:lnTo>
                  <a:lnTo>
                    <a:pt x="352" y="114"/>
                  </a:lnTo>
                  <a:lnTo>
                    <a:pt x="346" y="106"/>
                  </a:lnTo>
                  <a:lnTo>
                    <a:pt x="340" y="100"/>
                  </a:lnTo>
                  <a:lnTo>
                    <a:pt x="334" y="98"/>
                  </a:lnTo>
                  <a:lnTo>
                    <a:pt x="326" y="100"/>
                  </a:lnTo>
                  <a:lnTo>
                    <a:pt x="314" y="104"/>
                  </a:lnTo>
                  <a:lnTo>
                    <a:pt x="304" y="108"/>
                  </a:lnTo>
                  <a:lnTo>
                    <a:pt x="296" y="110"/>
                  </a:lnTo>
                  <a:lnTo>
                    <a:pt x="290" y="110"/>
                  </a:lnTo>
                  <a:lnTo>
                    <a:pt x="300" y="102"/>
                  </a:lnTo>
                  <a:lnTo>
                    <a:pt x="304" y="92"/>
                  </a:lnTo>
                  <a:lnTo>
                    <a:pt x="308" y="84"/>
                  </a:lnTo>
                  <a:lnTo>
                    <a:pt x="316" y="78"/>
                  </a:lnTo>
                  <a:lnTo>
                    <a:pt x="330" y="74"/>
                  </a:lnTo>
                  <a:lnTo>
                    <a:pt x="322" y="68"/>
                  </a:lnTo>
                  <a:lnTo>
                    <a:pt x="316" y="64"/>
                  </a:lnTo>
                  <a:lnTo>
                    <a:pt x="308" y="64"/>
                  </a:lnTo>
                  <a:lnTo>
                    <a:pt x="300" y="68"/>
                  </a:lnTo>
                  <a:lnTo>
                    <a:pt x="290" y="76"/>
                  </a:lnTo>
                  <a:lnTo>
                    <a:pt x="282" y="80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6" y="76"/>
                  </a:lnTo>
                  <a:lnTo>
                    <a:pt x="278" y="66"/>
                  </a:lnTo>
                  <a:lnTo>
                    <a:pt x="280" y="56"/>
                  </a:lnTo>
                  <a:lnTo>
                    <a:pt x="288" y="50"/>
                  </a:lnTo>
                  <a:lnTo>
                    <a:pt x="298" y="42"/>
                  </a:lnTo>
                  <a:lnTo>
                    <a:pt x="290" y="38"/>
                  </a:lnTo>
                  <a:lnTo>
                    <a:pt x="284" y="36"/>
                  </a:lnTo>
                  <a:lnTo>
                    <a:pt x="276" y="38"/>
                  </a:lnTo>
                  <a:lnTo>
                    <a:pt x="270" y="42"/>
                  </a:lnTo>
                  <a:lnTo>
                    <a:pt x="260" y="52"/>
                  </a:lnTo>
                  <a:lnTo>
                    <a:pt x="254" y="60"/>
                  </a:lnTo>
                  <a:lnTo>
                    <a:pt x="248" y="66"/>
                  </a:lnTo>
                  <a:lnTo>
                    <a:pt x="244" y="68"/>
                  </a:lnTo>
                  <a:lnTo>
                    <a:pt x="246" y="56"/>
                  </a:lnTo>
                  <a:lnTo>
                    <a:pt x="246" y="46"/>
                  </a:lnTo>
                  <a:lnTo>
                    <a:pt x="246" y="36"/>
                  </a:lnTo>
                  <a:lnTo>
                    <a:pt x="252" y="28"/>
                  </a:lnTo>
                  <a:lnTo>
                    <a:pt x="260" y="18"/>
                  </a:lnTo>
                  <a:lnTo>
                    <a:pt x="252" y="16"/>
                  </a:lnTo>
                  <a:lnTo>
                    <a:pt x="244" y="16"/>
                  </a:lnTo>
                  <a:lnTo>
                    <a:pt x="238" y="18"/>
                  </a:lnTo>
                  <a:lnTo>
                    <a:pt x="232" y="24"/>
                  </a:lnTo>
                  <a:lnTo>
                    <a:pt x="226" y="38"/>
                  </a:lnTo>
                  <a:lnTo>
                    <a:pt x="222" y="46"/>
                  </a:lnTo>
                  <a:lnTo>
                    <a:pt x="218" y="52"/>
                  </a:lnTo>
                  <a:lnTo>
                    <a:pt x="214" y="56"/>
                  </a:lnTo>
                  <a:lnTo>
                    <a:pt x="214" y="44"/>
                  </a:lnTo>
                  <a:lnTo>
                    <a:pt x="212" y="34"/>
                  </a:lnTo>
                  <a:lnTo>
                    <a:pt x="210" y="24"/>
                  </a:lnTo>
                  <a:lnTo>
                    <a:pt x="212" y="16"/>
                  </a:lnTo>
                  <a:lnTo>
                    <a:pt x="218" y="4"/>
                  </a:lnTo>
                  <a:lnTo>
                    <a:pt x="210" y="4"/>
                  </a:lnTo>
                  <a:lnTo>
                    <a:pt x="202" y="6"/>
                  </a:lnTo>
                  <a:lnTo>
                    <a:pt x="196" y="10"/>
                  </a:lnTo>
                  <a:lnTo>
                    <a:pt x="192" y="18"/>
                  </a:lnTo>
                  <a:lnTo>
                    <a:pt x="190" y="30"/>
                  </a:lnTo>
                  <a:lnTo>
                    <a:pt x="188" y="40"/>
                  </a:lnTo>
                  <a:lnTo>
                    <a:pt x="184" y="48"/>
                  </a:lnTo>
                  <a:lnTo>
                    <a:pt x="182" y="52"/>
                  </a:lnTo>
                  <a:lnTo>
                    <a:pt x="180" y="40"/>
                  </a:lnTo>
                  <a:lnTo>
                    <a:pt x="174" y="32"/>
                  </a:lnTo>
                  <a:lnTo>
                    <a:pt x="170" y="22"/>
                  </a:lnTo>
                  <a:lnTo>
                    <a:pt x="170" y="12"/>
                  </a:lnTo>
                  <a:lnTo>
                    <a:pt x="174" y="0"/>
                  </a:lnTo>
                  <a:lnTo>
                    <a:pt x="164" y="2"/>
                  </a:lnTo>
                  <a:lnTo>
                    <a:pt x="158" y="6"/>
                  </a:lnTo>
                  <a:lnTo>
                    <a:pt x="154" y="12"/>
                  </a:lnTo>
                  <a:lnTo>
                    <a:pt x="152" y="20"/>
                  </a:lnTo>
                  <a:lnTo>
                    <a:pt x="152" y="34"/>
                  </a:lnTo>
                  <a:lnTo>
                    <a:pt x="154" y="42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44" y="46"/>
                  </a:lnTo>
                  <a:lnTo>
                    <a:pt x="138" y="38"/>
                  </a:lnTo>
                  <a:lnTo>
                    <a:pt x="132" y="30"/>
                  </a:lnTo>
                  <a:lnTo>
                    <a:pt x="130" y="20"/>
                  </a:lnTo>
                  <a:lnTo>
                    <a:pt x="130" y="8"/>
                  </a:lnTo>
                  <a:lnTo>
                    <a:pt x="122" y="12"/>
                  </a:lnTo>
                  <a:lnTo>
                    <a:pt x="116" y="16"/>
                  </a:lnTo>
                  <a:lnTo>
                    <a:pt x="114" y="24"/>
                  </a:lnTo>
                  <a:lnTo>
                    <a:pt x="114" y="32"/>
                  </a:lnTo>
                  <a:lnTo>
                    <a:pt x="118" y="44"/>
                  </a:lnTo>
                  <a:lnTo>
                    <a:pt x="120" y="54"/>
                  </a:lnTo>
                  <a:lnTo>
                    <a:pt x="120" y="62"/>
                  </a:lnTo>
                  <a:lnTo>
                    <a:pt x="120" y="68"/>
                  </a:lnTo>
                  <a:lnTo>
                    <a:pt x="112" y="58"/>
                  </a:lnTo>
                  <a:lnTo>
                    <a:pt x="104" y="54"/>
                  </a:lnTo>
                  <a:lnTo>
                    <a:pt x="96" y="48"/>
                  </a:lnTo>
                  <a:lnTo>
                    <a:pt x="92" y="38"/>
                  </a:lnTo>
                  <a:lnTo>
                    <a:pt x="88" y="26"/>
                  </a:lnTo>
                  <a:lnTo>
                    <a:pt x="82" y="32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8" y="52"/>
                  </a:lnTo>
                  <a:lnTo>
                    <a:pt x="86" y="64"/>
                  </a:lnTo>
                  <a:lnTo>
                    <a:pt x="90" y="72"/>
                  </a:lnTo>
                  <a:lnTo>
                    <a:pt x="94" y="80"/>
                  </a:lnTo>
                  <a:lnTo>
                    <a:pt x="94" y="86"/>
                  </a:lnTo>
                  <a:lnTo>
                    <a:pt x="84" y="78"/>
                  </a:lnTo>
                  <a:lnTo>
                    <a:pt x="76" y="76"/>
                  </a:lnTo>
                  <a:lnTo>
                    <a:pt x="66" y="72"/>
                  </a:lnTo>
                  <a:lnTo>
                    <a:pt x="60" y="64"/>
                  </a:lnTo>
                  <a:lnTo>
                    <a:pt x="54" y="52"/>
                  </a:lnTo>
                  <a:lnTo>
                    <a:pt x="48" y="60"/>
                  </a:lnTo>
                  <a:lnTo>
                    <a:pt x="46" y="66"/>
                  </a:lnTo>
                  <a:lnTo>
                    <a:pt x="46" y="74"/>
                  </a:lnTo>
                  <a:lnTo>
                    <a:pt x="50" y="82"/>
                  </a:lnTo>
                  <a:lnTo>
                    <a:pt x="60" y="92"/>
                  </a:lnTo>
                  <a:lnTo>
                    <a:pt x="66" y="98"/>
                  </a:lnTo>
                  <a:lnTo>
                    <a:pt x="72" y="104"/>
                  </a:lnTo>
                  <a:lnTo>
                    <a:pt x="74" y="110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4" y="98"/>
                  </a:lnTo>
                  <a:lnTo>
                    <a:pt x="26" y="88"/>
                  </a:lnTo>
                  <a:lnTo>
                    <a:pt x="22" y="96"/>
                  </a:lnTo>
                  <a:lnTo>
                    <a:pt x="22" y="104"/>
                  </a:lnTo>
                  <a:lnTo>
                    <a:pt x="24" y="110"/>
                  </a:lnTo>
                  <a:lnTo>
                    <a:pt x="30" y="116"/>
                  </a:lnTo>
                  <a:lnTo>
                    <a:pt x="42" y="124"/>
                  </a:lnTo>
                  <a:lnTo>
                    <a:pt x="50" y="128"/>
                  </a:lnTo>
                  <a:lnTo>
                    <a:pt x="56" y="134"/>
                  </a:lnTo>
                  <a:lnTo>
                    <a:pt x="58" y="138"/>
                  </a:lnTo>
                  <a:lnTo>
                    <a:pt x="46" y="136"/>
                  </a:lnTo>
                  <a:lnTo>
                    <a:pt x="36" y="138"/>
                  </a:lnTo>
                  <a:lnTo>
                    <a:pt x="28" y="140"/>
                  </a:lnTo>
                  <a:lnTo>
                    <a:pt x="18" y="136"/>
                  </a:lnTo>
                  <a:lnTo>
                    <a:pt x="8" y="128"/>
                  </a:lnTo>
                  <a:lnTo>
                    <a:pt x="6" y="138"/>
                  </a:lnTo>
                  <a:lnTo>
                    <a:pt x="8" y="144"/>
                  </a:lnTo>
                  <a:lnTo>
                    <a:pt x="12" y="152"/>
                  </a:lnTo>
                  <a:lnTo>
                    <a:pt x="18" y="156"/>
                  </a:lnTo>
                  <a:lnTo>
                    <a:pt x="30" y="160"/>
                  </a:lnTo>
                  <a:lnTo>
                    <a:pt x="40" y="162"/>
                  </a:lnTo>
                  <a:lnTo>
                    <a:pt x="48" y="166"/>
                  </a:lnTo>
                  <a:lnTo>
                    <a:pt x="52" y="170"/>
                  </a:lnTo>
                  <a:lnTo>
                    <a:pt x="40" y="170"/>
                  </a:lnTo>
                  <a:lnTo>
                    <a:pt x="30" y="174"/>
                  </a:lnTo>
                  <a:lnTo>
                    <a:pt x="22" y="178"/>
                  </a:lnTo>
                  <a:lnTo>
                    <a:pt x="12" y="176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8" y="194"/>
                  </a:lnTo>
                  <a:lnTo>
                    <a:pt x="16" y="196"/>
                  </a:lnTo>
                  <a:lnTo>
                    <a:pt x="30" y="196"/>
                  </a:lnTo>
                  <a:lnTo>
                    <a:pt x="38" y="198"/>
                  </a:lnTo>
                  <a:lnTo>
                    <a:pt x="48" y="200"/>
                  </a:lnTo>
                  <a:lnTo>
                    <a:pt x="52" y="202"/>
                  </a:lnTo>
                  <a:lnTo>
                    <a:pt x="40" y="206"/>
                  </a:lnTo>
                  <a:lnTo>
                    <a:pt x="32" y="212"/>
                  </a:lnTo>
                  <a:lnTo>
                    <a:pt x="24" y="218"/>
                  </a:lnTo>
                  <a:lnTo>
                    <a:pt x="14" y="218"/>
                  </a:lnTo>
                  <a:lnTo>
                    <a:pt x="2" y="216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6" y="234"/>
                  </a:lnTo>
                  <a:lnTo>
                    <a:pt x="24" y="236"/>
                  </a:lnTo>
                  <a:lnTo>
                    <a:pt x="38" y="234"/>
                  </a:lnTo>
                  <a:lnTo>
                    <a:pt x="46" y="232"/>
                  </a:lnTo>
                  <a:lnTo>
                    <a:pt x="56" y="232"/>
                  </a:lnTo>
                  <a:lnTo>
                    <a:pt x="60" y="232"/>
                  </a:lnTo>
                  <a:lnTo>
                    <a:pt x="50" y="240"/>
                  </a:lnTo>
                  <a:lnTo>
                    <a:pt x="44" y="246"/>
                  </a:lnTo>
                  <a:lnTo>
                    <a:pt x="38" y="254"/>
                  </a:lnTo>
                  <a:lnTo>
                    <a:pt x="28" y="258"/>
                  </a:lnTo>
                  <a:lnTo>
                    <a:pt x="16" y="260"/>
                  </a:lnTo>
                  <a:lnTo>
                    <a:pt x="20" y="266"/>
                  </a:lnTo>
                  <a:lnTo>
                    <a:pt x="26" y="272"/>
                  </a:lnTo>
                  <a:lnTo>
                    <a:pt x="34" y="274"/>
                  </a:lnTo>
                  <a:lnTo>
                    <a:pt x="42" y="272"/>
                  </a:lnTo>
                  <a:lnTo>
                    <a:pt x="54" y="266"/>
                  </a:lnTo>
                  <a:lnTo>
                    <a:pt x="62" y="262"/>
                  </a:lnTo>
                  <a:lnTo>
                    <a:pt x="70" y="260"/>
                  </a:lnTo>
                  <a:lnTo>
                    <a:pt x="76" y="260"/>
                  </a:lnTo>
                  <a:lnTo>
                    <a:pt x="68" y="270"/>
                  </a:lnTo>
                  <a:lnTo>
                    <a:pt x="64" y="278"/>
                  </a:lnTo>
                  <a:lnTo>
                    <a:pt x="60" y="288"/>
                  </a:lnTo>
                  <a:lnTo>
                    <a:pt x="50" y="292"/>
                  </a:lnTo>
                  <a:lnTo>
                    <a:pt x="38" y="298"/>
                  </a:lnTo>
                  <a:lnTo>
                    <a:pt x="46" y="304"/>
                  </a:lnTo>
                  <a:lnTo>
                    <a:pt x="52" y="306"/>
                  </a:lnTo>
                  <a:lnTo>
                    <a:pt x="60" y="306"/>
                  </a:lnTo>
                  <a:lnTo>
                    <a:pt x="66" y="304"/>
                  </a:lnTo>
                  <a:lnTo>
                    <a:pt x="78" y="296"/>
                  </a:lnTo>
                  <a:lnTo>
                    <a:pt x="84" y="290"/>
                  </a:lnTo>
                  <a:lnTo>
                    <a:pt x="92" y="286"/>
                  </a:lnTo>
                  <a:lnTo>
                    <a:pt x="98" y="284"/>
                  </a:lnTo>
                  <a:lnTo>
                    <a:pt x="92" y="294"/>
                  </a:lnTo>
                  <a:lnTo>
                    <a:pt x="90" y="304"/>
                  </a:lnTo>
                  <a:lnTo>
                    <a:pt x="88" y="314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78" y="332"/>
                  </a:lnTo>
                  <a:lnTo>
                    <a:pt x="86" y="334"/>
                  </a:lnTo>
                  <a:lnTo>
                    <a:pt x="94" y="332"/>
                  </a:lnTo>
                  <a:lnTo>
                    <a:pt x="100" y="328"/>
                  </a:lnTo>
                  <a:lnTo>
                    <a:pt x="108" y="318"/>
                  </a:lnTo>
                  <a:lnTo>
                    <a:pt x="114" y="310"/>
                  </a:lnTo>
                  <a:lnTo>
                    <a:pt x="120" y="304"/>
                  </a:lnTo>
                  <a:lnTo>
                    <a:pt x="124" y="300"/>
                  </a:lnTo>
                  <a:lnTo>
                    <a:pt x="130" y="300"/>
                  </a:lnTo>
                  <a:lnTo>
                    <a:pt x="132" y="296"/>
                  </a:lnTo>
                  <a:lnTo>
                    <a:pt x="148" y="302"/>
                  </a:lnTo>
                  <a:lnTo>
                    <a:pt x="164" y="304"/>
                  </a:lnTo>
                  <a:lnTo>
                    <a:pt x="182" y="306"/>
                  </a:lnTo>
                  <a:lnTo>
                    <a:pt x="200" y="304"/>
                  </a:lnTo>
                  <a:lnTo>
                    <a:pt x="218" y="300"/>
                  </a:lnTo>
                  <a:lnTo>
                    <a:pt x="234" y="294"/>
                  </a:lnTo>
                  <a:lnTo>
                    <a:pt x="236" y="296"/>
                  </a:lnTo>
                  <a:lnTo>
                    <a:pt x="238" y="300"/>
                  </a:lnTo>
                  <a:lnTo>
                    <a:pt x="246" y="310"/>
                  </a:lnTo>
                  <a:lnTo>
                    <a:pt x="254" y="316"/>
                  </a:lnTo>
                  <a:lnTo>
                    <a:pt x="262" y="322"/>
                  </a:lnTo>
                  <a:lnTo>
                    <a:pt x="266" y="332"/>
                  </a:lnTo>
                  <a:lnTo>
                    <a:pt x="270" y="344"/>
                  </a:lnTo>
                  <a:lnTo>
                    <a:pt x="276" y="338"/>
                  </a:lnTo>
                  <a:lnTo>
                    <a:pt x="280" y="332"/>
                  </a:lnTo>
                  <a:lnTo>
                    <a:pt x="282" y="326"/>
                  </a:lnTo>
                  <a:lnTo>
                    <a:pt x="280" y="318"/>
                  </a:lnTo>
                  <a:lnTo>
                    <a:pt x="274" y="306"/>
                  </a:lnTo>
                  <a:lnTo>
                    <a:pt x="270" y="298"/>
                  </a:lnTo>
                  <a:lnTo>
                    <a:pt x="266" y="290"/>
                  </a:lnTo>
                  <a:lnTo>
                    <a:pt x="266" y="284"/>
                  </a:lnTo>
                  <a:lnTo>
                    <a:pt x="276" y="292"/>
                  </a:lnTo>
                  <a:lnTo>
                    <a:pt x="284" y="294"/>
                  </a:lnTo>
                  <a:lnTo>
                    <a:pt x="294" y="298"/>
                  </a:lnTo>
                  <a:lnTo>
                    <a:pt x="300" y="306"/>
                  </a:lnTo>
                  <a:lnTo>
                    <a:pt x="306" y="318"/>
                  </a:lnTo>
                  <a:lnTo>
                    <a:pt x="312" y="312"/>
                  </a:lnTo>
                  <a:lnTo>
                    <a:pt x="314" y="304"/>
                  </a:lnTo>
                  <a:lnTo>
                    <a:pt x="314" y="296"/>
                  </a:lnTo>
                  <a:lnTo>
                    <a:pt x="310" y="290"/>
                  </a:lnTo>
                  <a:lnTo>
                    <a:pt x="300" y="280"/>
                  </a:lnTo>
                  <a:lnTo>
                    <a:pt x="294" y="272"/>
                  </a:lnTo>
                  <a:lnTo>
                    <a:pt x="290" y="266"/>
                  </a:lnTo>
                  <a:lnTo>
                    <a:pt x="288" y="260"/>
                  </a:lnTo>
                  <a:lnTo>
                    <a:pt x="300" y="266"/>
                  </a:lnTo>
                  <a:lnTo>
                    <a:pt x="308" y="266"/>
                  </a:lnTo>
                  <a:lnTo>
                    <a:pt x="318" y="268"/>
                  </a:lnTo>
                  <a:lnTo>
                    <a:pt x="326" y="274"/>
                  </a:lnTo>
                  <a:lnTo>
                    <a:pt x="334" y="284"/>
                  </a:lnTo>
                  <a:lnTo>
                    <a:pt x="338" y="276"/>
                  </a:lnTo>
                  <a:lnTo>
                    <a:pt x="340" y="268"/>
                  </a:lnTo>
                  <a:lnTo>
                    <a:pt x="338" y="262"/>
                  </a:lnTo>
                  <a:lnTo>
                    <a:pt x="332" y="256"/>
                  </a:lnTo>
                  <a:lnTo>
                    <a:pt x="320" y="248"/>
                  </a:lnTo>
                  <a:lnTo>
                    <a:pt x="312" y="242"/>
                  </a:lnTo>
                  <a:lnTo>
                    <a:pt x="306" y="236"/>
                  </a:lnTo>
                  <a:lnTo>
                    <a:pt x="304" y="232"/>
                  </a:lnTo>
                  <a:lnTo>
                    <a:pt x="316" y="234"/>
                  </a:lnTo>
                  <a:lnTo>
                    <a:pt x="326" y="234"/>
                  </a:lnTo>
                  <a:lnTo>
                    <a:pt x="334" y="232"/>
                  </a:lnTo>
                  <a:lnTo>
                    <a:pt x="344" y="236"/>
                  </a:lnTo>
                  <a:lnTo>
                    <a:pt x="354" y="244"/>
                  </a:lnTo>
                  <a:lnTo>
                    <a:pt x="356" y="236"/>
                  </a:lnTo>
                  <a:lnTo>
                    <a:pt x="356" y="228"/>
                  </a:lnTo>
                  <a:lnTo>
                    <a:pt x="352" y="222"/>
                  </a:lnTo>
                  <a:lnTo>
                    <a:pt x="344" y="218"/>
                  </a:lnTo>
                  <a:lnTo>
                    <a:pt x="332" y="212"/>
                  </a:lnTo>
                  <a:lnTo>
                    <a:pt x="324" y="210"/>
                  </a:lnTo>
                  <a:lnTo>
                    <a:pt x="316" y="206"/>
                  </a:lnTo>
                  <a:lnTo>
                    <a:pt x="312" y="202"/>
                  </a:lnTo>
                  <a:lnTo>
                    <a:pt x="324" y="200"/>
                  </a:lnTo>
                  <a:lnTo>
                    <a:pt x="332" y="198"/>
                  </a:lnTo>
                  <a:lnTo>
                    <a:pt x="342" y="19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75"/>
            <p:cNvSpPr>
              <a:spLocks/>
            </p:cNvSpPr>
            <p:nvPr/>
          </p:nvSpPr>
          <p:spPr bwMode="auto">
            <a:xfrm>
              <a:off x="3452" y="2042"/>
              <a:ext cx="364" cy="344"/>
            </a:xfrm>
            <a:custGeom>
              <a:avLst/>
              <a:gdLst>
                <a:gd name="T0" fmla="*/ 356 w 364"/>
                <a:gd name="T1" fmla="*/ 180 h 344"/>
                <a:gd name="T2" fmla="*/ 312 w 364"/>
                <a:gd name="T3" fmla="*/ 170 h 344"/>
                <a:gd name="T4" fmla="*/ 364 w 364"/>
                <a:gd name="T5" fmla="*/ 156 h 344"/>
                <a:gd name="T6" fmla="*/ 328 w 364"/>
                <a:gd name="T7" fmla="*/ 138 h 344"/>
                <a:gd name="T8" fmla="*/ 322 w 364"/>
                <a:gd name="T9" fmla="*/ 124 h 344"/>
                <a:gd name="T10" fmla="*/ 334 w 364"/>
                <a:gd name="T11" fmla="*/ 98 h 344"/>
                <a:gd name="T12" fmla="*/ 290 w 364"/>
                <a:gd name="T13" fmla="*/ 110 h 344"/>
                <a:gd name="T14" fmla="*/ 330 w 364"/>
                <a:gd name="T15" fmla="*/ 74 h 344"/>
                <a:gd name="T16" fmla="*/ 290 w 364"/>
                <a:gd name="T17" fmla="*/ 76 h 344"/>
                <a:gd name="T18" fmla="*/ 278 w 364"/>
                <a:gd name="T19" fmla="*/ 66 h 344"/>
                <a:gd name="T20" fmla="*/ 276 w 364"/>
                <a:gd name="T21" fmla="*/ 38 h 344"/>
                <a:gd name="T22" fmla="*/ 244 w 364"/>
                <a:gd name="T23" fmla="*/ 68 h 344"/>
                <a:gd name="T24" fmla="*/ 260 w 364"/>
                <a:gd name="T25" fmla="*/ 18 h 344"/>
                <a:gd name="T26" fmla="*/ 226 w 364"/>
                <a:gd name="T27" fmla="*/ 38 h 344"/>
                <a:gd name="T28" fmla="*/ 212 w 364"/>
                <a:gd name="T29" fmla="*/ 34 h 344"/>
                <a:gd name="T30" fmla="*/ 196 w 364"/>
                <a:gd name="T31" fmla="*/ 10 h 344"/>
                <a:gd name="T32" fmla="*/ 182 w 364"/>
                <a:gd name="T33" fmla="*/ 52 h 344"/>
                <a:gd name="T34" fmla="*/ 174 w 364"/>
                <a:gd name="T35" fmla="*/ 0 h 344"/>
                <a:gd name="T36" fmla="*/ 152 w 364"/>
                <a:gd name="T37" fmla="*/ 34 h 344"/>
                <a:gd name="T38" fmla="*/ 138 w 364"/>
                <a:gd name="T39" fmla="*/ 38 h 344"/>
                <a:gd name="T40" fmla="*/ 114 w 364"/>
                <a:gd name="T41" fmla="*/ 24 h 344"/>
                <a:gd name="T42" fmla="*/ 120 w 364"/>
                <a:gd name="T43" fmla="*/ 68 h 344"/>
                <a:gd name="T44" fmla="*/ 88 w 364"/>
                <a:gd name="T45" fmla="*/ 26 h 344"/>
                <a:gd name="T46" fmla="*/ 86 w 364"/>
                <a:gd name="T47" fmla="*/ 64 h 344"/>
                <a:gd name="T48" fmla="*/ 76 w 364"/>
                <a:gd name="T49" fmla="*/ 76 h 344"/>
                <a:gd name="T50" fmla="*/ 46 w 364"/>
                <a:gd name="T51" fmla="*/ 74 h 344"/>
                <a:gd name="T52" fmla="*/ 74 w 364"/>
                <a:gd name="T53" fmla="*/ 110 h 344"/>
                <a:gd name="T54" fmla="*/ 26 w 364"/>
                <a:gd name="T55" fmla="*/ 88 h 344"/>
                <a:gd name="T56" fmla="*/ 42 w 364"/>
                <a:gd name="T57" fmla="*/ 124 h 344"/>
                <a:gd name="T58" fmla="*/ 36 w 364"/>
                <a:gd name="T59" fmla="*/ 138 h 344"/>
                <a:gd name="T60" fmla="*/ 12 w 364"/>
                <a:gd name="T61" fmla="*/ 152 h 344"/>
                <a:gd name="T62" fmla="*/ 52 w 364"/>
                <a:gd name="T63" fmla="*/ 170 h 344"/>
                <a:gd name="T64" fmla="*/ 0 w 364"/>
                <a:gd name="T65" fmla="*/ 172 h 344"/>
                <a:gd name="T66" fmla="*/ 30 w 364"/>
                <a:gd name="T67" fmla="*/ 196 h 344"/>
                <a:gd name="T68" fmla="*/ 32 w 364"/>
                <a:gd name="T69" fmla="*/ 212 h 344"/>
                <a:gd name="T70" fmla="*/ 16 w 364"/>
                <a:gd name="T71" fmla="*/ 234 h 344"/>
                <a:gd name="T72" fmla="*/ 60 w 364"/>
                <a:gd name="T73" fmla="*/ 232 h 344"/>
                <a:gd name="T74" fmla="*/ 16 w 364"/>
                <a:gd name="T75" fmla="*/ 260 h 344"/>
                <a:gd name="T76" fmla="*/ 54 w 364"/>
                <a:gd name="T77" fmla="*/ 266 h 344"/>
                <a:gd name="T78" fmla="*/ 64 w 364"/>
                <a:gd name="T79" fmla="*/ 278 h 344"/>
                <a:gd name="T80" fmla="*/ 60 w 364"/>
                <a:gd name="T81" fmla="*/ 306 h 344"/>
                <a:gd name="T82" fmla="*/ 98 w 364"/>
                <a:gd name="T83" fmla="*/ 284 h 344"/>
                <a:gd name="T84" fmla="*/ 70 w 364"/>
                <a:gd name="T85" fmla="*/ 328 h 344"/>
                <a:gd name="T86" fmla="*/ 108 w 364"/>
                <a:gd name="T87" fmla="*/ 318 h 344"/>
                <a:gd name="T88" fmla="*/ 132 w 364"/>
                <a:gd name="T89" fmla="*/ 296 h 344"/>
                <a:gd name="T90" fmla="*/ 234 w 364"/>
                <a:gd name="T91" fmla="*/ 294 h 344"/>
                <a:gd name="T92" fmla="*/ 254 w 364"/>
                <a:gd name="T93" fmla="*/ 316 h 344"/>
                <a:gd name="T94" fmla="*/ 282 w 364"/>
                <a:gd name="T95" fmla="*/ 326 h 344"/>
                <a:gd name="T96" fmla="*/ 266 w 364"/>
                <a:gd name="T97" fmla="*/ 284 h 344"/>
                <a:gd name="T98" fmla="*/ 306 w 364"/>
                <a:gd name="T99" fmla="*/ 318 h 344"/>
                <a:gd name="T100" fmla="*/ 300 w 364"/>
                <a:gd name="T101" fmla="*/ 280 h 344"/>
                <a:gd name="T102" fmla="*/ 308 w 364"/>
                <a:gd name="T103" fmla="*/ 266 h 344"/>
                <a:gd name="T104" fmla="*/ 338 w 364"/>
                <a:gd name="T105" fmla="*/ 262 h 344"/>
                <a:gd name="T106" fmla="*/ 304 w 364"/>
                <a:gd name="T107" fmla="*/ 232 h 344"/>
                <a:gd name="T108" fmla="*/ 354 w 364"/>
                <a:gd name="T109" fmla="*/ 244 h 344"/>
                <a:gd name="T110" fmla="*/ 332 w 364"/>
                <a:gd name="T111" fmla="*/ 212 h 344"/>
                <a:gd name="T112" fmla="*/ 332 w 364"/>
                <a:gd name="T113" fmla="*/ 198 h 3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4" h="344">
                  <a:moveTo>
                    <a:pt x="342" y="194"/>
                  </a:moveTo>
                  <a:lnTo>
                    <a:pt x="342" y="194"/>
                  </a:lnTo>
                  <a:lnTo>
                    <a:pt x="352" y="196"/>
                  </a:lnTo>
                  <a:lnTo>
                    <a:pt x="364" y="200"/>
                  </a:lnTo>
                  <a:lnTo>
                    <a:pt x="364" y="192"/>
                  </a:lnTo>
                  <a:lnTo>
                    <a:pt x="360" y="186"/>
                  </a:lnTo>
                  <a:lnTo>
                    <a:pt x="356" y="180"/>
                  </a:lnTo>
                  <a:lnTo>
                    <a:pt x="348" y="176"/>
                  </a:lnTo>
                  <a:lnTo>
                    <a:pt x="334" y="176"/>
                  </a:lnTo>
                  <a:lnTo>
                    <a:pt x="326" y="174"/>
                  </a:lnTo>
                  <a:lnTo>
                    <a:pt x="316" y="172"/>
                  </a:lnTo>
                  <a:lnTo>
                    <a:pt x="312" y="170"/>
                  </a:lnTo>
                  <a:lnTo>
                    <a:pt x="324" y="166"/>
                  </a:lnTo>
                  <a:lnTo>
                    <a:pt x="332" y="160"/>
                  </a:lnTo>
                  <a:lnTo>
                    <a:pt x="340" y="154"/>
                  </a:lnTo>
                  <a:lnTo>
                    <a:pt x="350" y="154"/>
                  </a:lnTo>
                  <a:lnTo>
                    <a:pt x="364" y="156"/>
                  </a:lnTo>
                  <a:lnTo>
                    <a:pt x="360" y="148"/>
                  </a:lnTo>
                  <a:lnTo>
                    <a:pt x="356" y="142"/>
                  </a:lnTo>
                  <a:lnTo>
                    <a:pt x="350" y="138"/>
                  </a:lnTo>
                  <a:lnTo>
                    <a:pt x="342" y="136"/>
                  </a:lnTo>
                  <a:lnTo>
                    <a:pt x="328" y="138"/>
                  </a:lnTo>
                  <a:lnTo>
                    <a:pt x="318" y="140"/>
                  </a:lnTo>
                  <a:lnTo>
                    <a:pt x="310" y="140"/>
                  </a:lnTo>
                  <a:lnTo>
                    <a:pt x="306" y="138"/>
                  </a:lnTo>
                  <a:lnTo>
                    <a:pt x="316" y="132"/>
                  </a:lnTo>
                  <a:lnTo>
                    <a:pt x="322" y="124"/>
                  </a:lnTo>
                  <a:lnTo>
                    <a:pt x="328" y="118"/>
                  </a:lnTo>
                  <a:lnTo>
                    <a:pt x="338" y="114"/>
                  </a:lnTo>
                  <a:lnTo>
                    <a:pt x="352" y="114"/>
                  </a:lnTo>
                  <a:lnTo>
                    <a:pt x="346" y="106"/>
                  </a:lnTo>
                  <a:lnTo>
                    <a:pt x="340" y="100"/>
                  </a:lnTo>
                  <a:lnTo>
                    <a:pt x="334" y="98"/>
                  </a:lnTo>
                  <a:lnTo>
                    <a:pt x="326" y="100"/>
                  </a:lnTo>
                  <a:lnTo>
                    <a:pt x="314" y="104"/>
                  </a:lnTo>
                  <a:lnTo>
                    <a:pt x="304" y="108"/>
                  </a:lnTo>
                  <a:lnTo>
                    <a:pt x="296" y="110"/>
                  </a:lnTo>
                  <a:lnTo>
                    <a:pt x="290" y="110"/>
                  </a:lnTo>
                  <a:lnTo>
                    <a:pt x="300" y="102"/>
                  </a:lnTo>
                  <a:lnTo>
                    <a:pt x="304" y="92"/>
                  </a:lnTo>
                  <a:lnTo>
                    <a:pt x="308" y="84"/>
                  </a:lnTo>
                  <a:lnTo>
                    <a:pt x="316" y="78"/>
                  </a:lnTo>
                  <a:lnTo>
                    <a:pt x="330" y="74"/>
                  </a:lnTo>
                  <a:lnTo>
                    <a:pt x="322" y="68"/>
                  </a:lnTo>
                  <a:lnTo>
                    <a:pt x="316" y="64"/>
                  </a:lnTo>
                  <a:lnTo>
                    <a:pt x="308" y="64"/>
                  </a:lnTo>
                  <a:lnTo>
                    <a:pt x="300" y="68"/>
                  </a:lnTo>
                  <a:lnTo>
                    <a:pt x="290" y="76"/>
                  </a:lnTo>
                  <a:lnTo>
                    <a:pt x="282" y="80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6" y="76"/>
                  </a:lnTo>
                  <a:lnTo>
                    <a:pt x="278" y="66"/>
                  </a:lnTo>
                  <a:lnTo>
                    <a:pt x="280" y="56"/>
                  </a:lnTo>
                  <a:lnTo>
                    <a:pt x="288" y="50"/>
                  </a:lnTo>
                  <a:lnTo>
                    <a:pt x="298" y="42"/>
                  </a:lnTo>
                  <a:lnTo>
                    <a:pt x="290" y="38"/>
                  </a:lnTo>
                  <a:lnTo>
                    <a:pt x="284" y="36"/>
                  </a:lnTo>
                  <a:lnTo>
                    <a:pt x="276" y="38"/>
                  </a:lnTo>
                  <a:lnTo>
                    <a:pt x="270" y="42"/>
                  </a:lnTo>
                  <a:lnTo>
                    <a:pt x="260" y="52"/>
                  </a:lnTo>
                  <a:lnTo>
                    <a:pt x="254" y="60"/>
                  </a:lnTo>
                  <a:lnTo>
                    <a:pt x="248" y="66"/>
                  </a:lnTo>
                  <a:lnTo>
                    <a:pt x="244" y="68"/>
                  </a:lnTo>
                  <a:lnTo>
                    <a:pt x="246" y="56"/>
                  </a:lnTo>
                  <a:lnTo>
                    <a:pt x="246" y="46"/>
                  </a:lnTo>
                  <a:lnTo>
                    <a:pt x="246" y="36"/>
                  </a:lnTo>
                  <a:lnTo>
                    <a:pt x="252" y="28"/>
                  </a:lnTo>
                  <a:lnTo>
                    <a:pt x="260" y="18"/>
                  </a:lnTo>
                  <a:lnTo>
                    <a:pt x="252" y="16"/>
                  </a:lnTo>
                  <a:lnTo>
                    <a:pt x="244" y="16"/>
                  </a:lnTo>
                  <a:lnTo>
                    <a:pt x="238" y="18"/>
                  </a:lnTo>
                  <a:lnTo>
                    <a:pt x="232" y="24"/>
                  </a:lnTo>
                  <a:lnTo>
                    <a:pt x="226" y="38"/>
                  </a:lnTo>
                  <a:lnTo>
                    <a:pt x="222" y="46"/>
                  </a:lnTo>
                  <a:lnTo>
                    <a:pt x="218" y="52"/>
                  </a:lnTo>
                  <a:lnTo>
                    <a:pt x="214" y="56"/>
                  </a:lnTo>
                  <a:lnTo>
                    <a:pt x="214" y="44"/>
                  </a:lnTo>
                  <a:lnTo>
                    <a:pt x="212" y="34"/>
                  </a:lnTo>
                  <a:lnTo>
                    <a:pt x="210" y="24"/>
                  </a:lnTo>
                  <a:lnTo>
                    <a:pt x="212" y="16"/>
                  </a:lnTo>
                  <a:lnTo>
                    <a:pt x="218" y="4"/>
                  </a:lnTo>
                  <a:lnTo>
                    <a:pt x="210" y="4"/>
                  </a:lnTo>
                  <a:lnTo>
                    <a:pt x="202" y="6"/>
                  </a:lnTo>
                  <a:lnTo>
                    <a:pt x="196" y="10"/>
                  </a:lnTo>
                  <a:lnTo>
                    <a:pt x="192" y="18"/>
                  </a:lnTo>
                  <a:lnTo>
                    <a:pt x="190" y="30"/>
                  </a:lnTo>
                  <a:lnTo>
                    <a:pt x="188" y="40"/>
                  </a:lnTo>
                  <a:lnTo>
                    <a:pt x="184" y="48"/>
                  </a:lnTo>
                  <a:lnTo>
                    <a:pt x="182" y="52"/>
                  </a:lnTo>
                  <a:lnTo>
                    <a:pt x="180" y="40"/>
                  </a:lnTo>
                  <a:lnTo>
                    <a:pt x="174" y="32"/>
                  </a:lnTo>
                  <a:lnTo>
                    <a:pt x="170" y="22"/>
                  </a:lnTo>
                  <a:lnTo>
                    <a:pt x="170" y="12"/>
                  </a:lnTo>
                  <a:lnTo>
                    <a:pt x="174" y="0"/>
                  </a:lnTo>
                  <a:lnTo>
                    <a:pt x="164" y="2"/>
                  </a:lnTo>
                  <a:lnTo>
                    <a:pt x="158" y="6"/>
                  </a:lnTo>
                  <a:lnTo>
                    <a:pt x="154" y="12"/>
                  </a:lnTo>
                  <a:lnTo>
                    <a:pt x="152" y="20"/>
                  </a:lnTo>
                  <a:lnTo>
                    <a:pt x="152" y="34"/>
                  </a:lnTo>
                  <a:lnTo>
                    <a:pt x="154" y="42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44" y="46"/>
                  </a:lnTo>
                  <a:lnTo>
                    <a:pt x="138" y="38"/>
                  </a:lnTo>
                  <a:lnTo>
                    <a:pt x="132" y="30"/>
                  </a:lnTo>
                  <a:lnTo>
                    <a:pt x="130" y="20"/>
                  </a:lnTo>
                  <a:lnTo>
                    <a:pt x="130" y="8"/>
                  </a:lnTo>
                  <a:lnTo>
                    <a:pt x="122" y="12"/>
                  </a:lnTo>
                  <a:lnTo>
                    <a:pt x="116" y="16"/>
                  </a:lnTo>
                  <a:lnTo>
                    <a:pt x="114" y="24"/>
                  </a:lnTo>
                  <a:lnTo>
                    <a:pt x="114" y="32"/>
                  </a:lnTo>
                  <a:lnTo>
                    <a:pt x="118" y="44"/>
                  </a:lnTo>
                  <a:lnTo>
                    <a:pt x="120" y="54"/>
                  </a:lnTo>
                  <a:lnTo>
                    <a:pt x="120" y="62"/>
                  </a:lnTo>
                  <a:lnTo>
                    <a:pt x="120" y="68"/>
                  </a:lnTo>
                  <a:lnTo>
                    <a:pt x="112" y="58"/>
                  </a:lnTo>
                  <a:lnTo>
                    <a:pt x="104" y="54"/>
                  </a:lnTo>
                  <a:lnTo>
                    <a:pt x="96" y="48"/>
                  </a:lnTo>
                  <a:lnTo>
                    <a:pt x="92" y="38"/>
                  </a:lnTo>
                  <a:lnTo>
                    <a:pt x="88" y="26"/>
                  </a:lnTo>
                  <a:lnTo>
                    <a:pt x="82" y="32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8" y="52"/>
                  </a:lnTo>
                  <a:lnTo>
                    <a:pt x="86" y="64"/>
                  </a:lnTo>
                  <a:lnTo>
                    <a:pt x="90" y="72"/>
                  </a:lnTo>
                  <a:lnTo>
                    <a:pt x="94" y="80"/>
                  </a:lnTo>
                  <a:lnTo>
                    <a:pt x="94" y="86"/>
                  </a:lnTo>
                  <a:lnTo>
                    <a:pt x="84" y="78"/>
                  </a:lnTo>
                  <a:lnTo>
                    <a:pt x="76" y="76"/>
                  </a:lnTo>
                  <a:lnTo>
                    <a:pt x="66" y="72"/>
                  </a:lnTo>
                  <a:lnTo>
                    <a:pt x="60" y="64"/>
                  </a:lnTo>
                  <a:lnTo>
                    <a:pt x="54" y="52"/>
                  </a:lnTo>
                  <a:lnTo>
                    <a:pt x="48" y="60"/>
                  </a:lnTo>
                  <a:lnTo>
                    <a:pt x="46" y="66"/>
                  </a:lnTo>
                  <a:lnTo>
                    <a:pt x="46" y="74"/>
                  </a:lnTo>
                  <a:lnTo>
                    <a:pt x="50" y="82"/>
                  </a:lnTo>
                  <a:lnTo>
                    <a:pt x="60" y="92"/>
                  </a:lnTo>
                  <a:lnTo>
                    <a:pt x="66" y="98"/>
                  </a:lnTo>
                  <a:lnTo>
                    <a:pt x="72" y="104"/>
                  </a:lnTo>
                  <a:lnTo>
                    <a:pt x="74" y="110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4" y="98"/>
                  </a:lnTo>
                  <a:lnTo>
                    <a:pt x="26" y="88"/>
                  </a:lnTo>
                  <a:lnTo>
                    <a:pt x="22" y="96"/>
                  </a:lnTo>
                  <a:lnTo>
                    <a:pt x="22" y="104"/>
                  </a:lnTo>
                  <a:lnTo>
                    <a:pt x="24" y="110"/>
                  </a:lnTo>
                  <a:lnTo>
                    <a:pt x="30" y="116"/>
                  </a:lnTo>
                  <a:lnTo>
                    <a:pt x="42" y="124"/>
                  </a:lnTo>
                  <a:lnTo>
                    <a:pt x="50" y="128"/>
                  </a:lnTo>
                  <a:lnTo>
                    <a:pt x="56" y="134"/>
                  </a:lnTo>
                  <a:lnTo>
                    <a:pt x="58" y="138"/>
                  </a:lnTo>
                  <a:lnTo>
                    <a:pt x="46" y="136"/>
                  </a:lnTo>
                  <a:lnTo>
                    <a:pt x="36" y="138"/>
                  </a:lnTo>
                  <a:lnTo>
                    <a:pt x="28" y="140"/>
                  </a:lnTo>
                  <a:lnTo>
                    <a:pt x="18" y="136"/>
                  </a:lnTo>
                  <a:lnTo>
                    <a:pt x="8" y="128"/>
                  </a:lnTo>
                  <a:lnTo>
                    <a:pt x="6" y="138"/>
                  </a:lnTo>
                  <a:lnTo>
                    <a:pt x="8" y="144"/>
                  </a:lnTo>
                  <a:lnTo>
                    <a:pt x="12" y="152"/>
                  </a:lnTo>
                  <a:lnTo>
                    <a:pt x="18" y="156"/>
                  </a:lnTo>
                  <a:lnTo>
                    <a:pt x="30" y="160"/>
                  </a:lnTo>
                  <a:lnTo>
                    <a:pt x="40" y="162"/>
                  </a:lnTo>
                  <a:lnTo>
                    <a:pt x="48" y="166"/>
                  </a:lnTo>
                  <a:lnTo>
                    <a:pt x="52" y="170"/>
                  </a:lnTo>
                  <a:lnTo>
                    <a:pt x="40" y="170"/>
                  </a:lnTo>
                  <a:lnTo>
                    <a:pt x="30" y="174"/>
                  </a:lnTo>
                  <a:lnTo>
                    <a:pt x="22" y="178"/>
                  </a:lnTo>
                  <a:lnTo>
                    <a:pt x="12" y="176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8" y="194"/>
                  </a:lnTo>
                  <a:lnTo>
                    <a:pt x="16" y="196"/>
                  </a:lnTo>
                  <a:lnTo>
                    <a:pt x="30" y="196"/>
                  </a:lnTo>
                  <a:lnTo>
                    <a:pt x="38" y="198"/>
                  </a:lnTo>
                  <a:lnTo>
                    <a:pt x="48" y="200"/>
                  </a:lnTo>
                  <a:lnTo>
                    <a:pt x="52" y="202"/>
                  </a:lnTo>
                  <a:lnTo>
                    <a:pt x="40" y="206"/>
                  </a:lnTo>
                  <a:lnTo>
                    <a:pt x="32" y="212"/>
                  </a:lnTo>
                  <a:lnTo>
                    <a:pt x="24" y="218"/>
                  </a:lnTo>
                  <a:lnTo>
                    <a:pt x="14" y="218"/>
                  </a:lnTo>
                  <a:lnTo>
                    <a:pt x="2" y="216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6" y="234"/>
                  </a:lnTo>
                  <a:lnTo>
                    <a:pt x="24" y="236"/>
                  </a:lnTo>
                  <a:lnTo>
                    <a:pt x="38" y="234"/>
                  </a:lnTo>
                  <a:lnTo>
                    <a:pt x="46" y="232"/>
                  </a:lnTo>
                  <a:lnTo>
                    <a:pt x="56" y="232"/>
                  </a:lnTo>
                  <a:lnTo>
                    <a:pt x="60" y="232"/>
                  </a:lnTo>
                  <a:lnTo>
                    <a:pt x="50" y="240"/>
                  </a:lnTo>
                  <a:lnTo>
                    <a:pt x="44" y="246"/>
                  </a:lnTo>
                  <a:lnTo>
                    <a:pt x="38" y="254"/>
                  </a:lnTo>
                  <a:lnTo>
                    <a:pt x="28" y="258"/>
                  </a:lnTo>
                  <a:lnTo>
                    <a:pt x="16" y="260"/>
                  </a:lnTo>
                  <a:lnTo>
                    <a:pt x="20" y="266"/>
                  </a:lnTo>
                  <a:lnTo>
                    <a:pt x="26" y="272"/>
                  </a:lnTo>
                  <a:lnTo>
                    <a:pt x="34" y="274"/>
                  </a:lnTo>
                  <a:lnTo>
                    <a:pt x="42" y="272"/>
                  </a:lnTo>
                  <a:lnTo>
                    <a:pt x="54" y="266"/>
                  </a:lnTo>
                  <a:lnTo>
                    <a:pt x="62" y="262"/>
                  </a:lnTo>
                  <a:lnTo>
                    <a:pt x="70" y="260"/>
                  </a:lnTo>
                  <a:lnTo>
                    <a:pt x="76" y="260"/>
                  </a:lnTo>
                  <a:lnTo>
                    <a:pt x="68" y="270"/>
                  </a:lnTo>
                  <a:lnTo>
                    <a:pt x="64" y="278"/>
                  </a:lnTo>
                  <a:lnTo>
                    <a:pt x="60" y="288"/>
                  </a:lnTo>
                  <a:lnTo>
                    <a:pt x="50" y="292"/>
                  </a:lnTo>
                  <a:lnTo>
                    <a:pt x="38" y="298"/>
                  </a:lnTo>
                  <a:lnTo>
                    <a:pt x="46" y="304"/>
                  </a:lnTo>
                  <a:lnTo>
                    <a:pt x="52" y="306"/>
                  </a:lnTo>
                  <a:lnTo>
                    <a:pt x="60" y="306"/>
                  </a:lnTo>
                  <a:lnTo>
                    <a:pt x="66" y="304"/>
                  </a:lnTo>
                  <a:lnTo>
                    <a:pt x="78" y="296"/>
                  </a:lnTo>
                  <a:lnTo>
                    <a:pt x="84" y="290"/>
                  </a:lnTo>
                  <a:lnTo>
                    <a:pt x="92" y="286"/>
                  </a:lnTo>
                  <a:lnTo>
                    <a:pt x="98" y="284"/>
                  </a:lnTo>
                  <a:lnTo>
                    <a:pt x="92" y="294"/>
                  </a:lnTo>
                  <a:lnTo>
                    <a:pt x="90" y="304"/>
                  </a:lnTo>
                  <a:lnTo>
                    <a:pt x="88" y="314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78" y="332"/>
                  </a:lnTo>
                  <a:lnTo>
                    <a:pt x="86" y="334"/>
                  </a:lnTo>
                  <a:lnTo>
                    <a:pt x="94" y="332"/>
                  </a:lnTo>
                  <a:lnTo>
                    <a:pt x="100" y="328"/>
                  </a:lnTo>
                  <a:lnTo>
                    <a:pt x="108" y="318"/>
                  </a:lnTo>
                  <a:lnTo>
                    <a:pt x="114" y="310"/>
                  </a:lnTo>
                  <a:lnTo>
                    <a:pt x="120" y="304"/>
                  </a:lnTo>
                  <a:lnTo>
                    <a:pt x="124" y="300"/>
                  </a:lnTo>
                  <a:lnTo>
                    <a:pt x="130" y="300"/>
                  </a:lnTo>
                  <a:lnTo>
                    <a:pt x="132" y="296"/>
                  </a:lnTo>
                  <a:lnTo>
                    <a:pt x="148" y="302"/>
                  </a:lnTo>
                  <a:lnTo>
                    <a:pt x="164" y="304"/>
                  </a:lnTo>
                  <a:lnTo>
                    <a:pt x="182" y="306"/>
                  </a:lnTo>
                  <a:lnTo>
                    <a:pt x="200" y="304"/>
                  </a:lnTo>
                  <a:lnTo>
                    <a:pt x="218" y="300"/>
                  </a:lnTo>
                  <a:lnTo>
                    <a:pt x="234" y="294"/>
                  </a:lnTo>
                  <a:lnTo>
                    <a:pt x="236" y="296"/>
                  </a:lnTo>
                  <a:lnTo>
                    <a:pt x="238" y="300"/>
                  </a:lnTo>
                  <a:lnTo>
                    <a:pt x="246" y="310"/>
                  </a:lnTo>
                  <a:lnTo>
                    <a:pt x="254" y="316"/>
                  </a:lnTo>
                  <a:lnTo>
                    <a:pt x="262" y="322"/>
                  </a:lnTo>
                  <a:lnTo>
                    <a:pt x="266" y="332"/>
                  </a:lnTo>
                  <a:lnTo>
                    <a:pt x="270" y="344"/>
                  </a:lnTo>
                  <a:lnTo>
                    <a:pt x="276" y="338"/>
                  </a:lnTo>
                  <a:lnTo>
                    <a:pt x="280" y="332"/>
                  </a:lnTo>
                  <a:lnTo>
                    <a:pt x="282" y="326"/>
                  </a:lnTo>
                  <a:lnTo>
                    <a:pt x="280" y="318"/>
                  </a:lnTo>
                  <a:lnTo>
                    <a:pt x="274" y="306"/>
                  </a:lnTo>
                  <a:lnTo>
                    <a:pt x="270" y="298"/>
                  </a:lnTo>
                  <a:lnTo>
                    <a:pt x="266" y="290"/>
                  </a:lnTo>
                  <a:lnTo>
                    <a:pt x="266" y="284"/>
                  </a:lnTo>
                  <a:lnTo>
                    <a:pt x="276" y="292"/>
                  </a:lnTo>
                  <a:lnTo>
                    <a:pt x="284" y="294"/>
                  </a:lnTo>
                  <a:lnTo>
                    <a:pt x="294" y="298"/>
                  </a:lnTo>
                  <a:lnTo>
                    <a:pt x="300" y="306"/>
                  </a:lnTo>
                  <a:lnTo>
                    <a:pt x="306" y="318"/>
                  </a:lnTo>
                  <a:lnTo>
                    <a:pt x="312" y="312"/>
                  </a:lnTo>
                  <a:lnTo>
                    <a:pt x="314" y="304"/>
                  </a:lnTo>
                  <a:lnTo>
                    <a:pt x="314" y="296"/>
                  </a:lnTo>
                  <a:lnTo>
                    <a:pt x="310" y="290"/>
                  </a:lnTo>
                  <a:lnTo>
                    <a:pt x="300" y="280"/>
                  </a:lnTo>
                  <a:lnTo>
                    <a:pt x="294" y="272"/>
                  </a:lnTo>
                  <a:lnTo>
                    <a:pt x="290" y="266"/>
                  </a:lnTo>
                  <a:lnTo>
                    <a:pt x="288" y="260"/>
                  </a:lnTo>
                  <a:lnTo>
                    <a:pt x="300" y="266"/>
                  </a:lnTo>
                  <a:lnTo>
                    <a:pt x="308" y="266"/>
                  </a:lnTo>
                  <a:lnTo>
                    <a:pt x="318" y="268"/>
                  </a:lnTo>
                  <a:lnTo>
                    <a:pt x="326" y="274"/>
                  </a:lnTo>
                  <a:lnTo>
                    <a:pt x="334" y="284"/>
                  </a:lnTo>
                  <a:lnTo>
                    <a:pt x="338" y="276"/>
                  </a:lnTo>
                  <a:lnTo>
                    <a:pt x="340" y="268"/>
                  </a:lnTo>
                  <a:lnTo>
                    <a:pt x="338" y="262"/>
                  </a:lnTo>
                  <a:lnTo>
                    <a:pt x="332" y="256"/>
                  </a:lnTo>
                  <a:lnTo>
                    <a:pt x="320" y="248"/>
                  </a:lnTo>
                  <a:lnTo>
                    <a:pt x="312" y="242"/>
                  </a:lnTo>
                  <a:lnTo>
                    <a:pt x="306" y="236"/>
                  </a:lnTo>
                  <a:lnTo>
                    <a:pt x="304" y="232"/>
                  </a:lnTo>
                  <a:lnTo>
                    <a:pt x="316" y="234"/>
                  </a:lnTo>
                  <a:lnTo>
                    <a:pt x="326" y="234"/>
                  </a:lnTo>
                  <a:lnTo>
                    <a:pt x="334" y="232"/>
                  </a:lnTo>
                  <a:lnTo>
                    <a:pt x="344" y="236"/>
                  </a:lnTo>
                  <a:lnTo>
                    <a:pt x="354" y="244"/>
                  </a:lnTo>
                  <a:lnTo>
                    <a:pt x="356" y="236"/>
                  </a:lnTo>
                  <a:lnTo>
                    <a:pt x="356" y="228"/>
                  </a:lnTo>
                  <a:lnTo>
                    <a:pt x="352" y="222"/>
                  </a:lnTo>
                  <a:lnTo>
                    <a:pt x="344" y="218"/>
                  </a:lnTo>
                  <a:lnTo>
                    <a:pt x="332" y="212"/>
                  </a:lnTo>
                  <a:lnTo>
                    <a:pt x="324" y="210"/>
                  </a:lnTo>
                  <a:lnTo>
                    <a:pt x="316" y="206"/>
                  </a:lnTo>
                  <a:lnTo>
                    <a:pt x="312" y="202"/>
                  </a:lnTo>
                  <a:lnTo>
                    <a:pt x="324" y="200"/>
                  </a:lnTo>
                  <a:lnTo>
                    <a:pt x="332" y="198"/>
                  </a:lnTo>
                  <a:lnTo>
                    <a:pt x="342" y="1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76"/>
            <p:cNvSpPr>
              <a:spLocks/>
            </p:cNvSpPr>
            <p:nvPr/>
          </p:nvSpPr>
          <p:spPr bwMode="auto">
            <a:xfrm>
              <a:off x="3432" y="2698"/>
              <a:ext cx="404" cy="534"/>
            </a:xfrm>
            <a:custGeom>
              <a:avLst/>
              <a:gdLst>
                <a:gd name="T0" fmla="*/ 0 w 404"/>
                <a:gd name="T1" fmla="*/ 534 h 534"/>
                <a:gd name="T2" fmla="*/ 404 w 404"/>
                <a:gd name="T3" fmla="*/ 534 h 534"/>
                <a:gd name="T4" fmla="*/ 404 w 404"/>
                <a:gd name="T5" fmla="*/ 20 h 534"/>
                <a:gd name="T6" fmla="*/ 360 w 404"/>
                <a:gd name="T7" fmla="*/ 2 h 534"/>
                <a:gd name="T8" fmla="*/ 44 w 404"/>
                <a:gd name="T9" fmla="*/ 0 h 534"/>
                <a:gd name="T10" fmla="*/ 2 w 404"/>
                <a:gd name="T11" fmla="*/ 22 h 534"/>
                <a:gd name="T12" fmla="*/ 0 w 404"/>
                <a:gd name="T13" fmla="*/ 534 h 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4" h="534">
                  <a:moveTo>
                    <a:pt x="0" y="534"/>
                  </a:moveTo>
                  <a:lnTo>
                    <a:pt x="404" y="534"/>
                  </a:lnTo>
                  <a:lnTo>
                    <a:pt x="404" y="20"/>
                  </a:lnTo>
                  <a:lnTo>
                    <a:pt x="360" y="2"/>
                  </a:lnTo>
                  <a:lnTo>
                    <a:pt x="44" y="0"/>
                  </a:lnTo>
                  <a:lnTo>
                    <a:pt x="2" y="22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77"/>
            <p:cNvSpPr>
              <a:spLocks/>
            </p:cNvSpPr>
            <p:nvPr/>
          </p:nvSpPr>
          <p:spPr bwMode="auto">
            <a:xfrm>
              <a:off x="3432" y="2698"/>
              <a:ext cx="404" cy="534"/>
            </a:xfrm>
            <a:custGeom>
              <a:avLst/>
              <a:gdLst>
                <a:gd name="T0" fmla="*/ 0 w 404"/>
                <a:gd name="T1" fmla="*/ 534 h 534"/>
                <a:gd name="T2" fmla="*/ 404 w 404"/>
                <a:gd name="T3" fmla="*/ 534 h 534"/>
                <a:gd name="T4" fmla="*/ 404 w 404"/>
                <a:gd name="T5" fmla="*/ 20 h 534"/>
                <a:gd name="T6" fmla="*/ 360 w 404"/>
                <a:gd name="T7" fmla="*/ 2 h 534"/>
                <a:gd name="T8" fmla="*/ 44 w 404"/>
                <a:gd name="T9" fmla="*/ 0 h 534"/>
                <a:gd name="T10" fmla="*/ 2 w 404"/>
                <a:gd name="T11" fmla="*/ 22 h 534"/>
                <a:gd name="T12" fmla="*/ 0 w 404"/>
                <a:gd name="T13" fmla="*/ 534 h 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4" h="534">
                  <a:moveTo>
                    <a:pt x="0" y="534"/>
                  </a:moveTo>
                  <a:lnTo>
                    <a:pt x="404" y="534"/>
                  </a:lnTo>
                  <a:lnTo>
                    <a:pt x="404" y="20"/>
                  </a:lnTo>
                  <a:lnTo>
                    <a:pt x="360" y="2"/>
                  </a:lnTo>
                  <a:lnTo>
                    <a:pt x="44" y="0"/>
                  </a:lnTo>
                  <a:lnTo>
                    <a:pt x="2" y="22"/>
                  </a:lnTo>
                  <a:lnTo>
                    <a:pt x="0" y="5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78"/>
            <p:cNvSpPr>
              <a:spLocks/>
            </p:cNvSpPr>
            <p:nvPr/>
          </p:nvSpPr>
          <p:spPr bwMode="auto">
            <a:xfrm>
              <a:off x="3014" y="2050"/>
              <a:ext cx="390" cy="398"/>
            </a:xfrm>
            <a:custGeom>
              <a:avLst/>
              <a:gdLst>
                <a:gd name="T0" fmla="*/ 390 w 390"/>
                <a:gd name="T1" fmla="*/ 0 h 398"/>
                <a:gd name="T2" fmla="*/ 390 w 390"/>
                <a:gd name="T3" fmla="*/ 0 h 398"/>
                <a:gd name="T4" fmla="*/ 356 w 390"/>
                <a:gd name="T5" fmla="*/ 14 h 398"/>
                <a:gd name="T6" fmla="*/ 324 w 390"/>
                <a:gd name="T7" fmla="*/ 30 h 398"/>
                <a:gd name="T8" fmla="*/ 292 w 390"/>
                <a:gd name="T9" fmla="*/ 46 h 398"/>
                <a:gd name="T10" fmla="*/ 260 w 390"/>
                <a:gd name="T11" fmla="*/ 66 h 398"/>
                <a:gd name="T12" fmla="*/ 232 w 390"/>
                <a:gd name="T13" fmla="*/ 86 h 398"/>
                <a:gd name="T14" fmla="*/ 202 w 390"/>
                <a:gd name="T15" fmla="*/ 108 h 398"/>
                <a:gd name="T16" fmla="*/ 176 w 390"/>
                <a:gd name="T17" fmla="*/ 130 h 398"/>
                <a:gd name="T18" fmla="*/ 150 w 390"/>
                <a:gd name="T19" fmla="*/ 156 h 398"/>
                <a:gd name="T20" fmla="*/ 126 w 390"/>
                <a:gd name="T21" fmla="*/ 182 h 398"/>
                <a:gd name="T22" fmla="*/ 102 w 390"/>
                <a:gd name="T23" fmla="*/ 210 h 398"/>
                <a:gd name="T24" fmla="*/ 82 w 390"/>
                <a:gd name="T25" fmla="*/ 238 h 398"/>
                <a:gd name="T26" fmla="*/ 62 w 390"/>
                <a:gd name="T27" fmla="*/ 268 h 398"/>
                <a:gd name="T28" fmla="*/ 44 w 390"/>
                <a:gd name="T29" fmla="*/ 298 h 398"/>
                <a:gd name="T30" fmla="*/ 28 w 390"/>
                <a:gd name="T31" fmla="*/ 332 h 398"/>
                <a:gd name="T32" fmla="*/ 12 w 390"/>
                <a:gd name="T33" fmla="*/ 364 h 398"/>
                <a:gd name="T34" fmla="*/ 0 w 390"/>
                <a:gd name="T35" fmla="*/ 398 h 398"/>
                <a:gd name="T36" fmla="*/ 390 w 390"/>
                <a:gd name="T37" fmla="*/ 398 h 398"/>
                <a:gd name="T38" fmla="*/ 390 w 390"/>
                <a:gd name="T39" fmla="*/ 0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390" y="0"/>
                  </a:moveTo>
                  <a:lnTo>
                    <a:pt x="390" y="0"/>
                  </a:lnTo>
                  <a:lnTo>
                    <a:pt x="356" y="14"/>
                  </a:lnTo>
                  <a:lnTo>
                    <a:pt x="324" y="30"/>
                  </a:lnTo>
                  <a:lnTo>
                    <a:pt x="292" y="46"/>
                  </a:lnTo>
                  <a:lnTo>
                    <a:pt x="260" y="66"/>
                  </a:lnTo>
                  <a:lnTo>
                    <a:pt x="232" y="86"/>
                  </a:lnTo>
                  <a:lnTo>
                    <a:pt x="202" y="108"/>
                  </a:lnTo>
                  <a:lnTo>
                    <a:pt x="176" y="130"/>
                  </a:lnTo>
                  <a:lnTo>
                    <a:pt x="150" y="156"/>
                  </a:lnTo>
                  <a:lnTo>
                    <a:pt x="126" y="182"/>
                  </a:lnTo>
                  <a:lnTo>
                    <a:pt x="102" y="210"/>
                  </a:lnTo>
                  <a:lnTo>
                    <a:pt x="82" y="238"/>
                  </a:lnTo>
                  <a:lnTo>
                    <a:pt x="62" y="268"/>
                  </a:lnTo>
                  <a:lnTo>
                    <a:pt x="44" y="298"/>
                  </a:lnTo>
                  <a:lnTo>
                    <a:pt x="28" y="332"/>
                  </a:lnTo>
                  <a:lnTo>
                    <a:pt x="12" y="364"/>
                  </a:lnTo>
                  <a:lnTo>
                    <a:pt x="0" y="398"/>
                  </a:lnTo>
                  <a:lnTo>
                    <a:pt x="390" y="398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79"/>
            <p:cNvSpPr>
              <a:spLocks/>
            </p:cNvSpPr>
            <p:nvPr/>
          </p:nvSpPr>
          <p:spPr bwMode="auto">
            <a:xfrm>
              <a:off x="3014" y="2050"/>
              <a:ext cx="390" cy="398"/>
            </a:xfrm>
            <a:custGeom>
              <a:avLst/>
              <a:gdLst>
                <a:gd name="T0" fmla="*/ 390 w 390"/>
                <a:gd name="T1" fmla="*/ 0 h 398"/>
                <a:gd name="T2" fmla="*/ 390 w 390"/>
                <a:gd name="T3" fmla="*/ 0 h 398"/>
                <a:gd name="T4" fmla="*/ 356 w 390"/>
                <a:gd name="T5" fmla="*/ 14 h 398"/>
                <a:gd name="T6" fmla="*/ 324 w 390"/>
                <a:gd name="T7" fmla="*/ 30 h 398"/>
                <a:gd name="T8" fmla="*/ 292 w 390"/>
                <a:gd name="T9" fmla="*/ 46 h 398"/>
                <a:gd name="T10" fmla="*/ 260 w 390"/>
                <a:gd name="T11" fmla="*/ 66 h 398"/>
                <a:gd name="T12" fmla="*/ 232 w 390"/>
                <a:gd name="T13" fmla="*/ 86 h 398"/>
                <a:gd name="T14" fmla="*/ 202 w 390"/>
                <a:gd name="T15" fmla="*/ 108 h 398"/>
                <a:gd name="T16" fmla="*/ 176 w 390"/>
                <a:gd name="T17" fmla="*/ 130 h 398"/>
                <a:gd name="T18" fmla="*/ 150 w 390"/>
                <a:gd name="T19" fmla="*/ 156 h 398"/>
                <a:gd name="T20" fmla="*/ 126 w 390"/>
                <a:gd name="T21" fmla="*/ 182 h 398"/>
                <a:gd name="T22" fmla="*/ 102 w 390"/>
                <a:gd name="T23" fmla="*/ 210 h 398"/>
                <a:gd name="T24" fmla="*/ 82 w 390"/>
                <a:gd name="T25" fmla="*/ 238 h 398"/>
                <a:gd name="T26" fmla="*/ 62 w 390"/>
                <a:gd name="T27" fmla="*/ 268 h 398"/>
                <a:gd name="T28" fmla="*/ 44 w 390"/>
                <a:gd name="T29" fmla="*/ 298 h 398"/>
                <a:gd name="T30" fmla="*/ 28 w 390"/>
                <a:gd name="T31" fmla="*/ 332 h 398"/>
                <a:gd name="T32" fmla="*/ 12 w 390"/>
                <a:gd name="T33" fmla="*/ 364 h 398"/>
                <a:gd name="T34" fmla="*/ 0 w 390"/>
                <a:gd name="T35" fmla="*/ 398 h 398"/>
                <a:gd name="T36" fmla="*/ 390 w 390"/>
                <a:gd name="T37" fmla="*/ 398 h 398"/>
                <a:gd name="T38" fmla="*/ 390 w 390"/>
                <a:gd name="T39" fmla="*/ 0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390" y="0"/>
                  </a:moveTo>
                  <a:lnTo>
                    <a:pt x="390" y="0"/>
                  </a:lnTo>
                  <a:lnTo>
                    <a:pt x="356" y="14"/>
                  </a:lnTo>
                  <a:lnTo>
                    <a:pt x="324" y="30"/>
                  </a:lnTo>
                  <a:lnTo>
                    <a:pt x="292" y="46"/>
                  </a:lnTo>
                  <a:lnTo>
                    <a:pt x="260" y="66"/>
                  </a:lnTo>
                  <a:lnTo>
                    <a:pt x="232" y="86"/>
                  </a:lnTo>
                  <a:lnTo>
                    <a:pt x="202" y="108"/>
                  </a:lnTo>
                  <a:lnTo>
                    <a:pt x="176" y="130"/>
                  </a:lnTo>
                  <a:lnTo>
                    <a:pt x="150" y="156"/>
                  </a:lnTo>
                  <a:lnTo>
                    <a:pt x="126" y="182"/>
                  </a:lnTo>
                  <a:lnTo>
                    <a:pt x="102" y="210"/>
                  </a:lnTo>
                  <a:lnTo>
                    <a:pt x="82" y="238"/>
                  </a:lnTo>
                  <a:lnTo>
                    <a:pt x="62" y="268"/>
                  </a:lnTo>
                  <a:lnTo>
                    <a:pt x="44" y="298"/>
                  </a:lnTo>
                  <a:lnTo>
                    <a:pt x="28" y="332"/>
                  </a:lnTo>
                  <a:lnTo>
                    <a:pt x="12" y="364"/>
                  </a:lnTo>
                  <a:lnTo>
                    <a:pt x="0" y="398"/>
                  </a:lnTo>
                  <a:lnTo>
                    <a:pt x="390" y="398"/>
                  </a:lnTo>
                  <a:lnTo>
                    <a:pt x="3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80"/>
            <p:cNvSpPr>
              <a:spLocks/>
            </p:cNvSpPr>
            <p:nvPr/>
          </p:nvSpPr>
          <p:spPr bwMode="auto">
            <a:xfrm>
              <a:off x="3864" y="2050"/>
              <a:ext cx="390" cy="398"/>
            </a:xfrm>
            <a:custGeom>
              <a:avLst/>
              <a:gdLst>
                <a:gd name="T0" fmla="*/ 0 w 390"/>
                <a:gd name="T1" fmla="*/ 0 h 398"/>
                <a:gd name="T2" fmla="*/ 0 w 390"/>
                <a:gd name="T3" fmla="*/ 0 h 398"/>
                <a:gd name="T4" fmla="*/ 34 w 390"/>
                <a:gd name="T5" fmla="*/ 14 h 398"/>
                <a:gd name="T6" fmla="*/ 66 w 390"/>
                <a:gd name="T7" fmla="*/ 30 h 398"/>
                <a:gd name="T8" fmla="*/ 98 w 390"/>
                <a:gd name="T9" fmla="*/ 46 h 398"/>
                <a:gd name="T10" fmla="*/ 130 w 390"/>
                <a:gd name="T11" fmla="*/ 66 h 398"/>
                <a:gd name="T12" fmla="*/ 158 w 390"/>
                <a:gd name="T13" fmla="*/ 86 h 398"/>
                <a:gd name="T14" fmla="*/ 188 w 390"/>
                <a:gd name="T15" fmla="*/ 108 h 398"/>
                <a:gd name="T16" fmla="*/ 214 w 390"/>
                <a:gd name="T17" fmla="*/ 130 h 398"/>
                <a:gd name="T18" fmla="*/ 240 w 390"/>
                <a:gd name="T19" fmla="*/ 156 h 398"/>
                <a:gd name="T20" fmla="*/ 264 w 390"/>
                <a:gd name="T21" fmla="*/ 182 h 398"/>
                <a:gd name="T22" fmla="*/ 288 w 390"/>
                <a:gd name="T23" fmla="*/ 210 h 398"/>
                <a:gd name="T24" fmla="*/ 308 w 390"/>
                <a:gd name="T25" fmla="*/ 238 h 398"/>
                <a:gd name="T26" fmla="*/ 328 w 390"/>
                <a:gd name="T27" fmla="*/ 268 h 398"/>
                <a:gd name="T28" fmla="*/ 346 w 390"/>
                <a:gd name="T29" fmla="*/ 298 h 398"/>
                <a:gd name="T30" fmla="*/ 364 w 390"/>
                <a:gd name="T31" fmla="*/ 332 h 398"/>
                <a:gd name="T32" fmla="*/ 378 w 390"/>
                <a:gd name="T33" fmla="*/ 364 h 398"/>
                <a:gd name="T34" fmla="*/ 390 w 390"/>
                <a:gd name="T35" fmla="*/ 398 h 398"/>
                <a:gd name="T36" fmla="*/ 0 w 390"/>
                <a:gd name="T37" fmla="*/ 398 h 398"/>
                <a:gd name="T38" fmla="*/ 0 w 390"/>
                <a:gd name="T39" fmla="*/ 0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0" y="0"/>
                  </a:moveTo>
                  <a:lnTo>
                    <a:pt x="0" y="0"/>
                  </a:lnTo>
                  <a:lnTo>
                    <a:pt x="34" y="14"/>
                  </a:lnTo>
                  <a:lnTo>
                    <a:pt x="66" y="30"/>
                  </a:lnTo>
                  <a:lnTo>
                    <a:pt x="98" y="46"/>
                  </a:lnTo>
                  <a:lnTo>
                    <a:pt x="130" y="66"/>
                  </a:lnTo>
                  <a:lnTo>
                    <a:pt x="158" y="86"/>
                  </a:lnTo>
                  <a:lnTo>
                    <a:pt x="188" y="108"/>
                  </a:lnTo>
                  <a:lnTo>
                    <a:pt x="214" y="130"/>
                  </a:lnTo>
                  <a:lnTo>
                    <a:pt x="240" y="156"/>
                  </a:lnTo>
                  <a:lnTo>
                    <a:pt x="264" y="182"/>
                  </a:lnTo>
                  <a:lnTo>
                    <a:pt x="288" y="210"/>
                  </a:lnTo>
                  <a:lnTo>
                    <a:pt x="308" y="238"/>
                  </a:lnTo>
                  <a:lnTo>
                    <a:pt x="328" y="268"/>
                  </a:lnTo>
                  <a:lnTo>
                    <a:pt x="346" y="298"/>
                  </a:lnTo>
                  <a:lnTo>
                    <a:pt x="364" y="332"/>
                  </a:lnTo>
                  <a:lnTo>
                    <a:pt x="378" y="364"/>
                  </a:lnTo>
                  <a:lnTo>
                    <a:pt x="390" y="398"/>
                  </a:lnTo>
                  <a:lnTo>
                    <a:pt x="0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81"/>
            <p:cNvSpPr>
              <a:spLocks/>
            </p:cNvSpPr>
            <p:nvPr/>
          </p:nvSpPr>
          <p:spPr bwMode="auto">
            <a:xfrm>
              <a:off x="3864" y="2050"/>
              <a:ext cx="390" cy="398"/>
            </a:xfrm>
            <a:custGeom>
              <a:avLst/>
              <a:gdLst>
                <a:gd name="T0" fmla="*/ 0 w 390"/>
                <a:gd name="T1" fmla="*/ 0 h 398"/>
                <a:gd name="T2" fmla="*/ 0 w 390"/>
                <a:gd name="T3" fmla="*/ 0 h 398"/>
                <a:gd name="T4" fmla="*/ 34 w 390"/>
                <a:gd name="T5" fmla="*/ 14 h 398"/>
                <a:gd name="T6" fmla="*/ 66 w 390"/>
                <a:gd name="T7" fmla="*/ 30 h 398"/>
                <a:gd name="T8" fmla="*/ 98 w 390"/>
                <a:gd name="T9" fmla="*/ 46 h 398"/>
                <a:gd name="T10" fmla="*/ 130 w 390"/>
                <a:gd name="T11" fmla="*/ 66 h 398"/>
                <a:gd name="T12" fmla="*/ 158 w 390"/>
                <a:gd name="T13" fmla="*/ 86 h 398"/>
                <a:gd name="T14" fmla="*/ 188 w 390"/>
                <a:gd name="T15" fmla="*/ 108 h 398"/>
                <a:gd name="T16" fmla="*/ 214 w 390"/>
                <a:gd name="T17" fmla="*/ 130 h 398"/>
                <a:gd name="T18" fmla="*/ 240 w 390"/>
                <a:gd name="T19" fmla="*/ 156 h 398"/>
                <a:gd name="T20" fmla="*/ 264 w 390"/>
                <a:gd name="T21" fmla="*/ 182 h 398"/>
                <a:gd name="T22" fmla="*/ 288 w 390"/>
                <a:gd name="T23" fmla="*/ 210 h 398"/>
                <a:gd name="T24" fmla="*/ 308 w 390"/>
                <a:gd name="T25" fmla="*/ 238 h 398"/>
                <a:gd name="T26" fmla="*/ 328 w 390"/>
                <a:gd name="T27" fmla="*/ 268 h 398"/>
                <a:gd name="T28" fmla="*/ 346 w 390"/>
                <a:gd name="T29" fmla="*/ 298 h 398"/>
                <a:gd name="T30" fmla="*/ 364 w 390"/>
                <a:gd name="T31" fmla="*/ 332 h 398"/>
                <a:gd name="T32" fmla="*/ 378 w 390"/>
                <a:gd name="T33" fmla="*/ 364 h 398"/>
                <a:gd name="T34" fmla="*/ 390 w 390"/>
                <a:gd name="T35" fmla="*/ 398 h 398"/>
                <a:gd name="T36" fmla="*/ 0 w 390"/>
                <a:gd name="T37" fmla="*/ 398 h 398"/>
                <a:gd name="T38" fmla="*/ 0 w 390"/>
                <a:gd name="T39" fmla="*/ 0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0" y="0"/>
                  </a:moveTo>
                  <a:lnTo>
                    <a:pt x="0" y="0"/>
                  </a:lnTo>
                  <a:lnTo>
                    <a:pt x="34" y="14"/>
                  </a:lnTo>
                  <a:lnTo>
                    <a:pt x="66" y="30"/>
                  </a:lnTo>
                  <a:lnTo>
                    <a:pt x="98" y="46"/>
                  </a:lnTo>
                  <a:lnTo>
                    <a:pt x="130" y="66"/>
                  </a:lnTo>
                  <a:lnTo>
                    <a:pt x="158" y="86"/>
                  </a:lnTo>
                  <a:lnTo>
                    <a:pt x="188" y="108"/>
                  </a:lnTo>
                  <a:lnTo>
                    <a:pt x="214" y="130"/>
                  </a:lnTo>
                  <a:lnTo>
                    <a:pt x="240" y="156"/>
                  </a:lnTo>
                  <a:lnTo>
                    <a:pt x="264" y="182"/>
                  </a:lnTo>
                  <a:lnTo>
                    <a:pt x="288" y="210"/>
                  </a:lnTo>
                  <a:lnTo>
                    <a:pt x="308" y="238"/>
                  </a:lnTo>
                  <a:lnTo>
                    <a:pt x="328" y="268"/>
                  </a:lnTo>
                  <a:lnTo>
                    <a:pt x="346" y="298"/>
                  </a:lnTo>
                  <a:lnTo>
                    <a:pt x="364" y="332"/>
                  </a:lnTo>
                  <a:lnTo>
                    <a:pt x="378" y="364"/>
                  </a:lnTo>
                  <a:lnTo>
                    <a:pt x="390" y="398"/>
                  </a:lnTo>
                  <a:lnTo>
                    <a:pt x="0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Rectangle 82"/>
            <p:cNvSpPr>
              <a:spLocks noChangeArrowheads="1"/>
            </p:cNvSpPr>
            <p:nvPr/>
          </p:nvSpPr>
          <p:spPr bwMode="auto">
            <a:xfrm>
              <a:off x="3397" y="2462"/>
              <a:ext cx="14" cy="4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89" name="Freeform 83"/>
            <p:cNvSpPr>
              <a:spLocks/>
            </p:cNvSpPr>
            <p:nvPr/>
          </p:nvSpPr>
          <p:spPr bwMode="auto">
            <a:xfrm>
              <a:off x="3398" y="2048"/>
              <a:ext cx="14" cy="400"/>
            </a:xfrm>
            <a:custGeom>
              <a:avLst/>
              <a:gdLst>
                <a:gd name="T0" fmla="*/ 14 w 14"/>
                <a:gd name="T1" fmla="*/ 400 h 400"/>
                <a:gd name="T2" fmla="*/ 0 w 14"/>
                <a:gd name="T3" fmla="*/ 400 h 400"/>
                <a:gd name="T4" fmla="*/ 0 w 14"/>
                <a:gd name="T5" fmla="*/ 4 h 400"/>
                <a:gd name="T6" fmla="*/ 14 w 14"/>
                <a:gd name="T7" fmla="*/ 0 h 400"/>
                <a:gd name="T8" fmla="*/ 14 w 14"/>
                <a:gd name="T9" fmla="*/ 40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00">
                  <a:moveTo>
                    <a:pt x="14" y="400"/>
                  </a:moveTo>
                  <a:lnTo>
                    <a:pt x="0" y="400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4" y="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84"/>
            <p:cNvSpPr>
              <a:spLocks/>
            </p:cNvSpPr>
            <p:nvPr/>
          </p:nvSpPr>
          <p:spPr bwMode="auto">
            <a:xfrm>
              <a:off x="3398" y="2048"/>
              <a:ext cx="14" cy="400"/>
            </a:xfrm>
            <a:custGeom>
              <a:avLst/>
              <a:gdLst>
                <a:gd name="T0" fmla="*/ 14 w 14"/>
                <a:gd name="T1" fmla="*/ 400 h 400"/>
                <a:gd name="T2" fmla="*/ 0 w 14"/>
                <a:gd name="T3" fmla="*/ 400 h 400"/>
                <a:gd name="T4" fmla="*/ 0 w 14"/>
                <a:gd name="T5" fmla="*/ 4 h 400"/>
                <a:gd name="T6" fmla="*/ 14 w 14"/>
                <a:gd name="T7" fmla="*/ 0 h 400"/>
                <a:gd name="T8" fmla="*/ 14 w 14"/>
                <a:gd name="T9" fmla="*/ 40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00">
                  <a:moveTo>
                    <a:pt x="14" y="400"/>
                  </a:moveTo>
                  <a:lnTo>
                    <a:pt x="0" y="400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4" y="4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85"/>
            <p:cNvSpPr>
              <a:spLocks/>
            </p:cNvSpPr>
            <p:nvPr/>
          </p:nvSpPr>
          <p:spPr bwMode="auto">
            <a:xfrm>
              <a:off x="3856" y="2048"/>
              <a:ext cx="14" cy="400"/>
            </a:xfrm>
            <a:custGeom>
              <a:avLst/>
              <a:gdLst>
                <a:gd name="T0" fmla="*/ 0 w 14"/>
                <a:gd name="T1" fmla="*/ 400 h 400"/>
                <a:gd name="T2" fmla="*/ 14 w 14"/>
                <a:gd name="T3" fmla="*/ 400 h 400"/>
                <a:gd name="T4" fmla="*/ 14 w 14"/>
                <a:gd name="T5" fmla="*/ 4 h 400"/>
                <a:gd name="T6" fmla="*/ 0 w 14"/>
                <a:gd name="T7" fmla="*/ 0 h 400"/>
                <a:gd name="T8" fmla="*/ 0 w 14"/>
                <a:gd name="T9" fmla="*/ 40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00">
                  <a:moveTo>
                    <a:pt x="0" y="400"/>
                  </a:moveTo>
                  <a:lnTo>
                    <a:pt x="14" y="400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86"/>
            <p:cNvSpPr>
              <a:spLocks/>
            </p:cNvSpPr>
            <p:nvPr/>
          </p:nvSpPr>
          <p:spPr bwMode="auto">
            <a:xfrm>
              <a:off x="3856" y="2048"/>
              <a:ext cx="14" cy="400"/>
            </a:xfrm>
            <a:custGeom>
              <a:avLst/>
              <a:gdLst>
                <a:gd name="T0" fmla="*/ 0 w 14"/>
                <a:gd name="T1" fmla="*/ 400 h 400"/>
                <a:gd name="T2" fmla="*/ 14 w 14"/>
                <a:gd name="T3" fmla="*/ 400 h 400"/>
                <a:gd name="T4" fmla="*/ 14 w 14"/>
                <a:gd name="T5" fmla="*/ 4 h 400"/>
                <a:gd name="T6" fmla="*/ 0 w 14"/>
                <a:gd name="T7" fmla="*/ 0 h 400"/>
                <a:gd name="T8" fmla="*/ 0 w 14"/>
                <a:gd name="T9" fmla="*/ 40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00">
                  <a:moveTo>
                    <a:pt x="0" y="400"/>
                  </a:moveTo>
                  <a:lnTo>
                    <a:pt x="14" y="400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4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Rectangle 87"/>
            <p:cNvSpPr>
              <a:spLocks noChangeArrowheads="1"/>
            </p:cNvSpPr>
            <p:nvPr/>
          </p:nvSpPr>
          <p:spPr bwMode="auto">
            <a:xfrm>
              <a:off x="3857" y="2462"/>
              <a:ext cx="14" cy="4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94" name="Freeform 88"/>
            <p:cNvSpPr>
              <a:spLocks/>
            </p:cNvSpPr>
            <p:nvPr/>
          </p:nvSpPr>
          <p:spPr bwMode="auto">
            <a:xfrm>
              <a:off x="3014" y="2886"/>
              <a:ext cx="390" cy="398"/>
            </a:xfrm>
            <a:custGeom>
              <a:avLst/>
              <a:gdLst>
                <a:gd name="T0" fmla="*/ 390 w 390"/>
                <a:gd name="T1" fmla="*/ 398 h 398"/>
                <a:gd name="T2" fmla="*/ 390 w 390"/>
                <a:gd name="T3" fmla="*/ 398 h 398"/>
                <a:gd name="T4" fmla="*/ 356 w 390"/>
                <a:gd name="T5" fmla="*/ 384 h 398"/>
                <a:gd name="T6" fmla="*/ 324 w 390"/>
                <a:gd name="T7" fmla="*/ 368 h 398"/>
                <a:gd name="T8" fmla="*/ 292 w 390"/>
                <a:gd name="T9" fmla="*/ 352 h 398"/>
                <a:gd name="T10" fmla="*/ 260 w 390"/>
                <a:gd name="T11" fmla="*/ 332 h 398"/>
                <a:gd name="T12" fmla="*/ 232 w 390"/>
                <a:gd name="T13" fmla="*/ 312 h 398"/>
                <a:gd name="T14" fmla="*/ 202 w 390"/>
                <a:gd name="T15" fmla="*/ 290 h 398"/>
                <a:gd name="T16" fmla="*/ 176 w 390"/>
                <a:gd name="T17" fmla="*/ 266 h 398"/>
                <a:gd name="T18" fmla="*/ 150 w 390"/>
                <a:gd name="T19" fmla="*/ 242 h 398"/>
                <a:gd name="T20" fmla="*/ 126 w 390"/>
                <a:gd name="T21" fmla="*/ 216 h 398"/>
                <a:gd name="T22" fmla="*/ 102 w 390"/>
                <a:gd name="T23" fmla="*/ 188 h 398"/>
                <a:gd name="T24" fmla="*/ 82 w 390"/>
                <a:gd name="T25" fmla="*/ 160 h 398"/>
                <a:gd name="T26" fmla="*/ 62 w 390"/>
                <a:gd name="T27" fmla="*/ 130 h 398"/>
                <a:gd name="T28" fmla="*/ 44 w 390"/>
                <a:gd name="T29" fmla="*/ 98 h 398"/>
                <a:gd name="T30" fmla="*/ 28 w 390"/>
                <a:gd name="T31" fmla="*/ 66 h 398"/>
                <a:gd name="T32" fmla="*/ 12 w 390"/>
                <a:gd name="T33" fmla="*/ 34 h 398"/>
                <a:gd name="T34" fmla="*/ 0 w 390"/>
                <a:gd name="T35" fmla="*/ 0 h 398"/>
                <a:gd name="T36" fmla="*/ 390 w 390"/>
                <a:gd name="T37" fmla="*/ 0 h 398"/>
                <a:gd name="T38" fmla="*/ 390 w 390"/>
                <a:gd name="T39" fmla="*/ 398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390" y="398"/>
                  </a:moveTo>
                  <a:lnTo>
                    <a:pt x="390" y="398"/>
                  </a:lnTo>
                  <a:lnTo>
                    <a:pt x="356" y="384"/>
                  </a:lnTo>
                  <a:lnTo>
                    <a:pt x="324" y="368"/>
                  </a:lnTo>
                  <a:lnTo>
                    <a:pt x="292" y="352"/>
                  </a:lnTo>
                  <a:lnTo>
                    <a:pt x="260" y="332"/>
                  </a:lnTo>
                  <a:lnTo>
                    <a:pt x="232" y="312"/>
                  </a:lnTo>
                  <a:lnTo>
                    <a:pt x="202" y="290"/>
                  </a:lnTo>
                  <a:lnTo>
                    <a:pt x="176" y="266"/>
                  </a:lnTo>
                  <a:lnTo>
                    <a:pt x="150" y="242"/>
                  </a:lnTo>
                  <a:lnTo>
                    <a:pt x="126" y="216"/>
                  </a:lnTo>
                  <a:lnTo>
                    <a:pt x="102" y="188"/>
                  </a:lnTo>
                  <a:lnTo>
                    <a:pt x="82" y="160"/>
                  </a:lnTo>
                  <a:lnTo>
                    <a:pt x="62" y="130"/>
                  </a:lnTo>
                  <a:lnTo>
                    <a:pt x="44" y="98"/>
                  </a:lnTo>
                  <a:lnTo>
                    <a:pt x="28" y="66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390" y="0"/>
                  </a:lnTo>
                  <a:lnTo>
                    <a:pt x="390" y="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89"/>
            <p:cNvSpPr>
              <a:spLocks/>
            </p:cNvSpPr>
            <p:nvPr/>
          </p:nvSpPr>
          <p:spPr bwMode="auto">
            <a:xfrm>
              <a:off x="3014" y="2886"/>
              <a:ext cx="390" cy="398"/>
            </a:xfrm>
            <a:custGeom>
              <a:avLst/>
              <a:gdLst>
                <a:gd name="T0" fmla="*/ 390 w 390"/>
                <a:gd name="T1" fmla="*/ 398 h 398"/>
                <a:gd name="T2" fmla="*/ 390 w 390"/>
                <a:gd name="T3" fmla="*/ 398 h 398"/>
                <a:gd name="T4" fmla="*/ 356 w 390"/>
                <a:gd name="T5" fmla="*/ 384 h 398"/>
                <a:gd name="T6" fmla="*/ 324 w 390"/>
                <a:gd name="T7" fmla="*/ 368 h 398"/>
                <a:gd name="T8" fmla="*/ 292 w 390"/>
                <a:gd name="T9" fmla="*/ 352 h 398"/>
                <a:gd name="T10" fmla="*/ 260 w 390"/>
                <a:gd name="T11" fmla="*/ 332 h 398"/>
                <a:gd name="T12" fmla="*/ 232 w 390"/>
                <a:gd name="T13" fmla="*/ 312 h 398"/>
                <a:gd name="T14" fmla="*/ 202 w 390"/>
                <a:gd name="T15" fmla="*/ 290 h 398"/>
                <a:gd name="T16" fmla="*/ 176 w 390"/>
                <a:gd name="T17" fmla="*/ 266 h 398"/>
                <a:gd name="T18" fmla="*/ 150 w 390"/>
                <a:gd name="T19" fmla="*/ 242 h 398"/>
                <a:gd name="T20" fmla="*/ 126 w 390"/>
                <a:gd name="T21" fmla="*/ 216 h 398"/>
                <a:gd name="T22" fmla="*/ 102 w 390"/>
                <a:gd name="T23" fmla="*/ 188 h 398"/>
                <a:gd name="T24" fmla="*/ 82 w 390"/>
                <a:gd name="T25" fmla="*/ 160 h 398"/>
                <a:gd name="T26" fmla="*/ 62 w 390"/>
                <a:gd name="T27" fmla="*/ 130 h 398"/>
                <a:gd name="T28" fmla="*/ 44 w 390"/>
                <a:gd name="T29" fmla="*/ 98 h 398"/>
                <a:gd name="T30" fmla="*/ 28 w 390"/>
                <a:gd name="T31" fmla="*/ 66 h 398"/>
                <a:gd name="T32" fmla="*/ 12 w 390"/>
                <a:gd name="T33" fmla="*/ 34 h 398"/>
                <a:gd name="T34" fmla="*/ 0 w 390"/>
                <a:gd name="T35" fmla="*/ 0 h 398"/>
                <a:gd name="T36" fmla="*/ 390 w 390"/>
                <a:gd name="T37" fmla="*/ 0 h 398"/>
                <a:gd name="T38" fmla="*/ 390 w 390"/>
                <a:gd name="T39" fmla="*/ 398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390" y="398"/>
                  </a:moveTo>
                  <a:lnTo>
                    <a:pt x="390" y="398"/>
                  </a:lnTo>
                  <a:lnTo>
                    <a:pt x="356" y="384"/>
                  </a:lnTo>
                  <a:lnTo>
                    <a:pt x="324" y="368"/>
                  </a:lnTo>
                  <a:lnTo>
                    <a:pt x="292" y="352"/>
                  </a:lnTo>
                  <a:lnTo>
                    <a:pt x="260" y="332"/>
                  </a:lnTo>
                  <a:lnTo>
                    <a:pt x="232" y="312"/>
                  </a:lnTo>
                  <a:lnTo>
                    <a:pt x="202" y="290"/>
                  </a:lnTo>
                  <a:lnTo>
                    <a:pt x="176" y="266"/>
                  </a:lnTo>
                  <a:lnTo>
                    <a:pt x="150" y="242"/>
                  </a:lnTo>
                  <a:lnTo>
                    <a:pt x="126" y="216"/>
                  </a:lnTo>
                  <a:lnTo>
                    <a:pt x="102" y="188"/>
                  </a:lnTo>
                  <a:lnTo>
                    <a:pt x="82" y="160"/>
                  </a:lnTo>
                  <a:lnTo>
                    <a:pt x="62" y="130"/>
                  </a:lnTo>
                  <a:lnTo>
                    <a:pt x="44" y="98"/>
                  </a:lnTo>
                  <a:lnTo>
                    <a:pt x="28" y="66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390" y="0"/>
                  </a:lnTo>
                  <a:lnTo>
                    <a:pt x="390" y="3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90"/>
            <p:cNvSpPr>
              <a:spLocks/>
            </p:cNvSpPr>
            <p:nvPr/>
          </p:nvSpPr>
          <p:spPr bwMode="auto">
            <a:xfrm>
              <a:off x="3864" y="2886"/>
              <a:ext cx="390" cy="398"/>
            </a:xfrm>
            <a:custGeom>
              <a:avLst/>
              <a:gdLst>
                <a:gd name="T0" fmla="*/ 0 w 390"/>
                <a:gd name="T1" fmla="*/ 398 h 398"/>
                <a:gd name="T2" fmla="*/ 0 w 390"/>
                <a:gd name="T3" fmla="*/ 398 h 398"/>
                <a:gd name="T4" fmla="*/ 34 w 390"/>
                <a:gd name="T5" fmla="*/ 384 h 398"/>
                <a:gd name="T6" fmla="*/ 66 w 390"/>
                <a:gd name="T7" fmla="*/ 368 h 398"/>
                <a:gd name="T8" fmla="*/ 98 w 390"/>
                <a:gd name="T9" fmla="*/ 352 h 398"/>
                <a:gd name="T10" fmla="*/ 130 w 390"/>
                <a:gd name="T11" fmla="*/ 332 h 398"/>
                <a:gd name="T12" fmla="*/ 158 w 390"/>
                <a:gd name="T13" fmla="*/ 312 h 398"/>
                <a:gd name="T14" fmla="*/ 188 w 390"/>
                <a:gd name="T15" fmla="*/ 290 h 398"/>
                <a:gd name="T16" fmla="*/ 214 w 390"/>
                <a:gd name="T17" fmla="*/ 266 h 398"/>
                <a:gd name="T18" fmla="*/ 240 w 390"/>
                <a:gd name="T19" fmla="*/ 242 h 398"/>
                <a:gd name="T20" fmla="*/ 264 w 390"/>
                <a:gd name="T21" fmla="*/ 216 h 398"/>
                <a:gd name="T22" fmla="*/ 288 w 390"/>
                <a:gd name="T23" fmla="*/ 188 h 398"/>
                <a:gd name="T24" fmla="*/ 308 w 390"/>
                <a:gd name="T25" fmla="*/ 160 h 398"/>
                <a:gd name="T26" fmla="*/ 328 w 390"/>
                <a:gd name="T27" fmla="*/ 130 h 398"/>
                <a:gd name="T28" fmla="*/ 346 w 390"/>
                <a:gd name="T29" fmla="*/ 98 h 398"/>
                <a:gd name="T30" fmla="*/ 364 w 390"/>
                <a:gd name="T31" fmla="*/ 66 h 398"/>
                <a:gd name="T32" fmla="*/ 378 w 390"/>
                <a:gd name="T33" fmla="*/ 34 h 398"/>
                <a:gd name="T34" fmla="*/ 390 w 390"/>
                <a:gd name="T35" fmla="*/ 0 h 398"/>
                <a:gd name="T36" fmla="*/ 0 w 390"/>
                <a:gd name="T37" fmla="*/ 0 h 398"/>
                <a:gd name="T38" fmla="*/ 0 w 390"/>
                <a:gd name="T39" fmla="*/ 398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0" y="398"/>
                  </a:moveTo>
                  <a:lnTo>
                    <a:pt x="0" y="398"/>
                  </a:lnTo>
                  <a:lnTo>
                    <a:pt x="34" y="384"/>
                  </a:lnTo>
                  <a:lnTo>
                    <a:pt x="66" y="368"/>
                  </a:lnTo>
                  <a:lnTo>
                    <a:pt x="98" y="352"/>
                  </a:lnTo>
                  <a:lnTo>
                    <a:pt x="130" y="332"/>
                  </a:lnTo>
                  <a:lnTo>
                    <a:pt x="158" y="312"/>
                  </a:lnTo>
                  <a:lnTo>
                    <a:pt x="188" y="290"/>
                  </a:lnTo>
                  <a:lnTo>
                    <a:pt x="214" y="266"/>
                  </a:lnTo>
                  <a:lnTo>
                    <a:pt x="240" y="242"/>
                  </a:lnTo>
                  <a:lnTo>
                    <a:pt x="264" y="216"/>
                  </a:lnTo>
                  <a:lnTo>
                    <a:pt x="288" y="188"/>
                  </a:lnTo>
                  <a:lnTo>
                    <a:pt x="308" y="160"/>
                  </a:lnTo>
                  <a:lnTo>
                    <a:pt x="328" y="130"/>
                  </a:lnTo>
                  <a:lnTo>
                    <a:pt x="346" y="98"/>
                  </a:lnTo>
                  <a:lnTo>
                    <a:pt x="364" y="66"/>
                  </a:lnTo>
                  <a:lnTo>
                    <a:pt x="378" y="34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91"/>
            <p:cNvSpPr>
              <a:spLocks/>
            </p:cNvSpPr>
            <p:nvPr/>
          </p:nvSpPr>
          <p:spPr bwMode="auto">
            <a:xfrm>
              <a:off x="3864" y="2886"/>
              <a:ext cx="390" cy="398"/>
            </a:xfrm>
            <a:custGeom>
              <a:avLst/>
              <a:gdLst>
                <a:gd name="T0" fmla="*/ 0 w 390"/>
                <a:gd name="T1" fmla="*/ 398 h 398"/>
                <a:gd name="T2" fmla="*/ 0 w 390"/>
                <a:gd name="T3" fmla="*/ 398 h 398"/>
                <a:gd name="T4" fmla="*/ 34 w 390"/>
                <a:gd name="T5" fmla="*/ 384 h 398"/>
                <a:gd name="T6" fmla="*/ 66 w 390"/>
                <a:gd name="T7" fmla="*/ 368 h 398"/>
                <a:gd name="T8" fmla="*/ 98 w 390"/>
                <a:gd name="T9" fmla="*/ 352 h 398"/>
                <a:gd name="T10" fmla="*/ 130 w 390"/>
                <a:gd name="T11" fmla="*/ 332 h 398"/>
                <a:gd name="T12" fmla="*/ 158 w 390"/>
                <a:gd name="T13" fmla="*/ 312 h 398"/>
                <a:gd name="T14" fmla="*/ 188 w 390"/>
                <a:gd name="T15" fmla="*/ 290 h 398"/>
                <a:gd name="T16" fmla="*/ 214 w 390"/>
                <a:gd name="T17" fmla="*/ 266 h 398"/>
                <a:gd name="T18" fmla="*/ 240 w 390"/>
                <a:gd name="T19" fmla="*/ 242 h 398"/>
                <a:gd name="T20" fmla="*/ 264 w 390"/>
                <a:gd name="T21" fmla="*/ 216 h 398"/>
                <a:gd name="T22" fmla="*/ 288 w 390"/>
                <a:gd name="T23" fmla="*/ 188 h 398"/>
                <a:gd name="T24" fmla="*/ 308 w 390"/>
                <a:gd name="T25" fmla="*/ 160 h 398"/>
                <a:gd name="T26" fmla="*/ 328 w 390"/>
                <a:gd name="T27" fmla="*/ 130 h 398"/>
                <a:gd name="T28" fmla="*/ 346 w 390"/>
                <a:gd name="T29" fmla="*/ 98 h 398"/>
                <a:gd name="T30" fmla="*/ 364 w 390"/>
                <a:gd name="T31" fmla="*/ 66 h 398"/>
                <a:gd name="T32" fmla="*/ 378 w 390"/>
                <a:gd name="T33" fmla="*/ 34 h 398"/>
                <a:gd name="T34" fmla="*/ 390 w 390"/>
                <a:gd name="T35" fmla="*/ 0 h 398"/>
                <a:gd name="T36" fmla="*/ 0 w 390"/>
                <a:gd name="T37" fmla="*/ 0 h 398"/>
                <a:gd name="T38" fmla="*/ 0 w 390"/>
                <a:gd name="T39" fmla="*/ 398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0" y="398"/>
                  </a:moveTo>
                  <a:lnTo>
                    <a:pt x="0" y="398"/>
                  </a:lnTo>
                  <a:lnTo>
                    <a:pt x="34" y="384"/>
                  </a:lnTo>
                  <a:lnTo>
                    <a:pt x="66" y="368"/>
                  </a:lnTo>
                  <a:lnTo>
                    <a:pt x="98" y="352"/>
                  </a:lnTo>
                  <a:lnTo>
                    <a:pt x="130" y="332"/>
                  </a:lnTo>
                  <a:lnTo>
                    <a:pt x="158" y="312"/>
                  </a:lnTo>
                  <a:lnTo>
                    <a:pt x="188" y="290"/>
                  </a:lnTo>
                  <a:lnTo>
                    <a:pt x="214" y="266"/>
                  </a:lnTo>
                  <a:lnTo>
                    <a:pt x="240" y="242"/>
                  </a:lnTo>
                  <a:lnTo>
                    <a:pt x="264" y="216"/>
                  </a:lnTo>
                  <a:lnTo>
                    <a:pt x="288" y="188"/>
                  </a:lnTo>
                  <a:lnTo>
                    <a:pt x="308" y="160"/>
                  </a:lnTo>
                  <a:lnTo>
                    <a:pt x="328" y="130"/>
                  </a:lnTo>
                  <a:lnTo>
                    <a:pt x="346" y="98"/>
                  </a:lnTo>
                  <a:lnTo>
                    <a:pt x="364" y="66"/>
                  </a:lnTo>
                  <a:lnTo>
                    <a:pt x="378" y="34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3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92"/>
            <p:cNvSpPr>
              <a:spLocks/>
            </p:cNvSpPr>
            <p:nvPr/>
          </p:nvSpPr>
          <p:spPr bwMode="auto">
            <a:xfrm>
              <a:off x="3004" y="2464"/>
              <a:ext cx="408" cy="12"/>
            </a:xfrm>
            <a:custGeom>
              <a:avLst/>
              <a:gdLst>
                <a:gd name="T0" fmla="*/ 408 w 408"/>
                <a:gd name="T1" fmla="*/ 0 h 12"/>
                <a:gd name="T2" fmla="*/ 408 w 408"/>
                <a:gd name="T3" fmla="*/ 12 h 12"/>
                <a:gd name="T4" fmla="*/ 0 w 408"/>
                <a:gd name="T5" fmla="*/ 12 h 12"/>
                <a:gd name="T6" fmla="*/ 4 w 408"/>
                <a:gd name="T7" fmla="*/ 0 h 12"/>
                <a:gd name="T8" fmla="*/ 408 w 40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408" y="0"/>
                  </a:moveTo>
                  <a:lnTo>
                    <a:pt x="408" y="1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93"/>
            <p:cNvSpPr>
              <a:spLocks/>
            </p:cNvSpPr>
            <p:nvPr/>
          </p:nvSpPr>
          <p:spPr bwMode="auto">
            <a:xfrm>
              <a:off x="3004" y="2464"/>
              <a:ext cx="408" cy="12"/>
            </a:xfrm>
            <a:custGeom>
              <a:avLst/>
              <a:gdLst>
                <a:gd name="T0" fmla="*/ 408 w 408"/>
                <a:gd name="T1" fmla="*/ 0 h 12"/>
                <a:gd name="T2" fmla="*/ 408 w 408"/>
                <a:gd name="T3" fmla="*/ 12 h 12"/>
                <a:gd name="T4" fmla="*/ 0 w 408"/>
                <a:gd name="T5" fmla="*/ 12 h 12"/>
                <a:gd name="T6" fmla="*/ 4 w 408"/>
                <a:gd name="T7" fmla="*/ 0 h 12"/>
                <a:gd name="T8" fmla="*/ 408 w 40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408" y="0"/>
                  </a:moveTo>
                  <a:lnTo>
                    <a:pt x="408" y="1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4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94"/>
            <p:cNvSpPr>
              <a:spLocks/>
            </p:cNvSpPr>
            <p:nvPr/>
          </p:nvSpPr>
          <p:spPr bwMode="auto">
            <a:xfrm>
              <a:off x="3014" y="2436"/>
              <a:ext cx="398" cy="12"/>
            </a:xfrm>
            <a:custGeom>
              <a:avLst/>
              <a:gdLst>
                <a:gd name="T0" fmla="*/ 398 w 398"/>
                <a:gd name="T1" fmla="*/ 0 h 12"/>
                <a:gd name="T2" fmla="*/ 398 w 398"/>
                <a:gd name="T3" fmla="*/ 12 h 12"/>
                <a:gd name="T4" fmla="*/ 0 w 398"/>
                <a:gd name="T5" fmla="*/ 12 h 12"/>
                <a:gd name="T6" fmla="*/ 4 w 398"/>
                <a:gd name="T7" fmla="*/ 0 h 12"/>
                <a:gd name="T8" fmla="*/ 398 w 39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2">
                  <a:moveTo>
                    <a:pt x="398" y="0"/>
                  </a:moveTo>
                  <a:lnTo>
                    <a:pt x="398" y="1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95"/>
            <p:cNvSpPr>
              <a:spLocks/>
            </p:cNvSpPr>
            <p:nvPr/>
          </p:nvSpPr>
          <p:spPr bwMode="auto">
            <a:xfrm>
              <a:off x="3014" y="2436"/>
              <a:ext cx="398" cy="12"/>
            </a:xfrm>
            <a:custGeom>
              <a:avLst/>
              <a:gdLst>
                <a:gd name="T0" fmla="*/ 398 w 398"/>
                <a:gd name="T1" fmla="*/ 0 h 12"/>
                <a:gd name="T2" fmla="*/ 398 w 398"/>
                <a:gd name="T3" fmla="*/ 12 h 12"/>
                <a:gd name="T4" fmla="*/ 0 w 398"/>
                <a:gd name="T5" fmla="*/ 12 h 12"/>
                <a:gd name="T6" fmla="*/ 4 w 398"/>
                <a:gd name="T7" fmla="*/ 0 h 12"/>
                <a:gd name="T8" fmla="*/ 398 w 39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2">
                  <a:moveTo>
                    <a:pt x="398" y="0"/>
                  </a:moveTo>
                  <a:lnTo>
                    <a:pt x="398" y="1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3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96"/>
            <p:cNvSpPr>
              <a:spLocks/>
            </p:cNvSpPr>
            <p:nvPr/>
          </p:nvSpPr>
          <p:spPr bwMode="auto">
            <a:xfrm>
              <a:off x="3856" y="2436"/>
              <a:ext cx="398" cy="12"/>
            </a:xfrm>
            <a:custGeom>
              <a:avLst/>
              <a:gdLst>
                <a:gd name="T0" fmla="*/ 0 w 398"/>
                <a:gd name="T1" fmla="*/ 0 h 12"/>
                <a:gd name="T2" fmla="*/ 0 w 398"/>
                <a:gd name="T3" fmla="*/ 12 h 12"/>
                <a:gd name="T4" fmla="*/ 398 w 398"/>
                <a:gd name="T5" fmla="*/ 12 h 12"/>
                <a:gd name="T6" fmla="*/ 394 w 398"/>
                <a:gd name="T7" fmla="*/ 0 h 12"/>
                <a:gd name="T8" fmla="*/ 0 w 39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2">
                  <a:moveTo>
                    <a:pt x="0" y="0"/>
                  </a:moveTo>
                  <a:lnTo>
                    <a:pt x="0" y="12"/>
                  </a:lnTo>
                  <a:lnTo>
                    <a:pt x="398" y="12"/>
                  </a:lnTo>
                  <a:lnTo>
                    <a:pt x="3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97"/>
            <p:cNvSpPr>
              <a:spLocks/>
            </p:cNvSpPr>
            <p:nvPr/>
          </p:nvSpPr>
          <p:spPr bwMode="auto">
            <a:xfrm>
              <a:off x="3856" y="2436"/>
              <a:ext cx="398" cy="12"/>
            </a:xfrm>
            <a:custGeom>
              <a:avLst/>
              <a:gdLst>
                <a:gd name="T0" fmla="*/ 0 w 398"/>
                <a:gd name="T1" fmla="*/ 0 h 12"/>
                <a:gd name="T2" fmla="*/ 0 w 398"/>
                <a:gd name="T3" fmla="*/ 12 h 12"/>
                <a:gd name="T4" fmla="*/ 398 w 398"/>
                <a:gd name="T5" fmla="*/ 12 h 12"/>
                <a:gd name="T6" fmla="*/ 394 w 398"/>
                <a:gd name="T7" fmla="*/ 0 h 12"/>
                <a:gd name="T8" fmla="*/ 0 w 39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2">
                  <a:moveTo>
                    <a:pt x="0" y="0"/>
                  </a:moveTo>
                  <a:lnTo>
                    <a:pt x="0" y="12"/>
                  </a:lnTo>
                  <a:lnTo>
                    <a:pt x="398" y="12"/>
                  </a:lnTo>
                  <a:lnTo>
                    <a:pt x="39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98"/>
            <p:cNvSpPr>
              <a:spLocks/>
            </p:cNvSpPr>
            <p:nvPr/>
          </p:nvSpPr>
          <p:spPr bwMode="auto">
            <a:xfrm>
              <a:off x="3004" y="2858"/>
              <a:ext cx="408" cy="12"/>
            </a:xfrm>
            <a:custGeom>
              <a:avLst/>
              <a:gdLst>
                <a:gd name="T0" fmla="*/ 408 w 408"/>
                <a:gd name="T1" fmla="*/ 12 h 12"/>
                <a:gd name="T2" fmla="*/ 408 w 408"/>
                <a:gd name="T3" fmla="*/ 0 h 12"/>
                <a:gd name="T4" fmla="*/ 0 w 408"/>
                <a:gd name="T5" fmla="*/ 0 h 12"/>
                <a:gd name="T6" fmla="*/ 4 w 408"/>
                <a:gd name="T7" fmla="*/ 12 h 12"/>
                <a:gd name="T8" fmla="*/ 408 w 408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408" y="12"/>
                  </a:moveTo>
                  <a:lnTo>
                    <a:pt x="408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40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99"/>
            <p:cNvSpPr>
              <a:spLocks/>
            </p:cNvSpPr>
            <p:nvPr/>
          </p:nvSpPr>
          <p:spPr bwMode="auto">
            <a:xfrm>
              <a:off x="3004" y="2858"/>
              <a:ext cx="408" cy="12"/>
            </a:xfrm>
            <a:custGeom>
              <a:avLst/>
              <a:gdLst>
                <a:gd name="T0" fmla="*/ 408 w 408"/>
                <a:gd name="T1" fmla="*/ 12 h 12"/>
                <a:gd name="T2" fmla="*/ 408 w 408"/>
                <a:gd name="T3" fmla="*/ 0 h 12"/>
                <a:gd name="T4" fmla="*/ 0 w 408"/>
                <a:gd name="T5" fmla="*/ 0 h 12"/>
                <a:gd name="T6" fmla="*/ 4 w 408"/>
                <a:gd name="T7" fmla="*/ 12 h 12"/>
                <a:gd name="T8" fmla="*/ 408 w 408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408" y="12"/>
                  </a:moveTo>
                  <a:lnTo>
                    <a:pt x="408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40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100"/>
            <p:cNvSpPr>
              <a:spLocks/>
            </p:cNvSpPr>
            <p:nvPr/>
          </p:nvSpPr>
          <p:spPr bwMode="auto">
            <a:xfrm>
              <a:off x="3856" y="2464"/>
              <a:ext cx="408" cy="12"/>
            </a:xfrm>
            <a:custGeom>
              <a:avLst/>
              <a:gdLst>
                <a:gd name="T0" fmla="*/ 0 w 408"/>
                <a:gd name="T1" fmla="*/ 0 h 12"/>
                <a:gd name="T2" fmla="*/ 0 w 408"/>
                <a:gd name="T3" fmla="*/ 12 h 12"/>
                <a:gd name="T4" fmla="*/ 408 w 408"/>
                <a:gd name="T5" fmla="*/ 12 h 12"/>
                <a:gd name="T6" fmla="*/ 404 w 408"/>
                <a:gd name="T7" fmla="*/ 0 h 12"/>
                <a:gd name="T8" fmla="*/ 0 w 40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0" y="0"/>
                  </a:moveTo>
                  <a:lnTo>
                    <a:pt x="0" y="12"/>
                  </a:lnTo>
                  <a:lnTo>
                    <a:pt x="408" y="12"/>
                  </a:lnTo>
                  <a:lnTo>
                    <a:pt x="4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101"/>
            <p:cNvSpPr>
              <a:spLocks/>
            </p:cNvSpPr>
            <p:nvPr/>
          </p:nvSpPr>
          <p:spPr bwMode="auto">
            <a:xfrm>
              <a:off x="3856" y="2464"/>
              <a:ext cx="408" cy="12"/>
            </a:xfrm>
            <a:custGeom>
              <a:avLst/>
              <a:gdLst>
                <a:gd name="T0" fmla="*/ 0 w 408"/>
                <a:gd name="T1" fmla="*/ 0 h 12"/>
                <a:gd name="T2" fmla="*/ 0 w 408"/>
                <a:gd name="T3" fmla="*/ 12 h 12"/>
                <a:gd name="T4" fmla="*/ 408 w 408"/>
                <a:gd name="T5" fmla="*/ 12 h 12"/>
                <a:gd name="T6" fmla="*/ 404 w 408"/>
                <a:gd name="T7" fmla="*/ 0 h 12"/>
                <a:gd name="T8" fmla="*/ 0 w 40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0" y="0"/>
                  </a:moveTo>
                  <a:lnTo>
                    <a:pt x="0" y="12"/>
                  </a:lnTo>
                  <a:lnTo>
                    <a:pt x="408" y="12"/>
                  </a:lnTo>
                  <a:lnTo>
                    <a:pt x="40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102"/>
            <p:cNvSpPr>
              <a:spLocks/>
            </p:cNvSpPr>
            <p:nvPr/>
          </p:nvSpPr>
          <p:spPr bwMode="auto">
            <a:xfrm>
              <a:off x="3856" y="2858"/>
              <a:ext cx="408" cy="12"/>
            </a:xfrm>
            <a:custGeom>
              <a:avLst/>
              <a:gdLst>
                <a:gd name="T0" fmla="*/ 0 w 408"/>
                <a:gd name="T1" fmla="*/ 12 h 12"/>
                <a:gd name="T2" fmla="*/ 0 w 408"/>
                <a:gd name="T3" fmla="*/ 0 h 12"/>
                <a:gd name="T4" fmla="*/ 408 w 408"/>
                <a:gd name="T5" fmla="*/ 0 h 12"/>
                <a:gd name="T6" fmla="*/ 404 w 408"/>
                <a:gd name="T7" fmla="*/ 12 h 12"/>
                <a:gd name="T8" fmla="*/ 0 w 408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0" y="12"/>
                  </a:moveTo>
                  <a:lnTo>
                    <a:pt x="0" y="0"/>
                  </a:lnTo>
                  <a:lnTo>
                    <a:pt x="408" y="0"/>
                  </a:lnTo>
                  <a:lnTo>
                    <a:pt x="404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103"/>
            <p:cNvSpPr>
              <a:spLocks/>
            </p:cNvSpPr>
            <p:nvPr/>
          </p:nvSpPr>
          <p:spPr bwMode="auto">
            <a:xfrm>
              <a:off x="3856" y="2858"/>
              <a:ext cx="408" cy="12"/>
            </a:xfrm>
            <a:custGeom>
              <a:avLst/>
              <a:gdLst>
                <a:gd name="T0" fmla="*/ 0 w 408"/>
                <a:gd name="T1" fmla="*/ 12 h 12"/>
                <a:gd name="T2" fmla="*/ 0 w 408"/>
                <a:gd name="T3" fmla="*/ 0 h 12"/>
                <a:gd name="T4" fmla="*/ 408 w 408"/>
                <a:gd name="T5" fmla="*/ 0 h 12"/>
                <a:gd name="T6" fmla="*/ 404 w 408"/>
                <a:gd name="T7" fmla="*/ 12 h 12"/>
                <a:gd name="T8" fmla="*/ 0 w 408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0" y="12"/>
                  </a:moveTo>
                  <a:lnTo>
                    <a:pt x="0" y="0"/>
                  </a:lnTo>
                  <a:lnTo>
                    <a:pt x="408" y="0"/>
                  </a:lnTo>
                  <a:lnTo>
                    <a:pt x="404" y="12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104"/>
            <p:cNvSpPr>
              <a:spLocks noEditPoints="1"/>
            </p:cNvSpPr>
            <p:nvPr/>
          </p:nvSpPr>
          <p:spPr bwMode="auto">
            <a:xfrm>
              <a:off x="4088" y="3198"/>
              <a:ext cx="86" cy="80"/>
            </a:xfrm>
            <a:custGeom>
              <a:avLst/>
              <a:gdLst>
                <a:gd name="T0" fmla="*/ 10 w 86"/>
                <a:gd name="T1" fmla="*/ 68 h 80"/>
                <a:gd name="T2" fmla="*/ 22 w 86"/>
                <a:gd name="T3" fmla="*/ 44 h 80"/>
                <a:gd name="T4" fmla="*/ 22 w 86"/>
                <a:gd name="T5" fmla="*/ 16 h 80"/>
                <a:gd name="T6" fmla="*/ 34 w 86"/>
                <a:gd name="T7" fmla="*/ 20 h 80"/>
                <a:gd name="T8" fmla="*/ 62 w 86"/>
                <a:gd name="T9" fmla="*/ 16 h 80"/>
                <a:gd name="T10" fmla="*/ 74 w 86"/>
                <a:gd name="T11" fmla="*/ 10 h 80"/>
                <a:gd name="T12" fmla="*/ 64 w 86"/>
                <a:gd name="T13" fmla="*/ 36 h 80"/>
                <a:gd name="T14" fmla="*/ 64 w 86"/>
                <a:gd name="T15" fmla="*/ 62 h 80"/>
                <a:gd name="T16" fmla="*/ 52 w 86"/>
                <a:gd name="T17" fmla="*/ 60 h 80"/>
                <a:gd name="T18" fmla="*/ 24 w 86"/>
                <a:gd name="T19" fmla="*/ 64 h 80"/>
                <a:gd name="T20" fmla="*/ 74 w 86"/>
                <a:gd name="T21" fmla="*/ 66 h 80"/>
                <a:gd name="T22" fmla="*/ 70 w 86"/>
                <a:gd name="T23" fmla="*/ 64 h 80"/>
                <a:gd name="T24" fmla="*/ 68 w 86"/>
                <a:gd name="T25" fmla="*/ 64 h 80"/>
                <a:gd name="T26" fmla="*/ 66 w 86"/>
                <a:gd name="T27" fmla="*/ 50 h 80"/>
                <a:gd name="T28" fmla="*/ 70 w 86"/>
                <a:gd name="T29" fmla="*/ 32 h 80"/>
                <a:gd name="T30" fmla="*/ 86 w 86"/>
                <a:gd name="T31" fmla="*/ 4 h 80"/>
                <a:gd name="T32" fmla="*/ 86 w 86"/>
                <a:gd name="T33" fmla="*/ 0 h 80"/>
                <a:gd name="T34" fmla="*/ 86 w 86"/>
                <a:gd name="T35" fmla="*/ 0 h 80"/>
                <a:gd name="T36" fmla="*/ 86 w 86"/>
                <a:gd name="T37" fmla="*/ 0 h 80"/>
                <a:gd name="T38" fmla="*/ 84 w 86"/>
                <a:gd name="T39" fmla="*/ 0 h 80"/>
                <a:gd name="T40" fmla="*/ 70 w 86"/>
                <a:gd name="T41" fmla="*/ 8 h 80"/>
                <a:gd name="T42" fmla="*/ 44 w 86"/>
                <a:gd name="T43" fmla="*/ 16 h 80"/>
                <a:gd name="T44" fmla="*/ 28 w 86"/>
                <a:gd name="T45" fmla="*/ 14 h 80"/>
                <a:gd name="T46" fmla="*/ 22 w 86"/>
                <a:gd name="T47" fmla="*/ 12 h 80"/>
                <a:gd name="T48" fmla="*/ 20 w 86"/>
                <a:gd name="T49" fmla="*/ 6 h 80"/>
                <a:gd name="T50" fmla="*/ 16 w 86"/>
                <a:gd name="T51" fmla="*/ 4 h 80"/>
                <a:gd name="T52" fmla="*/ 12 w 86"/>
                <a:gd name="T53" fmla="*/ 6 h 80"/>
                <a:gd name="T54" fmla="*/ 12 w 86"/>
                <a:gd name="T55" fmla="*/ 14 h 80"/>
                <a:gd name="T56" fmla="*/ 14 w 86"/>
                <a:gd name="T57" fmla="*/ 16 h 80"/>
                <a:gd name="T58" fmla="*/ 18 w 86"/>
                <a:gd name="T59" fmla="*/ 16 h 80"/>
                <a:gd name="T60" fmla="*/ 18 w 86"/>
                <a:gd name="T61" fmla="*/ 16 h 80"/>
                <a:gd name="T62" fmla="*/ 20 w 86"/>
                <a:gd name="T63" fmla="*/ 30 h 80"/>
                <a:gd name="T64" fmla="*/ 16 w 86"/>
                <a:gd name="T65" fmla="*/ 48 h 80"/>
                <a:gd name="T66" fmla="*/ 0 w 86"/>
                <a:gd name="T67" fmla="*/ 76 h 80"/>
                <a:gd name="T68" fmla="*/ 0 w 86"/>
                <a:gd name="T69" fmla="*/ 78 h 80"/>
                <a:gd name="T70" fmla="*/ 0 w 86"/>
                <a:gd name="T71" fmla="*/ 78 h 80"/>
                <a:gd name="T72" fmla="*/ 0 w 86"/>
                <a:gd name="T73" fmla="*/ 78 h 80"/>
                <a:gd name="T74" fmla="*/ 0 w 86"/>
                <a:gd name="T75" fmla="*/ 80 h 80"/>
                <a:gd name="T76" fmla="*/ 2 w 86"/>
                <a:gd name="T77" fmla="*/ 80 h 80"/>
                <a:gd name="T78" fmla="*/ 32 w 86"/>
                <a:gd name="T79" fmla="*/ 66 h 80"/>
                <a:gd name="T80" fmla="*/ 50 w 86"/>
                <a:gd name="T81" fmla="*/ 64 h 80"/>
                <a:gd name="T82" fmla="*/ 64 w 86"/>
                <a:gd name="T83" fmla="*/ 68 h 80"/>
                <a:gd name="T84" fmla="*/ 64 w 86"/>
                <a:gd name="T85" fmla="*/ 68 h 80"/>
                <a:gd name="T86" fmla="*/ 64 w 86"/>
                <a:gd name="T87" fmla="*/ 70 h 80"/>
                <a:gd name="T88" fmla="*/ 66 w 86"/>
                <a:gd name="T89" fmla="*/ 72 h 80"/>
                <a:gd name="T90" fmla="*/ 72 w 86"/>
                <a:gd name="T91" fmla="*/ 74 h 80"/>
                <a:gd name="T92" fmla="*/ 74 w 86"/>
                <a:gd name="T93" fmla="*/ 70 h 80"/>
                <a:gd name="T94" fmla="*/ 74 w 86"/>
                <a:gd name="T95" fmla="*/ 66 h 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6" h="80">
                  <a:moveTo>
                    <a:pt x="10" y="68"/>
                  </a:moveTo>
                  <a:lnTo>
                    <a:pt x="10" y="68"/>
                  </a:lnTo>
                  <a:lnTo>
                    <a:pt x="18" y="56"/>
                  </a:lnTo>
                  <a:lnTo>
                    <a:pt x="22" y="44"/>
                  </a:lnTo>
                  <a:lnTo>
                    <a:pt x="24" y="30"/>
                  </a:lnTo>
                  <a:lnTo>
                    <a:pt x="22" y="16"/>
                  </a:lnTo>
                  <a:lnTo>
                    <a:pt x="34" y="20"/>
                  </a:lnTo>
                  <a:lnTo>
                    <a:pt x="48" y="20"/>
                  </a:lnTo>
                  <a:lnTo>
                    <a:pt x="62" y="16"/>
                  </a:lnTo>
                  <a:lnTo>
                    <a:pt x="74" y="10"/>
                  </a:lnTo>
                  <a:lnTo>
                    <a:pt x="68" y="22"/>
                  </a:lnTo>
                  <a:lnTo>
                    <a:pt x="64" y="36"/>
                  </a:lnTo>
                  <a:lnTo>
                    <a:pt x="62" y="50"/>
                  </a:lnTo>
                  <a:lnTo>
                    <a:pt x="64" y="62"/>
                  </a:lnTo>
                  <a:lnTo>
                    <a:pt x="52" y="60"/>
                  </a:lnTo>
                  <a:lnTo>
                    <a:pt x="38" y="60"/>
                  </a:lnTo>
                  <a:lnTo>
                    <a:pt x="24" y="64"/>
                  </a:lnTo>
                  <a:lnTo>
                    <a:pt x="10" y="68"/>
                  </a:lnTo>
                  <a:close/>
                  <a:moveTo>
                    <a:pt x="74" y="66"/>
                  </a:moveTo>
                  <a:lnTo>
                    <a:pt x="74" y="66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6" y="58"/>
                  </a:lnTo>
                  <a:lnTo>
                    <a:pt x="66" y="50"/>
                  </a:lnTo>
                  <a:lnTo>
                    <a:pt x="66" y="40"/>
                  </a:lnTo>
                  <a:lnTo>
                    <a:pt x="70" y="32"/>
                  </a:lnTo>
                  <a:lnTo>
                    <a:pt x="76" y="16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70" y="8"/>
                  </a:lnTo>
                  <a:lnTo>
                    <a:pt x="54" y="14"/>
                  </a:lnTo>
                  <a:lnTo>
                    <a:pt x="44" y="16"/>
                  </a:lnTo>
                  <a:lnTo>
                    <a:pt x="36" y="16"/>
                  </a:lnTo>
                  <a:lnTo>
                    <a:pt x="2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30"/>
                  </a:lnTo>
                  <a:lnTo>
                    <a:pt x="18" y="38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14" y="70"/>
                  </a:lnTo>
                  <a:lnTo>
                    <a:pt x="32" y="66"/>
                  </a:lnTo>
                  <a:lnTo>
                    <a:pt x="40" y="64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6" y="72"/>
                  </a:lnTo>
                  <a:lnTo>
                    <a:pt x="70" y="74"/>
                  </a:lnTo>
                  <a:lnTo>
                    <a:pt x="72" y="74"/>
                  </a:lnTo>
                  <a:lnTo>
                    <a:pt x="74" y="70"/>
                  </a:lnTo>
                  <a:lnTo>
                    <a:pt x="7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105"/>
            <p:cNvSpPr>
              <a:spLocks/>
            </p:cNvSpPr>
            <p:nvPr/>
          </p:nvSpPr>
          <p:spPr bwMode="auto">
            <a:xfrm>
              <a:off x="4098" y="3208"/>
              <a:ext cx="64" cy="58"/>
            </a:xfrm>
            <a:custGeom>
              <a:avLst/>
              <a:gdLst>
                <a:gd name="T0" fmla="*/ 0 w 64"/>
                <a:gd name="T1" fmla="*/ 58 h 58"/>
                <a:gd name="T2" fmla="*/ 0 w 64"/>
                <a:gd name="T3" fmla="*/ 58 h 58"/>
                <a:gd name="T4" fmla="*/ 8 w 64"/>
                <a:gd name="T5" fmla="*/ 46 h 58"/>
                <a:gd name="T6" fmla="*/ 12 w 64"/>
                <a:gd name="T7" fmla="*/ 34 h 58"/>
                <a:gd name="T8" fmla="*/ 14 w 64"/>
                <a:gd name="T9" fmla="*/ 20 h 58"/>
                <a:gd name="T10" fmla="*/ 12 w 64"/>
                <a:gd name="T11" fmla="*/ 6 h 58"/>
                <a:gd name="T12" fmla="*/ 12 w 64"/>
                <a:gd name="T13" fmla="*/ 6 h 58"/>
                <a:gd name="T14" fmla="*/ 24 w 64"/>
                <a:gd name="T15" fmla="*/ 10 h 58"/>
                <a:gd name="T16" fmla="*/ 38 w 64"/>
                <a:gd name="T17" fmla="*/ 10 h 58"/>
                <a:gd name="T18" fmla="*/ 52 w 64"/>
                <a:gd name="T19" fmla="*/ 6 h 58"/>
                <a:gd name="T20" fmla="*/ 64 w 64"/>
                <a:gd name="T21" fmla="*/ 0 h 58"/>
                <a:gd name="T22" fmla="*/ 64 w 64"/>
                <a:gd name="T23" fmla="*/ 0 h 58"/>
                <a:gd name="T24" fmla="*/ 58 w 64"/>
                <a:gd name="T25" fmla="*/ 12 h 58"/>
                <a:gd name="T26" fmla="*/ 54 w 64"/>
                <a:gd name="T27" fmla="*/ 26 h 58"/>
                <a:gd name="T28" fmla="*/ 52 w 64"/>
                <a:gd name="T29" fmla="*/ 40 h 58"/>
                <a:gd name="T30" fmla="*/ 54 w 64"/>
                <a:gd name="T31" fmla="*/ 52 h 58"/>
                <a:gd name="T32" fmla="*/ 54 w 64"/>
                <a:gd name="T33" fmla="*/ 52 h 58"/>
                <a:gd name="T34" fmla="*/ 42 w 64"/>
                <a:gd name="T35" fmla="*/ 50 h 58"/>
                <a:gd name="T36" fmla="*/ 28 w 64"/>
                <a:gd name="T37" fmla="*/ 50 h 58"/>
                <a:gd name="T38" fmla="*/ 14 w 64"/>
                <a:gd name="T39" fmla="*/ 54 h 58"/>
                <a:gd name="T40" fmla="*/ 0 w 64"/>
                <a:gd name="T41" fmla="*/ 58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58">
                  <a:moveTo>
                    <a:pt x="0" y="58"/>
                  </a:moveTo>
                  <a:lnTo>
                    <a:pt x="0" y="58"/>
                  </a:lnTo>
                  <a:lnTo>
                    <a:pt x="8" y="46"/>
                  </a:lnTo>
                  <a:lnTo>
                    <a:pt x="12" y="34"/>
                  </a:lnTo>
                  <a:lnTo>
                    <a:pt x="14" y="20"/>
                  </a:lnTo>
                  <a:lnTo>
                    <a:pt x="12" y="6"/>
                  </a:lnTo>
                  <a:lnTo>
                    <a:pt x="24" y="10"/>
                  </a:lnTo>
                  <a:lnTo>
                    <a:pt x="38" y="10"/>
                  </a:lnTo>
                  <a:lnTo>
                    <a:pt x="52" y="6"/>
                  </a:lnTo>
                  <a:lnTo>
                    <a:pt x="64" y="0"/>
                  </a:lnTo>
                  <a:lnTo>
                    <a:pt x="58" y="12"/>
                  </a:lnTo>
                  <a:lnTo>
                    <a:pt x="54" y="26"/>
                  </a:lnTo>
                  <a:lnTo>
                    <a:pt x="52" y="40"/>
                  </a:lnTo>
                  <a:lnTo>
                    <a:pt x="54" y="52"/>
                  </a:lnTo>
                  <a:lnTo>
                    <a:pt x="42" y="50"/>
                  </a:lnTo>
                  <a:lnTo>
                    <a:pt x="28" y="50"/>
                  </a:lnTo>
                  <a:lnTo>
                    <a:pt x="14" y="5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06"/>
            <p:cNvSpPr>
              <a:spLocks/>
            </p:cNvSpPr>
            <p:nvPr/>
          </p:nvSpPr>
          <p:spPr bwMode="auto">
            <a:xfrm>
              <a:off x="4088" y="3198"/>
              <a:ext cx="86" cy="80"/>
            </a:xfrm>
            <a:custGeom>
              <a:avLst/>
              <a:gdLst>
                <a:gd name="T0" fmla="*/ 74 w 86"/>
                <a:gd name="T1" fmla="*/ 66 h 80"/>
                <a:gd name="T2" fmla="*/ 68 w 86"/>
                <a:gd name="T3" fmla="*/ 64 h 80"/>
                <a:gd name="T4" fmla="*/ 66 w 86"/>
                <a:gd name="T5" fmla="*/ 58 h 80"/>
                <a:gd name="T6" fmla="*/ 66 w 86"/>
                <a:gd name="T7" fmla="*/ 40 h 80"/>
                <a:gd name="T8" fmla="*/ 76 w 86"/>
                <a:gd name="T9" fmla="*/ 16 h 80"/>
                <a:gd name="T10" fmla="*/ 86 w 86"/>
                <a:gd name="T11" fmla="*/ 4 h 80"/>
                <a:gd name="T12" fmla="*/ 86 w 86"/>
                <a:gd name="T13" fmla="*/ 0 h 80"/>
                <a:gd name="T14" fmla="*/ 86 w 86"/>
                <a:gd name="T15" fmla="*/ 0 h 80"/>
                <a:gd name="T16" fmla="*/ 86 w 86"/>
                <a:gd name="T17" fmla="*/ 0 h 80"/>
                <a:gd name="T18" fmla="*/ 84 w 86"/>
                <a:gd name="T19" fmla="*/ 0 h 80"/>
                <a:gd name="T20" fmla="*/ 54 w 86"/>
                <a:gd name="T21" fmla="*/ 14 h 80"/>
                <a:gd name="T22" fmla="*/ 36 w 86"/>
                <a:gd name="T23" fmla="*/ 16 h 80"/>
                <a:gd name="T24" fmla="*/ 22 w 86"/>
                <a:gd name="T25" fmla="*/ 12 h 80"/>
                <a:gd name="T26" fmla="*/ 22 w 86"/>
                <a:gd name="T27" fmla="*/ 8 h 80"/>
                <a:gd name="T28" fmla="*/ 20 w 86"/>
                <a:gd name="T29" fmla="*/ 6 h 80"/>
                <a:gd name="T30" fmla="*/ 12 w 86"/>
                <a:gd name="T31" fmla="*/ 6 h 80"/>
                <a:gd name="T32" fmla="*/ 10 w 86"/>
                <a:gd name="T33" fmla="*/ 10 h 80"/>
                <a:gd name="T34" fmla="*/ 12 w 86"/>
                <a:gd name="T35" fmla="*/ 14 h 80"/>
                <a:gd name="T36" fmla="*/ 18 w 86"/>
                <a:gd name="T37" fmla="*/ 16 h 80"/>
                <a:gd name="T38" fmla="*/ 18 w 86"/>
                <a:gd name="T39" fmla="*/ 16 h 80"/>
                <a:gd name="T40" fmla="*/ 20 w 86"/>
                <a:gd name="T41" fmla="*/ 22 h 80"/>
                <a:gd name="T42" fmla="*/ 18 w 86"/>
                <a:gd name="T43" fmla="*/ 38 h 80"/>
                <a:gd name="T44" fmla="*/ 8 w 86"/>
                <a:gd name="T45" fmla="*/ 64 h 80"/>
                <a:gd name="T46" fmla="*/ 0 w 86"/>
                <a:gd name="T47" fmla="*/ 76 h 80"/>
                <a:gd name="T48" fmla="*/ 0 w 86"/>
                <a:gd name="T49" fmla="*/ 78 h 80"/>
                <a:gd name="T50" fmla="*/ 0 w 86"/>
                <a:gd name="T51" fmla="*/ 78 h 80"/>
                <a:gd name="T52" fmla="*/ 0 w 86"/>
                <a:gd name="T53" fmla="*/ 78 h 80"/>
                <a:gd name="T54" fmla="*/ 2 w 86"/>
                <a:gd name="T55" fmla="*/ 80 h 80"/>
                <a:gd name="T56" fmla="*/ 14 w 86"/>
                <a:gd name="T57" fmla="*/ 70 h 80"/>
                <a:gd name="T58" fmla="*/ 40 w 86"/>
                <a:gd name="T59" fmla="*/ 64 h 80"/>
                <a:gd name="T60" fmla="*/ 58 w 86"/>
                <a:gd name="T61" fmla="*/ 64 h 80"/>
                <a:gd name="T62" fmla="*/ 64 w 86"/>
                <a:gd name="T63" fmla="*/ 68 h 80"/>
                <a:gd name="T64" fmla="*/ 64 w 86"/>
                <a:gd name="T65" fmla="*/ 68 h 80"/>
                <a:gd name="T66" fmla="*/ 66 w 86"/>
                <a:gd name="T67" fmla="*/ 72 h 80"/>
                <a:gd name="T68" fmla="*/ 70 w 86"/>
                <a:gd name="T69" fmla="*/ 74 h 80"/>
                <a:gd name="T70" fmla="*/ 72 w 86"/>
                <a:gd name="T71" fmla="*/ 74 h 80"/>
                <a:gd name="T72" fmla="*/ 74 w 86"/>
                <a:gd name="T73" fmla="*/ 66 h 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80">
                  <a:moveTo>
                    <a:pt x="74" y="66"/>
                  </a:moveTo>
                  <a:lnTo>
                    <a:pt x="74" y="66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6" y="58"/>
                  </a:lnTo>
                  <a:lnTo>
                    <a:pt x="66" y="50"/>
                  </a:lnTo>
                  <a:lnTo>
                    <a:pt x="66" y="40"/>
                  </a:lnTo>
                  <a:lnTo>
                    <a:pt x="70" y="32"/>
                  </a:lnTo>
                  <a:lnTo>
                    <a:pt x="76" y="16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70" y="8"/>
                  </a:lnTo>
                  <a:lnTo>
                    <a:pt x="54" y="14"/>
                  </a:lnTo>
                  <a:lnTo>
                    <a:pt x="44" y="16"/>
                  </a:lnTo>
                  <a:lnTo>
                    <a:pt x="36" y="16"/>
                  </a:lnTo>
                  <a:lnTo>
                    <a:pt x="2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30"/>
                  </a:lnTo>
                  <a:lnTo>
                    <a:pt x="18" y="38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14" y="70"/>
                  </a:lnTo>
                  <a:lnTo>
                    <a:pt x="32" y="66"/>
                  </a:lnTo>
                  <a:lnTo>
                    <a:pt x="40" y="64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6" y="72"/>
                  </a:lnTo>
                  <a:lnTo>
                    <a:pt x="70" y="74"/>
                  </a:lnTo>
                  <a:lnTo>
                    <a:pt x="72" y="74"/>
                  </a:lnTo>
                  <a:lnTo>
                    <a:pt x="74" y="70"/>
                  </a:lnTo>
                  <a:lnTo>
                    <a:pt x="74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07"/>
            <p:cNvSpPr>
              <a:spLocks/>
            </p:cNvSpPr>
            <p:nvPr/>
          </p:nvSpPr>
          <p:spPr bwMode="auto">
            <a:xfrm>
              <a:off x="4076" y="3280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8 w 8"/>
                <a:gd name="T5" fmla="*/ 4 h 8"/>
                <a:gd name="T6" fmla="*/ 6 w 8"/>
                <a:gd name="T7" fmla="*/ 0 h 8"/>
                <a:gd name="T8" fmla="*/ 6 w 8"/>
                <a:gd name="T9" fmla="*/ 0 h 8"/>
                <a:gd name="T10" fmla="*/ 4 w 8"/>
                <a:gd name="T11" fmla="*/ 0 h 8"/>
                <a:gd name="T12" fmla="*/ 2 w 8"/>
                <a:gd name="T13" fmla="*/ 0 h 8"/>
                <a:gd name="T14" fmla="*/ 2 w 8"/>
                <a:gd name="T15" fmla="*/ 0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6 h 8"/>
                <a:gd name="T22" fmla="*/ 4 w 8"/>
                <a:gd name="T23" fmla="*/ 8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108"/>
            <p:cNvSpPr>
              <a:spLocks/>
            </p:cNvSpPr>
            <p:nvPr/>
          </p:nvSpPr>
          <p:spPr bwMode="auto">
            <a:xfrm>
              <a:off x="4076" y="3280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8 w 8"/>
                <a:gd name="T5" fmla="*/ 4 h 8"/>
                <a:gd name="T6" fmla="*/ 6 w 8"/>
                <a:gd name="T7" fmla="*/ 0 h 8"/>
                <a:gd name="T8" fmla="*/ 6 w 8"/>
                <a:gd name="T9" fmla="*/ 0 h 8"/>
                <a:gd name="T10" fmla="*/ 4 w 8"/>
                <a:gd name="T11" fmla="*/ 0 h 8"/>
                <a:gd name="T12" fmla="*/ 2 w 8"/>
                <a:gd name="T13" fmla="*/ 0 h 8"/>
                <a:gd name="T14" fmla="*/ 2 w 8"/>
                <a:gd name="T15" fmla="*/ 0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6 h 8"/>
                <a:gd name="T22" fmla="*/ 4 w 8"/>
                <a:gd name="T23" fmla="*/ 8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109"/>
            <p:cNvSpPr>
              <a:spLocks/>
            </p:cNvSpPr>
            <p:nvPr/>
          </p:nvSpPr>
          <p:spPr bwMode="auto">
            <a:xfrm>
              <a:off x="4178" y="3188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4 w 8"/>
                <a:gd name="T5" fmla="*/ 8 h 8"/>
                <a:gd name="T6" fmla="*/ 0 w 8"/>
                <a:gd name="T7" fmla="*/ 6 h 8"/>
                <a:gd name="T8" fmla="*/ 0 w 8"/>
                <a:gd name="T9" fmla="*/ 6 h 8"/>
                <a:gd name="T10" fmla="*/ 0 w 8"/>
                <a:gd name="T11" fmla="*/ 4 h 8"/>
                <a:gd name="T12" fmla="*/ 2 w 8"/>
                <a:gd name="T13" fmla="*/ 0 h 8"/>
                <a:gd name="T14" fmla="*/ 2 w 8"/>
                <a:gd name="T15" fmla="*/ 0 h 8"/>
                <a:gd name="T16" fmla="*/ 4 w 8"/>
                <a:gd name="T17" fmla="*/ 0 h 8"/>
                <a:gd name="T18" fmla="*/ 6 w 8"/>
                <a:gd name="T19" fmla="*/ 2 h 8"/>
                <a:gd name="T20" fmla="*/ 6 w 8"/>
                <a:gd name="T21" fmla="*/ 2 h 8"/>
                <a:gd name="T22" fmla="*/ 8 w 8"/>
                <a:gd name="T23" fmla="*/ 4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110"/>
            <p:cNvSpPr>
              <a:spLocks/>
            </p:cNvSpPr>
            <p:nvPr/>
          </p:nvSpPr>
          <p:spPr bwMode="auto">
            <a:xfrm>
              <a:off x="4178" y="3188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4 w 8"/>
                <a:gd name="T5" fmla="*/ 8 h 8"/>
                <a:gd name="T6" fmla="*/ 0 w 8"/>
                <a:gd name="T7" fmla="*/ 6 h 8"/>
                <a:gd name="T8" fmla="*/ 0 w 8"/>
                <a:gd name="T9" fmla="*/ 6 h 8"/>
                <a:gd name="T10" fmla="*/ 0 w 8"/>
                <a:gd name="T11" fmla="*/ 4 h 8"/>
                <a:gd name="T12" fmla="*/ 2 w 8"/>
                <a:gd name="T13" fmla="*/ 0 h 8"/>
                <a:gd name="T14" fmla="*/ 2 w 8"/>
                <a:gd name="T15" fmla="*/ 0 h 8"/>
                <a:gd name="T16" fmla="*/ 4 w 8"/>
                <a:gd name="T17" fmla="*/ 0 h 8"/>
                <a:gd name="T18" fmla="*/ 6 w 8"/>
                <a:gd name="T19" fmla="*/ 2 h 8"/>
                <a:gd name="T20" fmla="*/ 6 w 8"/>
                <a:gd name="T21" fmla="*/ 2 h 8"/>
                <a:gd name="T22" fmla="*/ 8 w 8"/>
                <a:gd name="T23" fmla="*/ 4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111"/>
            <p:cNvSpPr>
              <a:spLocks/>
            </p:cNvSpPr>
            <p:nvPr/>
          </p:nvSpPr>
          <p:spPr bwMode="auto">
            <a:xfrm>
              <a:off x="4112" y="3220"/>
              <a:ext cx="38" cy="34"/>
            </a:xfrm>
            <a:custGeom>
              <a:avLst/>
              <a:gdLst>
                <a:gd name="T0" fmla="*/ 6 w 38"/>
                <a:gd name="T1" fmla="*/ 4 h 34"/>
                <a:gd name="T2" fmla="*/ 6 w 38"/>
                <a:gd name="T3" fmla="*/ 4 h 34"/>
                <a:gd name="T4" fmla="*/ 6 w 38"/>
                <a:gd name="T5" fmla="*/ 18 h 34"/>
                <a:gd name="T6" fmla="*/ 6 w 38"/>
                <a:gd name="T7" fmla="*/ 18 h 34"/>
                <a:gd name="T8" fmla="*/ 4 w 38"/>
                <a:gd name="T9" fmla="*/ 26 h 34"/>
                <a:gd name="T10" fmla="*/ 0 w 38"/>
                <a:gd name="T11" fmla="*/ 34 h 34"/>
                <a:gd name="T12" fmla="*/ 0 w 38"/>
                <a:gd name="T13" fmla="*/ 34 h 34"/>
                <a:gd name="T14" fmla="*/ 8 w 38"/>
                <a:gd name="T15" fmla="*/ 32 h 34"/>
                <a:gd name="T16" fmla="*/ 18 w 38"/>
                <a:gd name="T17" fmla="*/ 30 h 34"/>
                <a:gd name="T18" fmla="*/ 18 w 38"/>
                <a:gd name="T19" fmla="*/ 30 h 34"/>
                <a:gd name="T20" fmla="*/ 30 w 38"/>
                <a:gd name="T21" fmla="*/ 32 h 34"/>
                <a:gd name="T22" fmla="*/ 30 w 38"/>
                <a:gd name="T23" fmla="*/ 32 h 34"/>
                <a:gd name="T24" fmla="*/ 32 w 38"/>
                <a:gd name="T25" fmla="*/ 18 h 34"/>
                <a:gd name="T26" fmla="*/ 32 w 38"/>
                <a:gd name="T27" fmla="*/ 18 h 34"/>
                <a:gd name="T28" fmla="*/ 34 w 38"/>
                <a:gd name="T29" fmla="*/ 8 h 34"/>
                <a:gd name="T30" fmla="*/ 38 w 38"/>
                <a:gd name="T31" fmla="*/ 0 h 34"/>
                <a:gd name="T32" fmla="*/ 38 w 38"/>
                <a:gd name="T33" fmla="*/ 0 h 34"/>
                <a:gd name="T34" fmla="*/ 30 w 38"/>
                <a:gd name="T35" fmla="*/ 4 h 34"/>
                <a:gd name="T36" fmla="*/ 20 w 38"/>
                <a:gd name="T37" fmla="*/ 4 h 34"/>
                <a:gd name="T38" fmla="*/ 20 w 38"/>
                <a:gd name="T39" fmla="*/ 4 h 34"/>
                <a:gd name="T40" fmla="*/ 6 w 38"/>
                <a:gd name="T41" fmla="*/ 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34">
                  <a:moveTo>
                    <a:pt x="6" y="4"/>
                  </a:moveTo>
                  <a:lnTo>
                    <a:pt x="6" y="4"/>
                  </a:lnTo>
                  <a:lnTo>
                    <a:pt x="6" y="18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8" y="32"/>
                  </a:lnTo>
                  <a:lnTo>
                    <a:pt x="18" y="30"/>
                  </a:lnTo>
                  <a:lnTo>
                    <a:pt x="30" y="32"/>
                  </a:lnTo>
                  <a:lnTo>
                    <a:pt x="32" y="18"/>
                  </a:lnTo>
                  <a:lnTo>
                    <a:pt x="34" y="8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0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112"/>
            <p:cNvSpPr>
              <a:spLocks/>
            </p:cNvSpPr>
            <p:nvPr/>
          </p:nvSpPr>
          <p:spPr bwMode="auto">
            <a:xfrm>
              <a:off x="4112" y="3220"/>
              <a:ext cx="38" cy="34"/>
            </a:xfrm>
            <a:custGeom>
              <a:avLst/>
              <a:gdLst>
                <a:gd name="T0" fmla="*/ 6 w 38"/>
                <a:gd name="T1" fmla="*/ 4 h 34"/>
                <a:gd name="T2" fmla="*/ 6 w 38"/>
                <a:gd name="T3" fmla="*/ 4 h 34"/>
                <a:gd name="T4" fmla="*/ 6 w 38"/>
                <a:gd name="T5" fmla="*/ 18 h 34"/>
                <a:gd name="T6" fmla="*/ 6 w 38"/>
                <a:gd name="T7" fmla="*/ 18 h 34"/>
                <a:gd name="T8" fmla="*/ 4 w 38"/>
                <a:gd name="T9" fmla="*/ 26 h 34"/>
                <a:gd name="T10" fmla="*/ 0 w 38"/>
                <a:gd name="T11" fmla="*/ 34 h 34"/>
                <a:gd name="T12" fmla="*/ 0 w 38"/>
                <a:gd name="T13" fmla="*/ 34 h 34"/>
                <a:gd name="T14" fmla="*/ 8 w 38"/>
                <a:gd name="T15" fmla="*/ 32 h 34"/>
                <a:gd name="T16" fmla="*/ 18 w 38"/>
                <a:gd name="T17" fmla="*/ 30 h 34"/>
                <a:gd name="T18" fmla="*/ 18 w 38"/>
                <a:gd name="T19" fmla="*/ 30 h 34"/>
                <a:gd name="T20" fmla="*/ 30 w 38"/>
                <a:gd name="T21" fmla="*/ 32 h 34"/>
                <a:gd name="T22" fmla="*/ 30 w 38"/>
                <a:gd name="T23" fmla="*/ 32 h 34"/>
                <a:gd name="T24" fmla="*/ 32 w 38"/>
                <a:gd name="T25" fmla="*/ 18 h 34"/>
                <a:gd name="T26" fmla="*/ 32 w 38"/>
                <a:gd name="T27" fmla="*/ 18 h 34"/>
                <a:gd name="T28" fmla="*/ 34 w 38"/>
                <a:gd name="T29" fmla="*/ 8 h 34"/>
                <a:gd name="T30" fmla="*/ 38 w 38"/>
                <a:gd name="T31" fmla="*/ 0 h 34"/>
                <a:gd name="T32" fmla="*/ 38 w 38"/>
                <a:gd name="T33" fmla="*/ 0 h 34"/>
                <a:gd name="T34" fmla="*/ 30 w 38"/>
                <a:gd name="T35" fmla="*/ 4 h 34"/>
                <a:gd name="T36" fmla="*/ 20 w 38"/>
                <a:gd name="T37" fmla="*/ 4 h 34"/>
                <a:gd name="T38" fmla="*/ 20 w 38"/>
                <a:gd name="T39" fmla="*/ 4 h 34"/>
                <a:gd name="T40" fmla="*/ 6 w 38"/>
                <a:gd name="T41" fmla="*/ 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34">
                  <a:moveTo>
                    <a:pt x="6" y="4"/>
                  </a:moveTo>
                  <a:lnTo>
                    <a:pt x="6" y="4"/>
                  </a:lnTo>
                  <a:lnTo>
                    <a:pt x="6" y="18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8" y="32"/>
                  </a:lnTo>
                  <a:lnTo>
                    <a:pt x="18" y="30"/>
                  </a:lnTo>
                  <a:lnTo>
                    <a:pt x="30" y="32"/>
                  </a:lnTo>
                  <a:lnTo>
                    <a:pt x="32" y="18"/>
                  </a:lnTo>
                  <a:lnTo>
                    <a:pt x="34" y="8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0" y="4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113"/>
            <p:cNvSpPr>
              <a:spLocks noEditPoints="1"/>
            </p:cNvSpPr>
            <p:nvPr/>
          </p:nvSpPr>
          <p:spPr bwMode="auto">
            <a:xfrm>
              <a:off x="4230" y="3028"/>
              <a:ext cx="78" cy="100"/>
            </a:xfrm>
            <a:custGeom>
              <a:avLst/>
              <a:gdLst>
                <a:gd name="T0" fmla="*/ 16 w 78"/>
                <a:gd name="T1" fmla="*/ 88 h 100"/>
                <a:gd name="T2" fmla="*/ 20 w 78"/>
                <a:gd name="T3" fmla="*/ 60 h 100"/>
                <a:gd name="T4" fmla="*/ 12 w 78"/>
                <a:gd name="T5" fmla="*/ 34 h 100"/>
                <a:gd name="T6" fmla="*/ 26 w 78"/>
                <a:gd name="T7" fmla="*/ 34 h 100"/>
                <a:gd name="T8" fmla="*/ 52 w 78"/>
                <a:gd name="T9" fmla="*/ 22 h 100"/>
                <a:gd name="T10" fmla="*/ 62 w 78"/>
                <a:gd name="T11" fmla="*/ 14 h 100"/>
                <a:gd name="T12" fmla="*/ 58 w 78"/>
                <a:gd name="T13" fmla="*/ 42 h 100"/>
                <a:gd name="T14" fmla="*/ 64 w 78"/>
                <a:gd name="T15" fmla="*/ 66 h 100"/>
                <a:gd name="T16" fmla="*/ 52 w 78"/>
                <a:gd name="T17" fmla="*/ 68 h 100"/>
                <a:gd name="T18" fmla="*/ 26 w 78"/>
                <a:gd name="T19" fmla="*/ 78 h 100"/>
                <a:gd name="T20" fmla="*/ 76 w 78"/>
                <a:gd name="T21" fmla="*/ 68 h 100"/>
                <a:gd name="T22" fmla="*/ 72 w 78"/>
                <a:gd name="T23" fmla="*/ 66 h 100"/>
                <a:gd name="T24" fmla="*/ 70 w 78"/>
                <a:gd name="T25" fmla="*/ 68 h 100"/>
                <a:gd name="T26" fmla="*/ 64 w 78"/>
                <a:gd name="T27" fmla="*/ 54 h 100"/>
                <a:gd name="T28" fmla="*/ 62 w 78"/>
                <a:gd name="T29" fmla="*/ 36 h 100"/>
                <a:gd name="T30" fmla="*/ 70 w 78"/>
                <a:gd name="T31" fmla="*/ 4 h 100"/>
                <a:gd name="T32" fmla="*/ 70 w 78"/>
                <a:gd name="T33" fmla="*/ 0 h 100"/>
                <a:gd name="T34" fmla="*/ 70 w 78"/>
                <a:gd name="T35" fmla="*/ 0 h 100"/>
                <a:gd name="T36" fmla="*/ 70 w 78"/>
                <a:gd name="T37" fmla="*/ 0 h 100"/>
                <a:gd name="T38" fmla="*/ 68 w 78"/>
                <a:gd name="T39" fmla="*/ 2 h 100"/>
                <a:gd name="T40" fmla="*/ 56 w 78"/>
                <a:gd name="T41" fmla="*/ 12 h 100"/>
                <a:gd name="T42" fmla="*/ 34 w 78"/>
                <a:gd name="T43" fmla="*/ 28 h 100"/>
                <a:gd name="T44" fmla="*/ 18 w 78"/>
                <a:gd name="T45" fmla="*/ 30 h 100"/>
                <a:gd name="T46" fmla="*/ 10 w 78"/>
                <a:gd name="T47" fmla="*/ 30 h 100"/>
                <a:gd name="T48" fmla="*/ 8 w 78"/>
                <a:gd name="T49" fmla="*/ 26 h 100"/>
                <a:gd name="T50" fmla="*/ 4 w 78"/>
                <a:gd name="T51" fmla="*/ 24 h 100"/>
                <a:gd name="T52" fmla="*/ 0 w 78"/>
                <a:gd name="T53" fmla="*/ 26 h 100"/>
                <a:gd name="T54" fmla="*/ 2 w 78"/>
                <a:gd name="T55" fmla="*/ 34 h 100"/>
                <a:gd name="T56" fmla="*/ 4 w 78"/>
                <a:gd name="T57" fmla="*/ 34 h 100"/>
                <a:gd name="T58" fmla="*/ 8 w 78"/>
                <a:gd name="T59" fmla="*/ 34 h 100"/>
                <a:gd name="T60" fmla="*/ 8 w 78"/>
                <a:gd name="T61" fmla="*/ 34 h 100"/>
                <a:gd name="T62" fmla="*/ 14 w 78"/>
                <a:gd name="T63" fmla="*/ 48 h 100"/>
                <a:gd name="T64" fmla="*/ 16 w 78"/>
                <a:gd name="T65" fmla="*/ 66 h 100"/>
                <a:gd name="T66" fmla="*/ 8 w 78"/>
                <a:gd name="T67" fmla="*/ 98 h 100"/>
                <a:gd name="T68" fmla="*/ 8 w 78"/>
                <a:gd name="T69" fmla="*/ 100 h 100"/>
                <a:gd name="T70" fmla="*/ 8 w 78"/>
                <a:gd name="T71" fmla="*/ 100 h 100"/>
                <a:gd name="T72" fmla="*/ 8 w 78"/>
                <a:gd name="T73" fmla="*/ 100 h 100"/>
                <a:gd name="T74" fmla="*/ 10 w 78"/>
                <a:gd name="T75" fmla="*/ 100 h 100"/>
                <a:gd name="T76" fmla="*/ 20 w 78"/>
                <a:gd name="T77" fmla="*/ 88 h 100"/>
                <a:gd name="T78" fmla="*/ 44 w 78"/>
                <a:gd name="T79" fmla="*/ 74 h 100"/>
                <a:gd name="T80" fmla="*/ 60 w 78"/>
                <a:gd name="T81" fmla="*/ 70 h 100"/>
                <a:gd name="T82" fmla="*/ 68 w 78"/>
                <a:gd name="T83" fmla="*/ 72 h 100"/>
                <a:gd name="T84" fmla="*/ 68 w 78"/>
                <a:gd name="T85" fmla="*/ 72 h 100"/>
                <a:gd name="T86" fmla="*/ 70 w 78"/>
                <a:gd name="T87" fmla="*/ 76 h 100"/>
                <a:gd name="T88" fmla="*/ 74 w 78"/>
                <a:gd name="T89" fmla="*/ 76 h 100"/>
                <a:gd name="T90" fmla="*/ 78 w 78"/>
                <a:gd name="T91" fmla="*/ 74 h 100"/>
                <a:gd name="T92" fmla="*/ 76 w 78"/>
                <a:gd name="T93" fmla="*/ 68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100">
                  <a:moveTo>
                    <a:pt x="16" y="88"/>
                  </a:moveTo>
                  <a:lnTo>
                    <a:pt x="16" y="88"/>
                  </a:lnTo>
                  <a:lnTo>
                    <a:pt x="18" y="74"/>
                  </a:lnTo>
                  <a:lnTo>
                    <a:pt x="20" y="60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26" y="34"/>
                  </a:lnTo>
                  <a:lnTo>
                    <a:pt x="38" y="30"/>
                  </a:lnTo>
                  <a:lnTo>
                    <a:pt x="52" y="22"/>
                  </a:lnTo>
                  <a:lnTo>
                    <a:pt x="62" y="14"/>
                  </a:lnTo>
                  <a:lnTo>
                    <a:pt x="58" y="28"/>
                  </a:lnTo>
                  <a:lnTo>
                    <a:pt x="58" y="42"/>
                  </a:lnTo>
                  <a:lnTo>
                    <a:pt x="60" y="56"/>
                  </a:lnTo>
                  <a:lnTo>
                    <a:pt x="64" y="66"/>
                  </a:lnTo>
                  <a:lnTo>
                    <a:pt x="52" y="68"/>
                  </a:lnTo>
                  <a:lnTo>
                    <a:pt x="40" y="72"/>
                  </a:lnTo>
                  <a:lnTo>
                    <a:pt x="26" y="78"/>
                  </a:lnTo>
                  <a:lnTo>
                    <a:pt x="16" y="88"/>
                  </a:lnTo>
                  <a:close/>
                  <a:moveTo>
                    <a:pt x="76" y="68"/>
                  </a:moveTo>
                  <a:lnTo>
                    <a:pt x="76" y="68"/>
                  </a:lnTo>
                  <a:lnTo>
                    <a:pt x="72" y="66"/>
                  </a:lnTo>
                  <a:lnTo>
                    <a:pt x="70" y="68"/>
                  </a:lnTo>
                  <a:lnTo>
                    <a:pt x="66" y="60"/>
                  </a:lnTo>
                  <a:lnTo>
                    <a:pt x="64" y="54"/>
                  </a:lnTo>
                  <a:lnTo>
                    <a:pt x="62" y="44"/>
                  </a:lnTo>
                  <a:lnTo>
                    <a:pt x="62" y="36"/>
                  </a:lnTo>
                  <a:lnTo>
                    <a:pt x="64" y="1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56" y="12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40"/>
                  </a:lnTo>
                  <a:lnTo>
                    <a:pt x="14" y="48"/>
                  </a:lnTo>
                  <a:lnTo>
                    <a:pt x="16" y="56"/>
                  </a:lnTo>
                  <a:lnTo>
                    <a:pt x="16" y="66"/>
                  </a:lnTo>
                  <a:lnTo>
                    <a:pt x="12" y="84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20" y="88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60" y="70"/>
                  </a:lnTo>
                  <a:lnTo>
                    <a:pt x="68" y="72"/>
                  </a:lnTo>
                  <a:lnTo>
                    <a:pt x="68" y="74"/>
                  </a:lnTo>
                  <a:lnTo>
                    <a:pt x="70" y="76"/>
                  </a:lnTo>
                  <a:lnTo>
                    <a:pt x="74" y="76"/>
                  </a:lnTo>
                  <a:lnTo>
                    <a:pt x="78" y="74"/>
                  </a:lnTo>
                  <a:lnTo>
                    <a:pt x="78" y="70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114"/>
            <p:cNvSpPr>
              <a:spLocks/>
            </p:cNvSpPr>
            <p:nvPr/>
          </p:nvSpPr>
          <p:spPr bwMode="auto">
            <a:xfrm>
              <a:off x="4242" y="3042"/>
              <a:ext cx="52" cy="74"/>
            </a:xfrm>
            <a:custGeom>
              <a:avLst/>
              <a:gdLst>
                <a:gd name="T0" fmla="*/ 4 w 52"/>
                <a:gd name="T1" fmla="*/ 74 h 74"/>
                <a:gd name="T2" fmla="*/ 4 w 52"/>
                <a:gd name="T3" fmla="*/ 74 h 74"/>
                <a:gd name="T4" fmla="*/ 6 w 52"/>
                <a:gd name="T5" fmla="*/ 60 h 74"/>
                <a:gd name="T6" fmla="*/ 8 w 52"/>
                <a:gd name="T7" fmla="*/ 46 h 74"/>
                <a:gd name="T8" fmla="*/ 6 w 52"/>
                <a:gd name="T9" fmla="*/ 32 h 74"/>
                <a:gd name="T10" fmla="*/ 0 w 52"/>
                <a:gd name="T11" fmla="*/ 20 h 74"/>
                <a:gd name="T12" fmla="*/ 0 w 52"/>
                <a:gd name="T13" fmla="*/ 20 h 74"/>
                <a:gd name="T14" fmla="*/ 14 w 52"/>
                <a:gd name="T15" fmla="*/ 20 h 74"/>
                <a:gd name="T16" fmla="*/ 26 w 52"/>
                <a:gd name="T17" fmla="*/ 16 h 74"/>
                <a:gd name="T18" fmla="*/ 40 w 52"/>
                <a:gd name="T19" fmla="*/ 8 h 74"/>
                <a:gd name="T20" fmla="*/ 50 w 52"/>
                <a:gd name="T21" fmla="*/ 0 h 74"/>
                <a:gd name="T22" fmla="*/ 50 w 52"/>
                <a:gd name="T23" fmla="*/ 0 h 74"/>
                <a:gd name="T24" fmla="*/ 46 w 52"/>
                <a:gd name="T25" fmla="*/ 14 h 74"/>
                <a:gd name="T26" fmla="*/ 46 w 52"/>
                <a:gd name="T27" fmla="*/ 28 h 74"/>
                <a:gd name="T28" fmla="*/ 48 w 52"/>
                <a:gd name="T29" fmla="*/ 42 h 74"/>
                <a:gd name="T30" fmla="*/ 52 w 52"/>
                <a:gd name="T31" fmla="*/ 52 h 74"/>
                <a:gd name="T32" fmla="*/ 52 w 52"/>
                <a:gd name="T33" fmla="*/ 52 h 74"/>
                <a:gd name="T34" fmla="*/ 40 w 52"/>
                <a:gd name="T35" fmla="*/ 54 h 74"/>
                <a:gd name="T36" fmla="*/ 28 w 52"/>
                <a:gd name="T37" fmla="*/ 58 h 74"/>
                <a:gd name="T38" fmla="*/ 14 w 52"/>
                <a:gd name="T39" fmla="*/ 64 h 74"/>
                <a:gd name="T40" fmla="*/ 4 w 52"/>
                <a:gd name="T41" fmla="*/ 74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74">
                  <a:moveTo>
                    <a:pt x="4" y="74"/>
                  </a:moveTo>
                  <a:lnTo>
                    <a:pt x="4" y="74"/>
                  </a:lnTo>
                  <a:lnTo>
                    <a:pt x="6" y="60"/>
                  </a:lnTo>
                  <a:lnTo>
                    <a:pt x="8" y="46"/>
                  </a:lnTo>
                  <a:lnTo>
                    <a:pt x="6" y="32"/>
                  </a:lnTo>
                  <a:lnTo>
                    <a:pt x="0" y="20"/>
                  </a:lnTo>
                  <a:lnTo>
                    <a:pt x="14" y="20"/>
                  </a:lnTo>
                  <a:lnTo>
                    <a:pt x="26" y="16"/>
                  </a:lnTo>
                  <a:lnTo>
                    <a:pt x="40" y="8"/>
                  </a:lnTo>
                  <a:lnTo>
                    <a:pt x="50" y="0"/>
                  </a:lnTo>
                  <a:lnTo>
                    <a:pt x="46" y="14"/>
                  </a:lnTo>
                  <a:lnTo>
                    <a:pt x="46" y="28"/>
                  </a:lnTo>
                  <a:lnTo>
                    <a:pt x="48" y="42"/>
                  </a:lnTo>
                  <a:lnTo>
                    <a:pt x="52" y="52"/>
                  </a:lnTo>
                  <a:lnTo>
                    <a:pt x="40" y="54"/>
                  </a:lnTo>
                  <a:lnTo>
                    <a:pt x="28" y="58"/>
                  </a:lnTo>
                  <a:lnTo>
                    <a:pt x="14" y="64"/>
                  </a:lnTo>
                  <a:lnTo>
                    <a:pt x="4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15"/>
            <p:cNvSpPr>
              <a:spLocks/>
            </p:cNvSpPr>
            <p:nvPr/>
          </p:nvSpPr>
          <p:spPr bwMode="auto">
            <a:xfrm>
              <a:off x="4230" y="3028"/>
              <a:ext cx="78" cy="100"/>
            </a:xfrm>
            <a:custGeom>
              <a:avLst/>
              <a:gdLst>
                <a:gd name="T0" fmla="*/ 76 w 78"/>
                <a:gd name="T1" fmla="*/ 68 h 100"/>
                <a:gd name="T2" fmla="*/ 70 w 78"/>
                <a:gd name="T3" fmla="*/ 68 h 100"/>
                <a:gd name="T4" fmla="*/ 66 w 78"/>
                <a:gd name="T5" fmla="*/ 60 h 100"/>
                <a:gd name="T6" fmla="*/ 62 w 78"/>
                <a:gd name="T7" fmla="*/ 44 h 100"/>
                <a:gd name="T8" fmla="*/ 64 w 78"/>
                <a:gd name="T9" fmla="*/ 18 h 100"/>
                <a:gd name="T10" fmla="*/ 70 w 78"/>
                <a:gd name="T11" fmla="*/ 4 h 100"/>
                <a:gd name="T12" fmla="*/ 70 w 78"/>
                <a:gd name="T13" fmla="*/ 0 h 100"/>
                <a:gd name="T14" fmla="*/ 70 w 78"/>
                <a:gd name="T15" fmla="*/ 0 h 100"/>
                <a:gd name="T16" fmla="*/ 70 w 78"/>
                <a:gd name="T17" fmla="*/ 0 h 100"/>
                <a:gd name="T18" fmla="*/ 68 w 78"/>
                <a:gd name="T19" fmla="*/ 2 h 100"/>
                <a:gd name="T20" fmla="*/ 42 w 78"/>
                <a:gd name="T21" fmla="*/ 24 h 100"/>
                <a:gd name="T22" fmla="*/ 26 w 78"/>
                <a:gd name="T23" fmla="*/ 30 h 100"/>
                <a:gd name="T24" fmla="*/ 10 w 78"/>
                <a:gd name="T25" fmla="*/ 30 h 100"/>
                <a:gd name="T26" fmla="*/ 10 w 78"/>
                <a:gd name="T27" fmla="*/ 28 h 100"/>
                <a:gd name="T28" fmla="*/ 8 w 78"/>
                <a:gd name="T29" fmla="*/ 26 h 100"/>
                <a:gd name="T30" fmla="*/ 0 w 78"/>
                <a:gd name="T31" fmla="*/ 26 h 100"/>
                <a:gd name="T32" fmla="*/ 0 w 78"/>
                <a:gd name="T33" fmla="*/ 30 h 100"/>
                <a:gd name="T34" fmla="*/ 2 w 78"/>
                <a:gd name="T35" fmla="*/ 34 h 100"/>
                <a:gd name="T36" fmla="*/ 8 w 78"/>
                <a:gd name="T37" fmla="*/ 34 h 100"/>
                <a:gd name="T38" fmla="*/ 8 w 78"/>
                <a:gd name="T39" fmla="*/ 34 h 100"/>
                <a:gd name="T40" fmla="*/ 12 w 78"/>
                <a:gd name="T41" fmla="*/ 40 h 100"/>
                <a:gd name="T42" fmla="*/ 16 w 78"/>
                <a:gd name="T43" fmla="*/ 56 h 100"/>
                <a:gd name="T44" fmla="*/ 12 w 78"/>
                <a:gd name="T45" fmla="*/ 84 h 100"/>
                <a:gd name="T46" fmla="*/ 8 w 78"/>
                <a:gd name="T47" fmla="*/ 98 h 100"/>
                <a:gd name="T48" fmla="*/ 8 w 78"/>
                <a:gd name="T49" fmla="*/ 100 h 100"/>
                <a:gd name="T50" fmla="*/ 8 w 78"/>
                <a:gd name="T51" fmla="*/ 100 h 100"/>
                <a:gd name="T52" fmla="*/ 8 w 78"/>
                <a:gd name="T53" fmla="*/ 100 h 100"/>
                <a:gd name="T54" fmla="*/ 10 w 78"/>
                <a:gd name="T55" fmla="*/ 100 h 100"/>
                <a:gd name="T56" fmla="*/ 36 w 78"/>
                <a:gd name="T57" fmla="*/ 78 h 100"/>
                <a:gd name="T58" fmla="*/ 52 w 78"/>
                <a:gd name="T59" fmla="*/ 72 h 100"/>
                <a:gd name="T60" fmla="*/ 68 w 78"/>
                <a:gd name="T61" fmla="*/ 72 h 100"/>
                <a:gd name="T62" fmla="*/ 68 w 78"/>
                <a:gd name="T63" fmla="*/ 72 h 100"/>
                <a:gd name="T64" fmla="*/ 68 w 78"/>
                <a:gd name="T65" fmla="*/ 74 h 100"/>
                <a:gd name="T66" fmla="*/ 70 w 78"/>
                <a:gd name="T67" fmla="*/ 76 h 100"/>
                <a:gd name="T68" fmla="*/ 78 w 78"/>
                <a:gd name="T69" fmla="*/ 74 h 100"/>
                <a:gd name="T70" fmla="*/ 78 w 78"/>
                <a:gd name="T71" fmla="*/ 70 h 100"/>
                <a:gd name="T72" fmla="*/ 76 w 78"/>
                <a:gd name="T73" fmla="*/ 68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8" h="100">
                  <a:moveTo>
                    <a:pt x="76" y="68"/>
                  </a:moveTo>
                  <a:lnTo>
                    <a:pt x="76" y="68"/>
                  </a:lnTo>
                  <a:lnTo>
                    <a:pt x="72" y="66"/>
                  </a:lnTo>
                  <a:lnTo>
                    <a:pt x="70" y="68"/>
                  </a:lnTo>
                  <a:lnTo>
                    <a:pt x="66" y="60"/>
                  </a:lnTo>
                  <a:lnTo>
                    <a:pt x="64" y="54"/>
                  </a:lnTo>
                  <a:lnTo>
                    <a:pt x="62" y="44"/>
                  </a:lnTo>
                  <a:lnTo>
                    <a:pt x="62" y="36"/>
                  </a:lnTo>
                  <a:lnTo>
                    <a:pt x="64" y="1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56" y="12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40"/>
                  </a:lnTo>
                  <a:lnTo>
                    <a:pt x="14" y="48"/>
                  </a:lnTo>
                  <a:lnTo>
                    <a:pt x="16" y="56"/>
                  </a:lnTo>
                  <a:lnTo>
                    <a:pt x="16" y="66"/>
                  </a:lnTo>
                  <a:lnTo>
                    <a:pt x="12" y="84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20" y="88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60" y="70"/>
                  </a:lnTo>
                  <a:lnTo>
                    <a:pt x="68" y="72"/>
                  </a:lnTo>
                  <a:lnTo>
                    <a:pt x="68" y="74"/>
                  </a:lnTo>
                  <a:lnTo>
                    <a:pt x="70" y="76"/>
                  </a:lnTo>
                  <a:lnTo>
                    <a:pt x="74" y="76"/>
                  </a:lnTo>
                  <a:lnTo>
                    <a:pt x="78" y="74"/>
                  </a:lnTo>
                  <a:lnTo>
                    <a:pt x="78" y="70"/>
                  </a:lnTo>
                  <a:lnTo>
                    <a:pt x="76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16"/>
            <p:cNvSpPr>
              <a:spLocks/>
            </p:cNvSpPr>
            <p:nvPr/>
          </p:nvSpPr>
          <p:spPr bwMode="auto">
            <a:xfrm>
              <a:off x="4228" y="3132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6 h 8"/>
                <a:gd name="T4" fmla="*/ 8 w 8"/>
                <a:gd name="T5" fmla="*/ 4 h 8"/>
                <a:gd name="T6" fmla="*/ 6 w 8"/>
                <a:gd name="T7" fmla="*/ 2 h 8"/>
                <a:gd name="T8" fmla="*/ 6 w 8"/>
                <a:gd name="T9" fmla="*/ 2 h 8"/>
                <a:gd name="T10" fmla="*/ 4 w 8"/>
                <a:gd name="T11" fmla="*/ 0 h 8"/>
                <a:gd name="T12" fmla="*/ 2 w 8"/>
                <a:gd name="T13" fmla="*/ 2 h 8"/>
                <a:gd name="T14" fmla="*/ 2 w 8"/>
                <a:gd name="T15" fmla="*/ 2 h 8"/>
                <a:gd name="T16" fmla="*/ 0 w 8"/>
                <a:gd name="T17" fmla="*/ 6 h 8"/>
                <a:gd name="T18" fmla="*/ 2 w 8"/>
                <a:gd name="T19" fmla="*/ 8 h 8"/>
                <a:gd name="T20" fmla="*/ 2 w 8"/>
                <a:gd name="T21" fmla="*/ 8 h 8"/>
                <a:gd name="T22" fmla="*/ 6 w 8"/>
                <a:gd name="T23" fmla="*/ 8 h 8"/>
                <a:gd name="T24" fmla="*/ 8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117"/>
            <p:cNvSpPr>
              <a:spLocks/>
            </p:cNvSpPr>
            <p:nvPr/>
          </p:nvSpPr>
          <p:spPr bwMode="auto">
            <a:xfrm>
              <a:off x="4228" y="3132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6 h 8"/>
                <a:gd name="T4" fmla="*/ 8 w 8"/>
                <a:gd name="T5" fmla="*/ 4 h 8"/>
                <a:gd name="T6" fmla="*/ 6 w 8"/>
                <a:gd name="T7" fmla="*/ 2 h 8"/>
                <a:gd name="T8" fmla="*/ 6 w 8"/>
                <a:gd name="T9" fmla="*/ 2 h 8"/>
                <a:gd name="T10" fmla="*/ 4 w 8"/>
                <a:gd name="T11" fmla="*/ 0 h 8"/>
                <a:gd name="T12" fmla="*/ 2 w 8"/>
                <a:gd name="T13" fmla="*/ 2 h 8"/>
                <a:gd name="T14" fmla="*/ 2 w 8"/>
                <a:gd name="T15" fmla="*/ 2 h 8"/>
                <a:gd name="T16" fmla="*/ 0 w 8"/>
                <a:gd name="T17" fmla="*/ 6 h 8"/>
                <a:gd name="T18" fmla="*/ 2 w 8"/>
                <a:gd name="T19" fmla="*/ 8 h 8"/>
                <a:gd name="T20" fmla="*/ 2 w 8"/>
                <a:gd name="T21" fmla="*/ 8 h 8"/>
                <a:gd name="T22" fmla="*/ 6 w 8"/>
                <a:gd name="T23" fmla="*/ 8 h 8"/>
                <a:gd name="T24" fmla="*/ 8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118"/>
            <p:cNvSpPr>
              <a:spLocks/>
            </p:cNvSpPr>
            <p:nvPr/>
          </p:nvSpPr>
          <p:spPr bwMode="auto">
            <a:xfrm>
              <a:off x="4302" y="3016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4 w 8"/>
                <a:gd name="T5" fmla="*/ 8 h 8"/>
                <a:gd name="T6" fmla="*/ 2 w 8"/>
                <a:gd name="T7" fmla="*/ 8 h 8"/>
                <a:gd name="T8" fmla="*/ 2 w 8"/>
                <a:gd name="T9" fmla="*/ 8 h 8"/>
                <a:gd name="T10" fmla="*/ 0 w 8"/>
                <a:gd name="T11" fmla="*/ 6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0 h 8"/>
                <a:gd name="T18" fmla="*/ 6 w 8"/>
                <a:gd name="T19" fmla="*/ 2 h 8"/>
                <a:gd name="T20" fmla="*/ 6 w 8"/>
                <a:gd name="T21" fmla="*/ 2 h 8"/>
                <a:gd name="T22" fmla="*/ 8 w 8"/>
                <a:gd name="T23" fmla="*/ 4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119"/>
            <p:cNvSpPr>
              <a:spLocks/>
            </p:cNvSpPr>
            <p:nvPr/>
          </p:nvSpPr>
          <p:spPr bwMode="auto">
            <a:xfrm>
              <a:off x="4302" y="3016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4 w 8"/>
                <a:gd name="T5" fmla="*/ 8 h 8"/>
                <a:gd name="T6" fmla="*/ 2 w 8"/>
                <a:gd name="T7" fmla="*/ 8 h 8"/>
                <a:gd name="T8" fmla="*/ 2 w 8"/>
                <a:gd name="T9" fmla="*/ 8 h 8"/>
                <a:gd name="T10" fmla="*/ 0 w 8"/>
                <a:gd name="T11" fmla="*/ 6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0 h 8"/>
                <a:gd name="T18" fmla="*/ 6 w 8"/>
                <a:gd name="T19" fmla="*/ 2 h 8"/>
                <a:gd name="T20" fmla="*/ 6 w 8"/>
                <a:gd name="T21" fmla="*/ 2 h 8"/>
                <a:gd name="T22" fmla="*/ 8 w 8"/>
                <a:gd name="T23" fmla="*/ 4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120"/>
            <p:cNvSpPr>
              <a:spLocks/>
            </p:cNvSpPr>
            <p:nvPr/>
          </p:nvSpPr>
          <p:spPr bwMode="auto">
            <a:xfrm>
              <a:off x="4254" y="3058"/>
              <a:ext cx="30" cy="42"/>
            </a:xfrm>
            <a:custGeom>
              <a:avLst/>
              <a:gdLst>
                <a:gd name="T0" fmla="*/ 0 w 30"/>
                <a:gd name="T1" fmla="*/ 10 h 42"/>
                <a:gd name="T2" fmla="*/ 0 w 30"/>
                <a:gd name="T3" fmla="*/ 10 h 42"/>
                <a:gd name="T4" fmla="*/ 2 w 30"/>
                <a:gd name="T5" fmla="*/ 24 h 42"/>
                <a:gd name="T6" fmla="*/ 2 w 30"/>
                <a:gd name="T7" fmla="*/ 24 h 42"/>
                <a:gd name="T8" fmla="*/ 2 w 30"/>
                <a:gd name="T9" fmla="*/ 34 h 42"/>
                <a:gd name="T10" fmla="*/ 2 w 30"/>
                <a:gd name="T11" fmla="*/ 42 h 42"/>
                <a:gd name="T12" fmla="*/ 2 w 30"/>
                <a:gd name="T13" fmla="*/ 42 h 42"/>
                <a:gd name="T14" fmla="*/ 8 w 30"/>
                <a:gd name="T15" fmla="*/ 38 h 42"/>
                <a:gd name="T16" fmla="*/ 18 w 30"/>
                <a:gd name="T17" fmla="*/ 34 h 42"/>
                <a:gd name="T18" fmla="*/ 18 w 30"/>
                <a:gd name="T19" fmla="*/ 34 h 42"/>
                <a:gd name="T20" fmla="*/ 30 w 30"/>
                <a:gd name="T21" fmla="*/ 30 h 42"/>
                <a:gd name="T22" fmla="*/ 30 w 30"/>
                <a:gd name="T23" fmla="*/ 30 h 42"/>
                <a:gd name="T24" fmla="*/ 28 w 30"/>
                <a:gd name="T25" fmla="*/ 18 h 42"/>
                <a:gd name="T26" fmla="*/ 28 w 30"/>
                <a:gd name="T27" fmla="*/ 18 h 42"/>
                <a:gd name="T28" fmla="*/ 28 w 30"/>
                <a:gd name="T29" fmla="*/ 8 h 42"/>
                <a:gd name="T30" fmla="*/ 28 w 30"/>
                <a:gd name="T31" fmla="*/ 0 h 42"/>
                <a:gd name="T32" fmla="*/ 28 w 30"/>
                <a:gd name="T33" fmla="*/ 0 h 42"/>
                <a:gd name="T34" fmla="*/ 22 w 30"/>
                <a:gd name="T35" fmla="*/ 4 h 42"/>
                <a:gd name="T36" fmla="*/ 12 w 30"/>
                <a:gd name="T37" fmla="*/ 8 h 42"/>
                <a:gd name="T38" fmla="*/ 12 w 30"/>
                <a:gd name="T39" fmla="*/ 8 h 42"/>
                <a:gd name="T40" fmla="*/ 0 w 30"/>
                <a:gd name="T41" fmla="*/ 1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42">
                  <a:moveTo>
                    <a:pt x="0" y="10"/>
                  </a:moveTo>
                  <a:lnTo>
                    <a:pt x="0" y="10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2" y="42"/>
                  </a:lnTo>
                  <a:lnTo>
                    <a:pt x="8" y="38"/>
                  </a:lnTo>
                  <a:lnTo>
                    <a:pt x="18" y="34"/>
                  </a:lnTo>
                  <a:lnTo>
                    <a:pt x="30" y="30"/>
                  </a:lnTo>
                  <a:lnTo>
                    <a:pt x="28" y="18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121"/>
            <p:cNvSpPr>
              <a:spLocks/>
            </p:cNvSpPr>
            <p:nvPr/>
          </p:nvSpPr>
          <p:spPr bwMode="auto">
            <a:xfrm>
              <a:off x="4254" y="3058"/>
              <a:ext cx="30" cy="42"/>
            </a:xfrm>
            <a:custGeom>
              <a:avLst/>
              <a:gdLst>
                <a:gd name="T0" fmla="*/ 0 w 30"/>
                <a:gd name="T1" fmla="*/ 10 h 42"/>
                <a:gd name="T2" fmla="*/ 0 w 30"/>
                <a:gd name="T3" fmla="*/ 10 h 42"/>
                <a:gd name="T4" fmla="*/ 2 w 30"/>
                <a:gd name="T5" fmla="*/ 24 h 42"/>
                <a:gd name="T6" fmla="*/ 2 w 30"/>
                <a:gd name="T7" fmla="*/ 24 h 42"/>
                <a:gd name="T8" fmla="*/ 2 w 30"/>
                <a:gd name="T9" fmla="*/ 34 h 42"/>
                <a:gd name="T10" fmla="*/ 2 w 30"/>
                <a:gd name="T11" fmla="*/ 42 h 42"/>
                <a:gd name="T12" fmla="*/ 2 w 30"/>
                <a:gd name="T13" fmla="*/ 42 h 42"/>
                <a:gd name="T14" fmla="*/ 8 w 30"/>
                <a:gd name="T15" fmla="*/ 38 h 42"/>
                <a:gd name="T16" fmla="*/ 18 w 30"/>
                <a:gd name="T17" fmla="*/ 34 h 42"/>
                <a:gd name="T18" fmla="*/ 18 w 30"/>
                <a:gd name="T19" fmla="*/ 34 h 42"/>
                <a:gd name="T20" fmla="*/ 30 w 30"/>
                <a:gd name="T21" fmla="*/ 30 h 42"/>
                <a:gd name="T22" fmla="*/ 30 w 30"/>
                <a:gd name="T23" fmla="*/ 30 h 42"/>
                <a:gd name="T24" fmla="*/ 28 w 30"/>
                <a:gd name="T25" fmla="*/ 18 h 42"/>
                <a:gd name="T26" fmla="*/ 28 w 30"/>
                <a:gd name="T27" fmla="*/ 18 h 42"/>
                <a:gd name="T28" fmla="*/ 28 w 30"/>
                <a:gd name="T29" fmla="*/ 8 h 42"/>
                <a:gd name="T30" fmla="*/ 28 w 30"/>
                <a:gd name="T31" fmla="*/ 0 h 42"/>
                <a:gd name="T32" fmla="*/ 28 w 30"/>
                <a:gd name="T33" fmla="*/ 0 h 42"/>
                <a:gd name="T34" fmla="*/ 22 w 30"/>
                <a:gd name="T35" fmla="*/ 4 h 42"/>
                <a:gd name="T36" fmla="*/ 12 w 30"/>
                <a:gd name="T37" fmla="*/ 8 h 42"/>
                <a:gd name="T38" fmla="*/ 12 w 30"/>
                <a:gd name="T39" fmla="*/ 8 h 42"/>
                <a:gd name="T40" fmla="*/ 0 w 30"/>
                <a:gd name="T41" fmla="*/ 1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42">
                  <a:moveTo>
                    <a:pt x="0" y="10"/>
                  </a:moveTo>
                  <a:lnTo>
                    <a:pt x="0" y="10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2" y="42"/>
                  </a:lnTo>
                  <a:lnTo>
                    <a:pt x="8" y="38"/>
                  </a:lnTo>
                  <a:lnTo>
                    <a:pt x="18" y="34"/>
                  </a:lnTo>
                  <a:lnTo>
                    <a:pt x="30" y="30"/>
                  </a:lnTo>
                  <a:lnTo>
                    <a:pt x="28" y="18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2" y="8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122"/>
            <p:cNvSpPr>
              <a:spLocks noEditPoints="1"/>
            </p:cNvSpPr>
            <p:nvPr/>
          </p:nvSpPr>
          <p:spPr bwMode="auto">
            <a:xfrm>
              <a:off x="4314" y="2832"/>
              <a:ext cx="88" cy="112"/>
            </a:xfrm>
            <a:custGeom>
              <a:avLst/>
              <a:gdLst>
                <a:gd name="T0" fmla="*/ 32 w 88"/>
                <a:gd name="T1" fmla="*/ 98 h 112"/>
                <a:gd name="T2" fmla="*/ 28 w 88"/>
                <a:gd name="T3" fmla="*/ 70 h 112"/>
                <a:gd name="T4" fmla="*/ 14 w 88"/>
                <a:gd name="T5" fmla="*/ 48 h 112"/>
                <a:gd name="T6" fmla="*/ 26 w 88"/>
                <a:gd name="T7" fmla="*/ 44 h 112"/>
                <a:gd name="T8" fmla="*/ 48 w 88"/>
                <a:gd name="T9" fmla="*/ 26 h 112"/>
                <a:gd name="T10" fmla="*/ 56 w 88"/>
                <a:gd name="T11" fmla="*/ 14 h 112"/>
                <a:gd name="T12" fmla="*/ 60 w 88"/>
                <a:gd name="T13" fmla="*/ 42 h 112"/>
                <a:gd name="T14" fmla="*/ 74 w 88"/>
                <a:gd name="T15" fmla="*/ 64 h 112"/>
                <a:gd name="T16" fmla="*/ 62 w 88"/>
                <a:gd name="T17" fmla="*/ 68 h 112"/>
                <a:gd name="T18" fmla="*/ 40 w 88"/>
                <a:gd name="T19" fmla="*/ 86 h 112"/>
                <a:gd name="T20" fmla="*/ 84 w 88"/>
                <a:gd name="T21" fmla="*/ 62 h 112"/>
                <a:gd name="T22" fmla="*/ 80 w 88"/>
                <a:gd name="T23" fmla="*/ 62 h 112"/>
                <a:gd name="T24" fmla="*/ 78 w 88"/>
                <a:gd name="T25" fmla="*/ 62 h 112"/>
                <a:gd name="T26" fmla="*/ 68 w 88"/>
                <a:gd name="T27" fmla="*/ 52 h 112"/>
                <a:gd name="T28" fmla="*/ 62 w 88"/>
                <a:gd name="T29" fmla="*/ 34 h 112"/>
                <a:gd name="T30" fmla="*/ 62 w 88"/>
                <a:gd name="T31" fmla="*/ 2 h 112"/>
                <a:gd name="T32" fmla="*/ 60 w 88"/>
                <a:gd name="T33" fmla="*/ 0 h 112"/>
                <a:gd name="T34" fmla="*/ 60 w 88"/>
                <a:gd name="T35" fmla="*/ 0 h 112"/>
                <a:gd name="T36" fmla="*/ 60 w 88"/>
                <a:gd name="T37" fmla="*/ 0 h 112"/>
                <a:gd name="T38" fmla="*/ 58 w 88"/>
                <a:gd name="T39" fmla="*/ 0 h 112"/>
                <a:gd name="T40" fmla="*/ 50 w 88"/>
                <a:gd name="T41" fmla="*/ 14 h 112"/>
                <a:gd name="T42" fmla="*/ 32 w 88"/>
                <a:gd name="T43" fmla="*/ 34 h 112"/>
                <a:gd name="T44" fmla="*/ 18 w 88"/>
                <a:gd name="T45" fmla="*/ 42 h 112"/>
                <a:gd name="T46" fmla="*/ 10 w 88"/>
                <a:gd name="T47" fmla="*/ 44 h 112"/>
                <a:gd name="T48" fmla="*/ 8 w 88"/>
                <a:gd name="T49" fmla="*/ 40 h 112"/>
                <a:gd name="T50" fmla="*/ 2 w 88"/>
                <a:gd name="T51" fmla="*/ 40 h 112"/>
                <a:gd name="T52" fmla="*/ 0 w 88"/>
                <a:gd name="T53" fmla="*/ 44 h 112"/>
                <a:gd name="T54" fmla="*/ 4 w 88"/>
                <a:gd name="T55" fmla="*/ 50 h 112"/>
                <a:gd name="T56" fmla="*/ 6 w 88"/>
                <a:gd name="T57" fmla="*/ 50 h 112"/>
                <a:gd name="T58" fmla="*/ 10 w 88"/>
                <a:gd name="T59" fmla="*/ 48 h 112"/>
                <a:gd name="T60" fmla="*/ 10 w 88"/>
                <a:gd name="T61" fmla="*/ 48 h 112"/>
                <a:gd name="T62" fmla="*/ 20 w 88"/>
                <a:gd name="T63" fmla="*/ 60 h 112"/>
                <a:gd name="T64" fmla="*/ 26 w 88"/>
                <a:gd name="T65" fmla="*/ 76 h 112"/>
                <a:gd name="T66" fmla="*/ 26 w 88"/>
                <a:gd name="T67" fmla="*/ 110 h 112"/>
                <a:gd name="T68" fmla="*/ 28 w 88"/>
                <a:gd name="T69" fmla="*/ 112 h 112"/>
                <a:gd name="T70" fmla="*/ 28 w 88"/>
                <a:gd name="T71" fmla="*/ 112 h 112"/>
                <a:gd name="T72" fmla="*/ 28 w 88"/>
                <a:gd name="T73" fmla="*/ 112 h 112"/>
                <a:gd name="T74" fmla="*/ 30 w 88"/>
                <a:gd name="T75" fmla="*/ 110 h 112"/>
                <a:gd name="T76" fmla="*/ 36 w 88"/>
                <a:gd name="T77" fmla="*/ 98 h 112"/>
                <a:gd name="T78" fmla="*/ 54 w 88"/>
                <a:gd name="T79" fmla="*/ 76 h 112"/>
                <a:gd name="T80" fmla="*/ 70 w 88"/>
                <a:gd name="T81" fmla="*/ 68 h 112"/>
                <a:gd name="T82" fmla="*/ 76 w 88"/>
                <a:gd name="T83" fmla="*/ 68 h 112"/>
                <a:gd name="T84" fmla="*/ 78 w 88"/>
                <a:gd name="T85" fmla="*/ 68 h 112"/>
                <a:gd name="T86" fmla="*/ 80 w 88"/>
                <a:gd name="T87" fmla="*/ 72 h 112"/>
                <a:gd name="T88" fmla="*/ 84 w 88"/>
                <a:gd name="T89" fmla="*/ 72 h 112"/>
                <a:gd name="T90" fmla="*/ 88 w 88"/>
                <a:gd name="T91" fmla="*/ 68 h 112"/>
                <a:gd name="T92" fmla="*/ 84 w 88"/>
                <a:gd name="T93" fmla="*/ 62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8" h="112">
                  <a:moveTo>
                    <a:pt x="32" y="98"/>
                  </a:moveTo>
                  <a:lnTo>
                    <a:pt x="32" y="98"/>
                  </a:lnTo>
                  <a:lnTo>
                    <a:pt x="32" y="84"/>
                  </a:lnTo>
                  <a:lnTo>
                    <a:pt x="28" y="70"/>
                  </a:lnTo>
                  <a:lnTo>
                    <a:pt x="22" y="56"/>
                  </a:lnTo>
                  <a:lnTo>
                    <a:pt x="14" y="48"/>
                  </a:lnTo>
                  <a:lnTo>
                    <a:pt x="26" y="44"/>
                  </a:lnTo>
                  <a:lnTo>
                    <a:pt x="38" y="36"/>
                  </a:lnTo>
                  <a:lnTo>
                    <a:pt x="48" y="26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74" y="64"/>
                  </a:lnTo>
                  <a:lnTo>
                    <a:pt x="62" y="68"/>
                  </a:lnTo>
                  <a:lnTo>
                    <a:pt x="50" y="76"/>
                  </a:lnTo>
                  <a:lnTo>
                    <a:pt x="40" y="86"/>
                  </a:lnTo>
                  <a:lnTo>
                    <a:pt x="32" y="98"/>
                  </a:lnTo>
                  <a:close/>
                  <a:moveTo>
                    <a:pt x="84" y="62"/>
                  </a:moveTo>
                  <a:lnTo>
                    <a:pt x="84" y="62"/>
                  </a:lnTo>
                  <a:lnTo>
                    <a:pt x="80" y="62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68" y="52"/>
                  </a:lnTo>
                  <a:lnTo>
                    <a:pt x="64" y="44"/>
                  </a:lnTo>
                  <a:lnTo>
                    <a:pt x="62" y="34"/>
                  </a:lnTo>
                  <a:lnTo>
                    <a:pt x="60" y="1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0" y="14"/>
                  </a:lnTo>
                  <a:lnTo>
                    <a:pt x="40" y="28"/>
                  </a:lnTo>
                  <a:lnTo>
                    <a:pt x="32" y="34"/>
                  </a:lnTo>
                  <a:lnTo>
                    <a:pt x="26" y="40"/>
                  </a:lnTo>
                  <a:lnTo>
                    <a:pt x="18" y="42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10" y="48"/>
                  </a:lnTo>
                  <a:lnTo>
                    <a:pt x="14" y="54"/>
                  </a:lnTo>
                  <a:lnTo>
                    <a:pt x="20" y="60"/>
                  </a:lnTo>
                  <a:lnTo>
                    <a:pt x="22" y="68"/>
                  </a:lnTo>
                  <a:lnTo>
                    <a:pt x="26" y="76"/>
                  </a:lnTo>
                  <a:lnTo>
                    <a:pt x="28" y="94"/>
                  </a:lnTo>
                  <a:lnTo>
                    <a:pt x="26" y="110"/>
                  </a:lnTo>
                  <a:lnTo>
                    <a:pt x="28" y="112"/>
                  </a:lnTo>
                  <a:lnTo>
                    <a:pt x="30" y="110"/>
                  </a:lnTo>
                  <a:lnTo>
                    <a:pt x="36" y="98"/>
                  </a:lnTo>
                  <a:lnTo>
                    <a:pt x="48" y="84"/>
                  </a:lnTo>
                  <a:lnTo>
                    <a:pt x="54" y="76"/>
                  </a:lnTo>
                  <a:lnTo>
                    <a:pt x="62" y="72"/>
                  </a:lnTo>
                  <a:lnTo>
                    <a:pt x="70" y="68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4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123"/>
            <p:cNvSpPr>
              <a:spLocks/>
            </p:cNvSpPr>
            <p:nvPr/>
          </p:nvSpPr>
          <p:spPr bwMode="auto">
            <a:xfrm>
              <a:off x="4328" y="2846"/>
              <a:ext cx="60" cy="84"/>
            </a:xfrm>
            <a:custGeom>
              <a:avLst/>
              <a:gdLst>
                <a:gd name="T0" fmla="*/ 18 w 60"/>
                <a:gd name="T1" fmla="*/ 84 h 84"/>
                <a:gd name="T2" fmla="*/ 18 w 60"/>
                <a:gd name="T3" fmla="*/ 84 h 84"/>
                <a:gd name="T4" fmla="*/ 18 w 60"/>
                <a:gd name="T5" fmla="*/ 70 h 84"/>
                <a:gd name="T6" fmla="*/ 14 w 60"/>
                <a:gd name="T7" fmla="*/ 56 h 84"/>
                <a:gd name="T8" fmla="*/ 8 w 60"/>
                <a:gd name="T9" fmla="*/ 42 h 84"/>
                <a:gd name="T10" fmla="*/ 0 w 60"/>
                <a:gd name="T11" fmla="*/ 34 h 84"/>
                <a:gd name="T12" fmla="*/ 0 w 60"/>
                <a:gd name="T13" fmla="*/ 34 h 84"/>
                <a:gd name="T14" fmla="*/ 12 w 60"/>
                <a:gd name="T15" fmla="*/ 30 h 84"/>
                <a:gd name="T16" fmla="*/ 24 w 60"/>
                <a:gd name="T17" fmla="*/ 22 h 84"/>
                <a:gd name="T18" fmla="*/ 34 w 60"/>
                <a:gd name="T19" fmla="*/ 12 h 84"/>
                <a:gd name="T20" fmla="*/ 42 w 60"/>
                <a:gd name="T21" fmla="*/ 0 h 84"/>
                <a:gd name="T22" fmla="*/ 42 w 60"/>
                <a:gd name="T23" fmla="*/ 0 h 84"/>
                <a:gd name="T24" fmla="*/ 42 w 60"/>
                <a:gd name="T25" fmla="*/ 14 h 84"/>
                <a:gd name="T26" fmla="*/ 46 w 60"/>
                <a:gd name="T27" fmla="*/ 28 h 84"/>
                <a:gd name="T28" fmla="*/ 52 w 60"/>
                <a:gd name="T29" fmla="*/ 40 h 84"/>
                <a:gd name="T30" fmla="*/ 60 w 60"/>
                <a:gd name="T31" fmla="*/ 50 h 84"/>
                <a:gd name="T32" fmla="*/ 60 w 60"/>
                <a:gd name="T33" fmla="*/ 50 h 84"/>
                <a:gd name="T34" fmla="*/ 48 w 60"/>
                <a:gd name="T35" fmla="*/ 54 h 84"/>
                <a:gd name="T36" fmla="*/ 36 w 60"/>
                <a:gd name="T37" fmla="*/ 62 h 84"/>
                <a:gd name="T38" fmla="*/ 26 w 60"/>
                <a:gd name="T39" fmla="*/ 72 h 84"/>
                <a:gd name="T40" fmla="*/ 18 w 60"/>
                <a:gd name="T41" fmla="*/ 84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84">
                  <a:moveTo>
                    <a:pt x="18" y="84"/>
                  </a:moveTo>
                  <a:lnTo>
                    <a:pt x="18" y="84"/>
                  </a:lnTo>
                  <a:lnTo>
                    <a:pt x="18" y="70"/>
                  </a:lnTo>
                  <a:lnTo>
                    <a:pt x="14" y="56"/>
                  </a:lnTo>
                  <a:lnTo>
                    <a:pt x="8" y="42"/>
                  </a:lnTo>
                  <a:lnTo>
                    <a:pt x="0" y="34"/>
                  </a:lnTo>
                  <a:lnTo>
                    <a:pt x="12" y="30"/>
                  </a:lnTo>
                  <a:lnTo>
                    <a:pt x="24" y="22"/>
                  </a:lnTo>
                  <a:lnTo>
                    <a:pt x="34" y="12"/>
                  </a:lnTo>
                  <a:lnTo>
                    <a:pt x="42" y="0"/>
                  </a:lnTo>
                  <a:lnTo>
                    <a:pt x="42" y="14"/>
                  </a:lnTo>
                  <a:lnTo>
                    <a:pt x="46" y="28"/>
                  </a:lnTo>
                  <a:lnTo>
                    <a:pt x="52" y="4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36" y="62"/>
                  </a:lnTo>
                  <a:lnTo>
                    <a:pt x="26" y="72"/>
                  </a:lnTo>
                  <a:lnTo>
                    <a:pt x="1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124"/>
            <p:cNvSpPr>
              <a:spLocks/>
            </p:cNvSpPr>
            <p:nvPr/>
          </p:nvSpPr>
          <p:spPr bwMode="auto">
            <a:xfrm>
              <a:off x="4314" y="2832"/>
              <a:ext cx="88" cy="112"/>
            </a:xfrm>
            <a:custGeom>
              <a:avLst/>
              <a:gdLst>
                <a:gd name="T0" fmla="*/ 84 w 88"/>
                <a:gd name="T1" fmla="*/ 62 h 112"/>
                <a:gd name="T2" fmla="*/ 78 w 88"/>
                <a:gd name="T3" fmla="*/ 62 h 112"/>
                <a:gd name="T4" fmla="*/ 72 w 88"/>
                <a:gd name="T5" fmla="*/ 58 h 112"/>
                <a:gd name="T6" fmla="*/ 64 w 88"/>
                <a:gd name="T7" fmla="*/ 44 h 112"/>
                <a:gd name="T8" fmla="*/ 60 w 88"/>
                <a:gd name="T9" fmla="*/ 16 h 112"/>
                <a:gd name="T10" fmla="*/ 62 w 88"/>
                <a:gd name="T11" fmla="*/ 2 h 112"/>
                <a:gd name="T12" fmla="*/ 60 w 88"/>
                <a:gd name="T13" fmla="*/ 0 h 112"/>
                <a:gd name="T14" fmla="*/ 60 w 88"/>
                <a:gd name="T15" fmla="*/ 0 h 112"/>
                <a:gd name="T16" fmla="*/ 60 w 88"/>
                <a:gd name="T17" fmla="*/ 0 h 112"/>
                <a:gd name="T18" fmla="*/ 58 w 88"/>
                <a:gd name="T19" fmla="*/ 0 h 112"/>
                <a:gd name="T20" fmla="*/ 40 w 88"/>
                <a:gd name="T21" fmla="*/ 28 h 112"/>
                <a:gd name="T22" fmla="*/ 26 w 88"/>
                <a:gd name="T23" fmla="*/ 40 h 112"/>
                <a:gd name="T24" fmla="*/ 10 w 88"/>
                <a:gd name="T25" fmla="*/ 44 h 112"/>
                <a:gd name="T26" fmla="*/ 10 w 88"/>
                <a:gd name="T27" fmla="*/ 42 h 112"/>
                <a:gd name="T28" fmla="*/ 8 w 88"/>
                <a:gd name="T29" fmla="*/ 40 h 112"/>
                <a:gd name="T30" fmla="*/ 0 w 88"/>
                <a:gd name="T31" fmla="*/ 44 h 112"/>
                <a:gd name="T32" fmla="*/ 0 w 88"/>
                <a:gd name="T33" fmla="*/ 48 h 112"/>
                <a:gd name="T34" fmla="*/ 4 w 88"/>
                <a:gd name="T35" fmla="*/ 50 h 112"/>
                <a:gd name="T36" fmla="*/ 10 w 88"/>
                <a:gd name="T37" fmla="*/ 48 h 112"/>
                <a:gd name="T38" fmla="*/ 10 w 88"/>
                <a:gd name="T39" fmla="*/ 48 h 112"/>
                <a:gd name="T40" fmla="*/ 14 w 88"/>
                <a:gd name="T41" fmla="*/ 54 h 112"/>
                <a:gd name="T42" fmla="*/ 22 w 88"/>
                <a:gd name="T43" fmla="*/ 68 h 112"/>
                <a:gd name="T44" fmla="*/ 28 w 88"/>
                <a:gd name="T45" fmla="*/ 94 h 112"/>
                <a:gd name="T46" fmla="*/ 26 w 88"/>
                <a:gd name="T47" fmla="*/ 110 h 112"/>
                <a:gd name="T48" fmla="*/ 28 w 88"/>
                <a:gd name="T49" fmla="*/ 112 h 112"/>
                <a:gd name="T50" fmla="*/ 28 w 88"/>
                <a:gd name="T51" fmla="*/ 112 h 112"/>
                <a:gd name="T52" fmla="*/ 28 w 88"/>
                <a:gd name="T53" fmla="*/ 112 h 112"/>
                <a:gd name="T54" fmla="*/ 30 w 88"/>
                <a:gd name="T55" fmla="*/ 110 h 112"/>
                <a:gd name="T56" fmla="*/ 48 w 88"/>
                <a:gd name="T57" fmla="*/ 84 h 112"/>
                <a:gd name="T58" fmla="*/ 62 w 88"/>
                <a:gd name="T59" fmla="*/ 72 h 112"/>
                <a:gd name="T60" fmla="*/ 76 w 88"/>
                <a:gd name="T61" fmla="*/ 68 h 112"/>
                <a:gd name="T62" fmla="*/ 78 w 88"/>
                <a:gd name="T63" fmla="*/ 68 h 112"/>
                <a:gd name="T64" fmla="*/ 78 w 88"/>
                <a:gd name="T65" fmla="*/ 70 h 112"/>
                <a:gd name="T66" fmla="*/ 80 w 88"/>
                <a:gd name="T67" fmla="*/ 72 h 112"/>
                <a:gd name="T68" fmla="*/ 88 w 88"/>
                <a:gd name="T69" fmla="*/ 68 h 112"/>
                <a:gd name="T70" fmla="*/ 86 w 88"/>
                <a:gd name="T71" fmla="*/ 64 h 112"/>
                <a:gd name="T72" fmla="*/ 84 w 88"/>
                <a:gd name="T73" fmla="*/ 62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8" h="112">
                  <a:moveTo>
                    <a:pt x="84" y="62"/>
                  </a:moveTo>
                  <a:lnTo>
                    <a:pt x="84" y="62"/>
                  </a:lnTo>
                  <a:lnTo>
                    <a:pt x="80" y="62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68" y="52"/>
                  </a:lnTo>
                  <a:lnTo>
                    <a:pt x="64" y="44"/>
                  </a:lnTo>
                  <a:lnTo>
                    <a:pt x="62" y="34"/>
                  </a:lnTo>
                  <a:lnTo>
                    <a:pt x="60" y="1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0" y="14"/>
                  </a:lnTo>
                  <a:lnTo>
                    <a:pt x="40" y="28"/>
                  </a:lnTo>
                  <a:lnTo>
                    <a:pt x="32" y="34"/>
                  </a:lnTo>
                  <a:lnTo>
                    <a:pt x="26" y="40"/>
                  </a:lnTo>
                  <a:lnTo>
                    <a:pt x="18" y="42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10" y="48"/>
                  </a:lnTo>
                  <a:lnTo>
                    <a:pt x="14" y="54"/>
                  </a:lnTo>
                  <a:lnTo>
                    <a:pt x="20" y="60"/>
                  </a:lnTo>
                  <a:lnTo>
                    <a:pt x="22" y="68"/>
                  </a:lnTo>
                  <a:lnTo>
                    <a:pt x="26" y="76"/>
                  </a:lnTo>
                  <a:lnTo>
                    <a:pt x="28" y="94"/>
                  </a:lnTo>
                  <a:lnTo>
                    <a:pt x="26" y="110"/>
                  </a:lnTo>
                  <a:lnTo>
                    <a:pt x="28" y="112"/>
                  </a:lnTo>
                  <a:lnTo>
                    <a:pt x="30" y="110"/>
                  </a:lnTo>
                  <a:lnTo>
                    <a:pt x="36" y="98"/>
                  </a:lnTo>
                  <a:lnTo>
                    <a:pt x="48" y="84"/>
                  </a:lnTo>
                  <a:lnTo>
                    <a:pt x="54" y="76"/>
                  </a:lnTo>
                  <a:lnTo>
                    <a:pt x="62" y="72"/>
                  </a:lnTo>
                  <a:lnTo>
                    <a:pt x="70" y="68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125"/>
            <p:cNvSpPr>
              <a:spLocks/>
            </p:cNvSpPr>
            <p:nvPr/>
          </p:nvSpPr>
          <p:spPr bwMode="auto">
            <a:xfrm>
              <a:off x="4334" y="29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2 h 8"/>
                <a:gd name="T6" fmla="*/ 6 w 8"/>
                <a:gd name="T7" fmla="*/ 0 h 8"/>
                <a:gd name="T8" fmla="*/ 6 w 8"/>
                <a:gd name="T9" fmla="*/ 0 h 8"/>
                <a:gd name="T10" fmla="*/ 2 w 8"/>
                <a:gd name="T11" fmla="*/ 0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6 h 8"/>
                <a:gd name="T18" fmla="*/ 4 w 8"/>
                <a:gd name="T19" fmla="*/ 8 h 8"/>
                <a:gd name="T20" fmla="*/ 4 w 8"/>
                <a:gd name="T21" fmla="*/ 8 h 8"/>
                <a:gd name="T22" fmla="*/ 6 w 8"/>
                <a:gd name="T23" fmla="*/ 8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126"/>
            <p:cNvSpPr>
              <a:spLocks/>
            </p:cNvSpPr>
            <p:nvPr/>
          </p:nvSpPr>
          <p:spPr bwMode="auto">
            <a:xfrm>
              <a:off x="4334" y="29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2 h 8"/>
                <a:gd name="T6" fmla="*/ 6 w 8"/>
                <a:gd name="T7" fmla="*/ 0 h 8"/>
                <a:gd name="T8" fmla="*/ 6 w 8"/>
                <a:gd name="T9" fmla="*/ 0 h 8"/>
                <a:gd name="T10" fmla="*/ 2 w 8"/>
                <a:gd name="T11" fmla="*/ 0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6 h 8"/>
                <a:gd name="T18" fmla="*/ 4 w 8"/>
                <a:gd name="T19" fmla="*/ 8 h 8"/>
                <a:gd name="T20" fmla="*/ 4 w 8"/>
                <a:gd name="T21" fmla="*/ 8 h 8"/>
                <a:gd name="T22" fmla="*/ 6 w 8"/>
                <a:gd name="T23" fmla="*/ 8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127"/>
            <p:cNvSpPr>
              <a:spLocks/>
            </p:cNvSpPr>
            <p:nvPr/>
          </p:nvSpPr>
          <p:spPr bwMode="auto">
            <a:xfrm>
              <a:off x="4372" y="28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6 w 8"/>
                <a:gd name="T5" fmla="*/ 8 h 8"/>
                <a:gd name="T6" fmla="*/ 4 w 8"/>
                <a:gd name="T7" fmla="*/ 8 h 8"/>
                <a:gd name="T8" fmla="*/ 4 w 8"/>
                <a:gd name="T9" fmla="*/ 8 h 8"/>
                <a:gd name="T10" fmla="*/ 2 w 8"/>
                <a:gd name="T11" fmla="*/ 6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0 h 8"/>
                <a:gd name="T18" fmla="*/ 6 w 8"/>
                <a:gd name="T19" fmla="*/ 0 h 8"/>
                <a:gd name="T20" fmla="*/ 6 w 8"/>
                <a:gd name="T21" fmla="*/ 0 h 8"/>
                <a:gd name="T22" fmla="*/ 8 w 8"/>
                <a:gd name="T23" fmla="*/ 2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128"/>
            <p:cNvSpPr>
              <a:spLocks/>
            </p:cNvSpPr>
            <p:nvPr/>
          </p:nvSpPr>
          <p:spPr bwMode="auto">
            <a:xfrm>
              <a:off x="4372" y="28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6 w 8"/>
                <a:gd name="T5" fmla="*/ 8 h 8"/>
                <a:gd name="T6" fmla="*/ 4 w 8"/>
                <a:gd name="T7" fmla="*/ 8 h 8"/>
                <a:gd name="T8" fmla="*/ 4 w 8"/>
                <a:gd name="T9" fmla="*/ 8 h 8"/>
                <a:gd name="T10" fmla="*/ 2 w 8"/>
                <a:gd name="T11" fmla="*/ 6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0 h 8"/>
                <a:gd name="T18" fmla="*/ 6 w 8"/>
                <a:gd name="T19" fmla="*/ 0 h 8"/>
                <a:gd name="T20" fmla="*/ 6 w 8"/>
                <a:gd name="T21" fmla="*/ 0 h 8"/>
                <a:gd name="T22" fmla="*/ 8 w 8"/>
                <a:gd name="T23" fmla="*/ 2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129"/>
            <p:cNvSpPr>
              <a:spLocks/>
            </p:cNvSpPr>
            <p:nvPr/>
          </p:nvSpPr>
          <p:spPr bwMode="auto">
            <a:xfrm>
              <a:off x="4340" y="2864"/>
              <a:ext cx="36" cy="48"/>
            </a:xfrm>
            <a:custGeom>
              <a:avLst/>
              <a:gdLst>
                <a:gd name="T0" fmla="*/ 0 w 36"/>
                <a:gd name="T1" fmla="*/ 18 h 48"/>
                <a:gd name="T2" fmla="*/ 0 w 36"/>
                <a:gd name="T3" fmla="*/ 18 h 48"/>
                <a:gd name="T4" fmla="*/ 6 w 36"/>
                <a:gd name="T5" fmla="*/ 30 h 48"/>
                <a:gd name="T6" fmla="*/ 6 w 36"/>
                <a:gd name="T7" fmla="*/ 30 h 48"/>
                <a:gd name="T8" fmla="*/ 10 w 36"/>
                <a:gd name="T9" fmla="*/ 40 h 48"/>
                <a:gd name="T10" fmla="*/ 10 w 36"/>
                <a:gd name="T11" fmla="*/ 48 h 48"/>
                <a:gd name="T12" fmla="*/ 10 w 36"/>
                <a:gd name="T13" fmla="*/ 48 h 48"/>
                <a:gd name="T14" fmla="*/ 16 w 36"/>
                <a:gd name="T15" fmla="*/ 42 h 48"/>
                <a:gd name="T16" fmla="*/ 24 w 36"/>
                <a:gd name="T17" fmla="*/ 36 h 48"/>
                <a:gd name="T18" fmla="*/ 24 w 36"/>
                <a:gd name="T19" fmla="*/ 36 h 48"/>
                <a:gd name="T20" fmla="*/ 36 w 36"/>
                <a:gd name="T21" fmla="*/ 28 h 48"/>
                <a:gd name="T22" fmla="*/ 36 w 36"/>
                <a:gd name="T23" fmla="*/ 28 h 48"/>
                <a:gd name="T24" fmla="*/ 28 w 36"/>
                <a:gd name="T25" fmla="*/ 16 h 48"/>
                <a:gd name="T26" fmla="*/ 28 w 36"/>
                <a:gd name="T27" fmla="*/ 16 h 48"/>
                <a:gd name="T28" fmla="*/ 26 w 36"/>
                <a:gd name="T29" fmla="*/ 8 h 48"/>
                <a:gd name="T30" fmla="*/ 24 w 36"/>
                <a:gd name="T31" fmla="*/ 0 h 48"/>
                <a:gd name="T32" fmla="*/ 24 w 36"/>
                <a:gd name="T33" fmla="*/ 0 h 48"/>
                <a:gd name="T34" fmla="*/ 20 w 36"/>
                <a:gd name="T35" fmla="*/ 6 h 48"/>
                <a:gd name="T36" fmla="*/ 12 w 36"/>
                <a:gd name="T37" fmla="*/ 12 h 48"/>
                <a:gd name="T38" fmla="*/ 12 w 36"/>
                <a:gd name="T39" fmla="*/ 12 h 48"/>
                <a:gd name="T40" fmla="*/ 0 w 36"/>
                <a:gd name="T41" fmla="*/ 1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48">
                  <a:moveTo>
                    <a:pt x="0" y="18"/>
                  </a:moveTo>
                  <a:lnTo>
                    <a:pt x="0" y="18"/>
                  </a:lnTo>
                  <a:lnTo>
                    <a:pt x="6" y="30"/>
                  </a:lnTo>
                  <a:lnTo>
                    <a:pt x="10" y="40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4" y="36"/>
                  </a:lnTo>
                  <a:lnTo>
                    <a:pt x="36" y="28"/>
                  </a:lnTo>
                  <a:lnTo>
                    <a:pt x="28" y="16"/>
                  </a:lnTo>
                  <a:lnTo>
                    <a:pt x="26" y="8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1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130"/>
            <p:cNvSpPr>
              <a:spLocks/>
            </p:cNvSpPr>
            <p:nvPr/>
          </p:nvSpPr>
          <p:spPr bwMode="auto">
            <a:xfrm>
              <a:off x="4340" y="2864"/>
              <a:ext cx="36" cy="48"/>
            </a:xfrm>
            <a:custGeom>
              <a:avLst/>
              <a:gdLst>
                <a:gd name="T0" fmla="*/ 0 w 36"/>
                <a:gd name="T1" fmla="*/ 18 h 48"/>
                <a:gd name="T2" fmla="*/ 0 w 36"/>
                <a:gd name="T3" fmla="*/ 18 h 48"/>
                <a:gd name="T4" fmla="*/ 6 w 36"/>
                <a:gd name="T5" fmla="*/ 30 h 48"/>
                <a:gd name="T6" fmla="*/ 6 w 36"/>
                <a:gd name="T7" fmla="*/ 30 h 48"/>
                <a:gd name="T8" fmla="*/ 10 w 36"/>
                <a:gd name="T9" fmla="*/ 40 h 48"/>
                <a:gd name="T10" fmla="*/ 10 w 36"/>
                <a:gd name="T11" fmla="*/ 48 h 48"/>
                <a:gd name="T12" fmla="*/ 10 w 36"/>
                <a:gd name="T13" fmla="*/ 48 h 48"/>
                <a:gd name="T14" fmla="*/ 16 w 36"/>
                <a:gd name="T15" fmla="*/ 42 h 48"/>
                <a:gd name="T16" fmla="*/ 24 w 36"/>
                <a:gd name="T17" fmla="*/ 36 h 48"/>
                <a:gd name="T18" fmla="*/ 24 w 36"/>
                <a:gd name="T19" fmla="*/ 36 h 48"/>
                <a:gd name="T20" fmla="*/ 36 w 36"/>
                <a:gd name="T21" fmla="*/ 28 h 48"/>
                <a:gd name="T22" fmla="*/ 36 w 36"/>
                <a:gd name="T23" fmla="*/ 28 h 48"/>
                <a:gd name="T24" fmla="*/ 28 w 36"/>
                <a:gd name="T25" fmla="*/ 16 h 48"/>
                <a:gd name="T26" fmla="*/ 28 w 36"/>
                <a:gd name="T27" fmla="*/ 16 h 48"/>
                <a:gd name="T28" fmla="*/ 26 w 36"/>
                <a:gd name="T29" fmla="*/ 8 h 48"/>
                <a:gd name="T30" fmla="*/ 24 w 36"/>
                <a:gd name="T31" fmla="*/ 0 h 48"/>
                <a:gd name="T32" fmla="*/ 24 w 36"/>
                <a:gd name="T33" fmla="*/ 0 h 48"/>
                <a:gd name="T34" fmla="*/ 20 w 36"/>
                <a:gd name="T35" fmla="*/ 6 h 48"/>
                <a:gd name="T36" fmla="*/ 12 w 36"/>
                <a:gd name="T37" fmla="*/ 12 h 48"/>
                <a:gd name="T38" fmla="*/ 12 w 36"/>
                <a:gd name="T39" fmla="*/ 12 h 48"/>
                <a:gd name="T40" fmla="*/ 0 w 36"/>
                <a:gd name="T41" fmla="*/ 1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48">
                  <a:moveTo>
                    <a:pt x="0" y="18"/>
                  </a:moveTo>
                  <a:lnTo>
                    <a:pt x="0" y="18"/>
                  </a:lnTo>
                  <a:lnTo>
                    <a:pt x="6" y="30"/>
                  </a:lnTo>
                  <a:lnTo>
                    <a:pt x="10" y="40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4" y="36"/>
                  </a:lnTo>
                  <a:lnTo>
                    <a:pt x="36" y="28"/>
                  </a:lnTo>
                  <a:lnTo>
                    <a:pt x="28" y="16"/>
                  </a:lnTo>
                  <a:lnTo>
                    <a:pt x="26" y="8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12" y="12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131"/>
            <p:cNvSpPr>
              <a:spLocks noEditPoints="1"/>
            </p:cNvSpPr>
            <p:nvPr/>
          </p:nvSpPr>
          <p:spPr bwMode="auto">
            <a:xfrm>
              <a:off x="4346" y="2622"/>
              <a:ext cx="90" cy="116"/>
            </a:xfrm>
            <a:custGeom>
              <a:avLst/>
              <a:gdLst>
                <a:gd name="T0" fmla="*/ 44 w 90"/>
                <a:gd name="T1" fmla="*/ 100 h 116"/>
                <a:gd name="T2" fmla="*/ 34 w 90"/>
                <a:gd name="T3" fmla="*/ 76 h 116"/>
                <a:gd name="T4" fmla="*/ 14 w 90"/>
                <a:gd name="T5" fmla="*/ 58 h 116"/>
                <a:gd name="T6" fmla="*/ 24 w 90"/>
                <a:gd name="T7" fmla="*/ 50 h 116"/>
                <a:gd name="T8" fmla="*/ 40 w 90"/>
                <a:gd name="T9" fmla="*/ 28 h 116"/>
                <a:gd name="T10" fmla="*/ 44 w 90"/>
                <a:gd name="T11" fmla="*/ 14 h 116"/>
                <a:gd name="T12" fmla="*/ 56 w 90"/>
                <a:gd name="T13" fmla="*/ 40 h 116"/>
                <a:gd name="T14" fmla="*/ 76 w 90"/>
                <a:gd name="T15" fmla="*/ 58 h 116"/>
                <a:gd name="T16" fmla="*/ 64 w 90"/>
                <a:gd name="T17" fmla="*/ 64 h 116"/>
                <a:gd name="T18" fmla="*/ 50 w 90"/>
                <a:gd name="T19" fmla="*/ 88 h 116"/>
                <a:gd name="T20" fmla="*/ 84 w 90"/>
                <a:gd name="T21" fmla="*/ 52 h 116"/>
                <a:gd name="T22" fmla="*/ 82 w 90"/>
                <a:gd name="T23" fmla="*/ 54 h 116"/>
                <a:gd name="T24" fmla="*/ 80 w 90"/>
                <a:gd name="T25" fmla="*/ 56 h 116"/>
                <a:gd name="T26" fmla="*/ 66 w 90"/>
                <a:gd name="T27" fmla="*/ 46 h 116"/>
                <a:gd name="T28" fmla="*/ 56 w 90"/>
                <a:gd name="T29" fmla="*/ 32 h 116"/>
                <a:gd name="T30" fmla="*/ 46 w 90"/>
                <a:gd name="T31" fmla="*/ 2 h 116"/>
                <a:gd name="T32" fmla="*/ 44 w 90"/>
                <a:gd name="T33" fmla="*/ 0 h 116"/>
                <a:gd name="T34" fmla="*/ 44 w 90"/>
                <a:gd name="T35" fmla="*/ 0 h 116"/>
                <a:gd name="T36" fmla="*/ 44 w 90"/>
                <a:gd name="T37" fmla="*/ 0 h 116"/>
                <a:gd name="T38" fmla="*/ 42 w 90"/>
                <a:gd name="T39" fmla="*/ 2 h 116"/>
                <a:gd name="T40" fmla="*/ 40 w 90"/>
                <a:gd name="T41" fmla="*/ 16 h 116"/>
                <a:gd name="T42" fmla="*/ 28 w 90"/>
                <a:gd name="T43" fmla="*/ 40 h 116"/>
                <a:gd name="T44" fmla="*/ 16 w 90"/>
                <a:gd name="T45" fmla="*/ 52 h 116"/>
                <a:gd name="T46" fmla="*/ 10 w 90"/>
                <a:gd name="T47" fmla="*/ 56 h 116"/>
                <a:gd name="T48" fmla="*/ 4 w 90"/>
                <a:gd name="T49" fmla="*/ 52 h 116"/>
                <a:gd name="T50" fmla="*/ 2 w 90"/>
                <a:gd name="T51" fmla="*/ 54 h 116"/>
                <a:gd name="T52" fmla="*/ 0 w 90"/>
                <a:gd name="T53" fmla="*/ 58 h 116"/>
                <a:gd name="T54" fmla="*/ 4 w 90"/>
                <a:gd name="T55" fmla="*/ 62 h 116"/>
                <a:gd name="T56" fmla="*/ 8 w 90"/>
                <a:gd name="T57" fmla="*/ 62 h 116"/>
                <a:gd name="T58" fmla="*/ 10 w 90"/>
                <a:gd name="T59" fmla="*/ 60 h 116"/>
                <a:gd name="T60" fmla="*/ 10 w 90"/>
                <a:gd name="T61" fmla="*/ 60 h 116"/>
                <a:gd name="T62" fmla="*/ 22 w 90"/>
                <a:gd name="T63" fmla="*/ 68 h 116"/>
                <a:gd name="T64" fmla="*/ 32 w 90"/>
                <a:gd name="T65" fmla="*/ 82 h 116"/>
                <a:gd name="T66" fmla="*/ 42 w 90"/>
                <a:gd name="T67" fmla="*/ 114 h 116"/>
                <a:gd name="T68" fmla="*/ 44 w 90"/>
                <a:gd name="T69" fmla="*/ 116 h 116"/>
                <a:gd name="T70" fmla="*/ 44 w 90"/>
                <a:gd name="T71" fmla="*/ 116 h 116"/>
                <a:gd name="T72" fmla="*/ 44 w 90"/>
                <a:gd name="T73" fmla="*/ 116 h 116"/>
                <a:gd name="T74" fmla="*/ 46 w 90"/>
                <a:gd name="T75" fmla="*/ 114 h 116"/>
                <a:gd name="T76" fmla="*/ 50 w 90"/>
                <a:gd name="T77" fmla="*/ 100 h 116"/>
                <a:gd name="T78" fmla="*/ 62 w 90"/>
                <a:gd name="T79" fmla="*/ 76 h 116"/>
                <a:gd name="T80" fmla="*/ 74 w 90"/>
                <a:gd name="T81" fmla="*/ 64 h 116"/>
                <a:gd name="T82" fmla="*/ 80 w 90"/>
                <a:gd name="T83" fmla="*/ 60 h 116"/>
                <a:gd name="T84" fmla="*/ 80 w 90"/>
                <a:gd name="T85" fmla="*/ 60 h 116"/>
                <a:gd name="T86" fmla="*/ 84 w 90"/>
                <a:gd name="T87" fmla="*/ 62 h 116"/>
                <a:gd name="T88" fmla="*/ 88 w 90"/>
                <a:gd name="T89" fmla="*/ 62 h 116"/>
                <a:gd name="T90" fmla="*/ 90 w 90"/>
                <a:gd name="T91" fmla="*/ 58 h 116"/>
                <a:gd name="T92" fmla="*/ 84 w 90"/>
                <a:gd name="T93" fmla="*/ 52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0" h="116">
                  <a:moveTo>
                    <a:pt x="44" y="100"/>
                  </a:moveTo>
                  <a:lnTo>
                    <a:pt x="44" y="100"/>
                  </a:lnTo>
                  <a:lnTo>
                    <a:pt x="40" y="88"/>
                  </a:lnTo>
                  <a:lnTo>
                    <a:pt x="34" y="76"/>
                  </a:lnTo>
                  <a:lnTo>
                    <a:pt x="24" y="64"/>
                  </a:lnTo>
                  <a:lnTo>
                    <a:pt x="14" y="58"/>
                  </a:lnTo>
                  <a:lnTo>
                    <a:pt x="24" y="50"/>
                  </a:lnTo>
                  <a:lnTo>
                    <a:pt x="34" y="40"/>
                  </a:lnTo>
                  <a:lnTo>
                    <a:pt x="40" y="28"/>
                  </a:lnTo>
                  <a:lnTo>
                    <a:pt x="44" y="14"/>
                  </a:lnTo>
                  <a:lnTo>
                    <a:pt x="50" y="28"/>
                  </a:lnTo>
                  <a:lnTo>
                    <a:pt x="56" y="40"/>
                  </a:lnTo>
                  <a:lnTo>
                    <a:pt x="64" y="50"/>
                  </a:lnTo>
                  <a:lnTo>
                    <a:pt x="76" y="58"/>
                  </a:lnTo>
                  <a:lnTo>
                    <a:pt x="64" y="64"/>
                  </a:lnTo>
                  <a:lnTo>
                    <a:pt x="56" y="76"/>
                  </a:lnTo>
                  <a:lnTo>
                    <a:pt x="50" y="88"/>
                  </a:lnTo>
                  <a:lnTo>
                    <a:pt x="44" y="100"/>
                  </a:lnTo>
                  <a:close/>
                  <a:moveTo>
                    <a:pt x="84" y="52"/>
                  </a:moveTo>
                  <a:lnTo>
                    <a:pt x="84" y="52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74" y="52"/>
                  </a:lnTo>
                  <a:lnTo>
                    <a:pt x="66" y="46"/>
                  </a:lnTo>
                  <a:lnTo>
                    <a:pt x="62" y="40"/>
                  </a:lnTo>
                  <a:lnTo>
                    <a:pt x="56" y="32"/>
                  </a:lnTo>
                  <a:lnTo>
                    <a:pt x="50" y="1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8" y="40"/>
                  </a:lnTo>
                  <a:lnTo>
                    <a:pt x="22" y="46"/>
                  </a:lnTo>
                  <a:lnTo>
                    <a:pt x="16" y="52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2" y="82"/>
                  </a:lnTo>
                  <a:lnTo>
                    <a:pt x="40" y="100"/>
                  </a:lnTo>
                  <a:lnTo>
                    <a:pt x="42" y="114"/>
                  </a:lnTo>
                  <a:lnTo>
                    <a:pt x="44" y="116"/>
                  </a:lnTo>
                  <a:lnTo>
                    <a:pt x="46" y="114"/>
                  </a:lnTo>
                  <a:lnTo>
                    <a:pt x="50" y="100"/>
                  </a:lnTo>
                  <a:lnTo>
                    <a:pt x="56" y="82"/>
                  </a:lnTo>
                  <a:lnTo>
                    <a:pt x="62" y="76"/>
                  </a:lnTo>
                  <a:lnTo>
                    <a:pt x="66" y="68"/>
                  </a:lnTo>
                  <a:lnTo>
                    <a:pt x="74" y="64"/>
                  </a:lnTo>
                  <a:lnTo>
                    <a:pt x="80" y="60"/>
                  </a:lnTo>
                  <a:lnTo>
                    <a:pt x="82" y="62"/>
                  </a:lnTo>
                  <a:lnTo>
                    <a:pt x="84" y="62"/>
                  </a:lnTo>
                  <a:lnTo>
                    <a:pt x="88" y="62"/>
                  </a:lnTo>
                  <a:lnTo>
                    <a:pt x="90" y="58"/>
                  </a:lnTo>
                  <a:lnTo>
                    <a:pt x="88" y="54"/>
                  </a:lnTo>
                  <a:lnTo>
                    <a:pt x="84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132"/>
            <p:cNvSpPr>
              <a:spLocks/>
            </p:cNvSpPr>
            <p:nvPr/>
          </p:nvSpPr>
          <p:spPr bwMode="auto">
            <a:xfrm>
              <a:off x="4360" y="2636"/>
              <a:ext cx="62" cy="86"/>
            </a:xfrm>
            <a:custGeom>
              <a:avLst/>
              <a:gdLst>
                <a:gd name="T0" fmla="*/ 30 w 62"/>
                <a:gd name="T1" fmla="*/ 86 h 86"/>
                <a:gd name="T2" fmla="*/ 30 w 62"/>
                <a:gd name="T3" fmla="*/ 86 h 86"/>
                <a:gd name="T4" fmla="*/ 26 w 62"/>
                <a:gd name="T5" fmla="*/ 74 h 86"/>
                <a:gd name="T6" fmla="*/ 20 w 62"/>
                <a:gd name="T7" fmla="*/ 62 h 86"/>
                <a:gd name="T8" fmla="*/ 10 w 62"/>
                <a:gd name="T9" fmla="*/ 50 h 86"/>
                <a:gd name="T10" fmla="*/ 0 w 62"/>
                <a:gd name="T11" fmla="*/ 44 h 86"/>
                <a:gd name="T12" fmla="*/ 0 w 62"/>
                <a:gd name="T13" fmla="*/ 44 h 86"/>
                <a:gd name="T14" fmla="*/ 10 w 62"/>
                <a:gd name="T15" fmla="*/ 36 h 86"/>
                <a:gd name="T16" fmla="*/ 20 w 62"/>
                <a:gd name="T17" fmla="*/ 26 h 86"/>
                <a:gd name="T18" fmla="*/ 26 w 62"/>
                <a:gd name="T19" fmla="*/ 14 h 86"/>
                <a:gd name="T20" fmla="*/ 30 w 62"/>
                <a:gd name="T21" fmla="*/ 0 h 86"/>
                <a:gd name="T22" fmla="*/ 30 w 62"/>
                <a:gd name="T23" fmla="*/ 0 h 86"/>
                <a:gd name="T24" fmla="*/ 36 w 62"/>
                <a:gd name="T25" fmla="*/ 14 h 86"/>
                <a:gd name="T26" fmla="*/ 42 w 62"/>
                <a:gd name="T27" fmla="*/ 26 h 86"/>
                <a:gd name="T28" fmla="*/ 50 w 62"/>
                <a:gd name="T29" fmla="*/ 36 h 86"/>
                <a:gd name="T30" fmla="*/ 62 w 62"/>
                <a:gd name="T31" fmla="*/ 44 h 86"/>
                <a:gd name="T32" fmla="*/ 62 w 62"/>
                <a:gd name="T33" fmla="*/ 44 h 86"/>
                <a:gd name="T34" fmla="*/ 50 w 62"/>
                <a:gd name="T35" fmla="*/ 50 h 86"/>
                <a:gd name="T36" fmla="*/ 42 w 62"/>
                <a:gd name="T37" fmla="*/ 62 h 86"/>
                <a:gd name="T38" fmla="*/ 36 w 62"/>
                <a:gd name="T39" fmla="*/ 74 h 86"/>
                <a:gd name="T40" fmla="*/ 30 w 62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" h="86">
                  <a:moveTo>
                    <a:pt x="30" y="86"/>
                  </a:moveTo>
                  <a:lnTo>
                    <a:pt x="30" y="86"/>
                  </a:lnTo>
                  <a:lnTo>
                    <a:pt x="26" y="74"/>
                  </a:lnTo>
                  <a:lnTo>
                    <a:pt x="20" y="62"/>
                  </a:lnTo>
                  <a:lnTo>
                    <a:pt x="10" y="50"/>
                  </a:lnTo>
                  <a:lnTo>
                    <a:pt x="0" y="44"/>
                  </a:lnTo>
                  <a:lnTo>
                    <a:pt x="10" y="36"/>
                  </a:lnTo>
                  <a:lnTo>
                    <a:pt x="20" y="26"/>
                  </a:lnTo>
                  <a:lnTo>
                    <a:pt x="26" y="14"/>
                  </a:lnTo>
                  <a:lnTo>
                    <a:pt x="30" y="0"/>
                  </a:lnTo>
                  <a:lnTo>
                    <a:pt x="36" y="14"/>
                  </a:lnTo>
                  <a:lnTo>
                    <a:pt x="42" y="26"/>
                  </a:lnTo>
                  <a:lnTo>
                    <a:pt x="50" y="36"/>
                  </a:lnTo>
                  <a:lnTo>
                    <a:pt x="62" y="44"/>
                  </a:lnTo>
                  <a:lnTo>
                    <a:pt x="50" y="50"/>
                  </a:lnTo>
                  <a:lnTo>
                    <a:pt x="42" y="62"/>
                  </a:lnTo>
                  <a:lnTo>
                    <a:pt x="36" y="74"/>
                  </a:lnTo>
                  <a:lnTo>
                    <a:pt x="30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133"/>
            <p:cNvSpPr>
              <a:spLocks/>
            </p:cNvSpPr>
            <p:nvPr/>
          </p:nvSpPr>
          <p:spPr bwMode="auto">
            <a:xfrm>
              <a:off x="4346" y="2622"/>
              <a:ext cx="90" cy="116"/>
            </a:xfrm>
            <a:custGeom>
              <a:avLst/>
              <a:gdLst>
                <a:gd name="T0" fmla="*/ 84 w 90"/>
                <a:gd name="T1" fmla="*/ 52 h 116"/>
                <a:gd name="T2" fmla="*/ 80 w 90"/>
                <a:gd name="T3" fmla="*/ 56 h 116"/>
                <a:gd name="T4" fmla="*/ 74 w 90"/>
                <a:gd name="T5" fmla="*/ 52 h 116"/>
                <a:gd name="T6" fmla="*/ 62 w 90"/>
                <a:gd name="T7" fmla="*/ 40 h 116"/>
                <a:gd name="T8" fmla="*/ 50 w 90"/>
                <a:gd name="T9" fmla="*/ 16 h 116"/>
                <a:gd name="T10" fmla="*/ 46 w 90"/>
                <a:gd name="T11" fmla="*/ 2 h 116"/>
                <a:gd name="T12" fmla="*/ 44 w 90"/>
                <a:gd name="T13" fmla="*/ 0 h 116"/>
                <a:gd name="T14" fmla="*/ 44 w 90"/>
                <a:gd name="T15" fmla="*/ 0 h 116"/>
                <a:gd name="T16" fmla="*/ 44 w 90"/>
                <a:gd name="T17" fmla="*/ 0 h 116"/>
                <a:gd name="T18" fmla="*/ 42 w 90"/>
                <a:gd name="T19" fmla="*/ 2 h 116"/>
                <a:gd name="T20" fmla="*/ 32 w 90"/>
                <a:gd name="T21" fmla="*/ 32 h 116"/>
                <a:gd name="T22" fmla="*/ 22 w 90"/>
                <a:gd name="T23" fmla="*/ 46 h 116"/>
                <a:gd name="T24" fmla="*/ 10 w 90"/>
                <a:gd name="T25" fmla="*/ 56 h 116"/>
                <a:gd name="T26" fmla="*/ 8 w 90"/>
                <a:gd name="T27" fmla="*/ 54 h 116"/>
                <a:gd name="T28" fmla="*/ 4 w 90"/>
                <a:gd name="T29" fmla="*/ 52 h 116"/>
                <a:gd name="T30" fmla="*/ 0 w 90"/>
                <a:gd name="T31" fmla="*/ 58 h 116"/>
                <a:gd name="T32" fmla="*/ 2 w 90"/>
                <a:gd name="T33" fmla="*/ 62 h 116"/>
                <a:gd name="T34" fmla="*/ 4 w 90"/>
                <a:gd name="T35" fmla="*/ 62 h 116"/>
                <a:gd name="T36" fmla="*/ 10 w 90"/>
                <a:gd name="T37" fmla="*/ 60 h 116"/>
                <a:gd name="T38" fmla="*/ 10 w 90"/>
                <a:gd name="T39" fmla="*/ 60 h 116"/>
                <a:gd name="T40" fmla="*/ 16 w 90"/>
                <a:gd name="T41" fmla="*/ 64 h 116"/>
                <a:gd name="T42" fmla="*/ 28 w 90"/>
                <a:gd name="T43" fmla="*/ 76 h 116"/>
                <a:gd name="T44" fmla="*/ 40 w 90"/>
                <a:gd name="T45" fmla="*/ 100 h 116"/>
                <a:gd name="T46" fmla="*/ 42 w 90"/>
                <a:gd name="T47" fmla="*/ 114 h 116"/>
                <a:gd name="T48" fmla="*/ 44 w 90"/>
                <a:gd name="T49" fmla="*/ 116 h 116"/>
                <a:gd name="T50" fmla="*/ 44 w 90"/>
                <a:gd name="T51" fmla="*/ 116 h 116"/>
                <a:gd name="T52" fmla="*/ 44 w 90"/>
                <a:gd name="T53" fmla="*/ 116 h 116"/>
                <a:gd name="T54" fmla="*/ 46 w 90"/>
                <a:gd name="T55" fmla="*/ 114 h 116"/>
                <a:gd name="T56" fmla="*/ 56 w 90"/>
                <a:gd name="T57" fmla="*/ 82 h 116"/>
                <a:gd name="T58" fmla="*/ 66 w 90"/>
                <a:gd name="T59" fmla="*/ 68 h 116"/>
                <a:gd name="T60" fmla="*/ 80 w 90"/>
                <a:gd name="T61" fmla="*/ 60 h 116"/>
                <a:gd name="T62" fmla="*/ 80 w 90"/>
                <a:gd name="T63" fmla="*/ 60 h 116"/>
                <a:gd name="T64" fmla="*/ 82 w 90"/>
                <a:gd name="T65" fmla="*/ 62 h 116"/>
                <a:gd name="T66" fmla="*/ 84 w 90"/>
                <a:gd name="T67" fmla="*/ 62 h 116"/>
                <a:gd name="T68" fmla="*/ 90 w 90"/>
                <a:gd name="T69" fmla="*/ 58 h 116"/>
                <a:gd name="T70" fmla="*/ 88 w 90"/>
                <a:gd name="T71" fmla="*/ 54 h 116"/>
                <a:gd name="T72" fmla="*/ 84 w 90"/>
                <a:gd name="T73" fmla="*/ 52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0" h="116">
                  <a:moveTo>
                    <a:pt x="84" y="52"/>
                  </a:moveTo>
                  <a:lnTo>
                    <a:pt x="84" y="52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74" y="52"/>
                  </a:lnTo>
                  <a:lnTo>
                    <a:pt x="66" y="46"/>
                  </a:lnTo>
                  <a:lnTo>
                    <a:pt x="62" y="40"/>
                  </a:lnTo>
                  <a:lnTo>
                    <a:pt x="56" y="32"/>
                  </a:lnTo>
                  <a:lnTo>
                    <a:pt x="50" y="1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8" y="40"/>
                  </a:lnTo>
                  <a:lnTo>
                    <a:pt x="22" y="46"/>
                  </a:lnTo>
                  <a:lnTo>
                    <a:pt x="16" y="52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2" y="82"/>
                  </a:lnTo>
                  <a:lnTo>
                    <a:pt x="40" y="100"/>
                  </a:lnTo>
                  <a:lnTo>
                    <a:pt x="42" y="114"/>
                  </a:lnTo>
                  <a:lnTo>
                    <a:pt x="44" y="116"/>
                  </a:lnTo>
                  <a:lnTo>
                    <a:pt x="46" y="114"/>
                  </a:lnTo>
                  <a:lnTo>
                    <a:pt x="50" y="100"/>
                  </a:lnTo>
                  <a:lnTo>
                    <a:pt x="56" y="82"/>
                  </a:lnTo>
                  <a:lnTo>
                    <a:pt x="62" y="76"/>
                  </a:lnTo>
                  <a:lnTo>
                    <a:pt x="66" y="68"/>
                  </a:lnTo>
                  <a:lnTo>
                    <a:pt x="74" y="64"/>
                  </a:lnTo>
                  <a:lnTo>
                    <a:pt x="80" y="60"/>
                  </a:lnTo>
                  <a:lnTo>
                    <a:pt x="82" y="62"/>
                  </a:lnTo>
                  <a:lnTo>
                    <a:pt x="84" y="62"/>
                  </a:lnTo>
                  <a:lnTo>
                    <a:pt x="88" y="62"/>
                  </a:lnTo>
                  <a:lnTo>
                    <a:pt x="90" y="58"/>
                  </a:lnTo>
                  <a:lnTo>
                    <a:pt x="88" y="54"/>
                  </a:lnTo>
                  <a:lnTo>
                    <a:pt x="84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134"/>
            <p:cNvSpPr>
              <a:spLocks/>
            </p:cNvSpPr>
            <p:nvPr/>
          </p:nvSpPr>
          <p:spPr bwMode="auto">
            <a:xfrm>
              <a:off x="4386" y="27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2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2 h 8"/>
                <a:gd name="T12" fmla="*/ 0 w 8"/>
                <a:gd name="T13" fmla="*/ 4 h 8"/>
                <a:gd name="T14" fmla="*/ 0 w 8"/>
                <a:gd name="T15" fmla="*/ 4 h 8"/>
                <a:gd name="T16" fmla="*/ 2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8 w 8"/>
                <a:gd name="T23" fmla="*/ 8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135"/>
            <p:cNvSpPr>
              <a:spLocks/>
            </p:cNvSpPr>
            <p:nvPr/>
          </p:nvSpPr>
          <p:spPr bwMode="auto">
            <a:xfrm>
              <a:off x="4386" y="27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2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2 h 8"/>
                <a:gd name="T12" fmla="*/ 0 w 8"/>
                <a:gd name="T13" fmla="*/ 4 h 8"/>
                <a:gd name="T14" fmla="*/ 0 w 8"/>
                <a:gd name="T15" fmla="*/ 4 h 8"/>
                <a:gd name="T16" fmla="*/ 2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8 w 8"/>
                <a:gd name="T23" fmla="*/ 8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136"/>
            <p:cNvSpPr>
              <a:spLocks/>
            </p:cNvSpPr>
            <p:nvPr/>
          </p:nvSpPr>
          <p:spPr bwMode="auto">
            <a:xfrm>
              <a:off x="4386" y="2606"/>
              <a:ext cx="8" cy="10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2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2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137"/>
            <p:cNvSpPr>
              <a:spLocks/>
            </p:cNvSpPr>
            <p:nvPr/>
          </p:nvSpPr>
          <p:spPr bwMode="auto">
            <a:xfrm>
              <a:off x="4386" y="2606"/>
              <a:ext cx="8" cy="10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2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2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138"/>
            <p:cNvSpPr>
              <a:spLocks/>
            </p:cNvSpPr>
            <p:nvPr/>
          </p:nvSpPr>
          <p:spPr bwMode="auto">
            <a:xfrm>
              <a:off x="4372" y="2654"/>
              <a:ext cx="36" cy="50"/>
            </a:xfrm>
            <a:custGeom>
              <a:avLst/>
              <a:gdLst>
                <a:gd name="T0" fmla="*/ 0 w 36"/>
                <a:gd name="T1" fmla="*/ 26 h 50"/>
                <a:gd name="T2" fmla="*/ 0 w 36"/>
                <a:gd name="T3" fmla="*/ 26 h 50"/>
                <a:gd name="T4" fmla="*/ 10 w 36"/>
                <a:gd name="T5" fmla="*/ 36 h 50"/>
                <a:gd name="T6" fmla="*/ 10 w 36"/>
                <a:gd name="T7" fmla="*/ 36 h 50"/>
                <a:gd name="T8" fmla="*/ 16 w 36"/>
                <a:gd name="T9" fmla="*/ 44 h 50"/>
                <a:gd name="T10" fmla="*/ 18 w 36"/>
                <a:gd name="T11" fmla="*/ 50 h 50"/>
                <a:gd name="T12" fmla="*/ 18 w 36"/>
                <a:gd name="T13" fmla="*/ 50 h 50"/>
                <a:gd name="T14" fmla="*/ 22 w 36"/>
                <a:gd name="T15" fmla="*/ 44 h 50"/>
                <a:gd name="T16" fmla="*/ 28 w 36"/>
                <a:gd name="T17" fmla="*/ 36 h 50"/>
                <a:gd name="T18" fmla="*/ 28 w 36"/>
                <a:gd name="T19" fmla="*/ 36 h 50"/>
                <a:gd name="T20" fmla="*/ 36 w 36"/>
                <a:gd name="T21" fmla="*/ 26 h 50"/>
                <a:gd name="T22" fmla="*/ 36 w 36"/>
                <a:gd name="T23" fmla="*/ 26 h 50"/>
                <a:gd name="T24" fmla="*/ 28 w 36"/>
                <a:gd name="T25" fmla="*/ 16 h 50"/>
                <a:gd name="T26" fmla="*/ 28 w 36"/>
                <a:gd name="T27" fmla="*/ 16 h 50"/>
                <a:gd name="T28" fmla="*/ 22 w 36"/>
                <a:gd name="T29" fmla="*/ 8 h 50"/>
                <a:gd name="T30" fmla="*/ 18 w 36"/>
                <a:gd name="T31" fmla="*/ 0 h 50"/>
                <a:gd name="T32" fmla="*/ 18 w 36"/>
                <a:gd name="T33" fmla="*/ 0 h 50"/>
                <a:gd name="T34" fmla="*/ 16 w 36"/>
                <a:gd name="T35" fmla="*/ 8 h 50"/>
                <a:gd name="T36" fmla="*/ 10 w 36"/>
                <a:gd name="T37" fmla="*/ 16 h 50"/>
                <a:gd name="T38" fmla="*/ 10 w 36"/>
                <a:gd name="T39" fmla="*/ 16 h 50"/>
                <a:gd name="T40" fmla="*/ 0 w 36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50">
                  <a:moveTo>
                    <a:pt x="0" y="26"/>
                  </a:moveTo>
                  <a:lnTo>
                    <a:pt x="0" y="26"/>
                  </a:lnTo>
                  <a:lnTo>
                    <a:pt x="10" y="36"/>
                  </a:lnTo>
                  <a:lnTo>
                    <a:pt x="16" y="44"/>
                  </a:lnTo>
                  <a:lnTo>
                    <a:pt x="18" y="50"/>
                  </a:lnTo>
                  <a:lnTo>
                    <a:pt x="22" y="44"/>
                  </a:lnTo>
                  <a:lnTo>
                    <a:pt x="28" y="36"/>
                  </a:lnTo>
                  <a:lnTo>
                    <a:pt x="36" y="26"/>
                  </a:lnTo>
                  <a:lnTo>
                    <a:pt x="28" y="16"/>
                  </a:lnTo>
                  <a:lnTo>
                    <a:pt x="22" y="8"/>
                  </a:lnTo>
                  <a:lnTo>
                    <a:pt x="18" y="0"/>
                  </a:lnTo>
                  <a:lnTo>
                    <a:pt x="16" y="8"/>
                  </a:lnTo>
                  <a:lnTo>
                    <a:pt x="10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139"/>
            <p:cNvSpPr>
              <a:spLocks/>
            </p:cNvSpPr>
            <p:nvPr/>
          </p:nvSpPr>
          <p:spPr bwMode="auto">
            <a:xfrm>
              <a:off x="4372" y="2654"/>
              <a:ext cx="36" cy="50"/>
            </a:xfrm>
            <a:custGeom>
              <a:avLst/>
              <a:gdLst>
                <a:gd name="T0" fmla="*/ 0 w 36"/>
                <a:gd name="T1" fmla="*/ 26 h 50"/>
                <a:gd name="T2" fmla="*/ 0 w 36"/>
                <a:gd name="T3" fmla="*/ 26 h 50"/>
                <a:gd name="T4" fmla="*/ 10 w 36"/>
                <a:gd name="T5" fmla="*/ 36 h 50"/>
                <a:gd name="T6" fmla="*/ 10 w 36"/>
                <a:gd name="T7" fmla="*/ 36 h 50"/>
                <a:gd name="T8" fmla="*/ 16 w 36"/>
                <a:gd name="T9" fmla="*/ 44 h 50"/>
                <a:gd name="T10" fmla="*/ 18 w 36"/>
                <a:gd name="T11" fmla="*/ 50 h 50"/>
                <a:gd name="T12" fmla="*/ 18 w 36"/>
                <a:gd name="T13" fmla="*/ 50 h 50"/>
                <a:gd name="T14" fmla="*/ 22 w 36"/>
                <a:gd name="T15" fmla="*/ 44 h 50"/>
                <a:gd name="T16" fmla="*/ 28 w 36"/>
                <a:gd name="T17" fmla="*/ 36 h 50"/>
                <a:gd name="T18" fmla="*/ 28 w 36"/>
                <a:gd name="T19" fmla="*/ 36 h 50"/>
                <a:gd name="T20" fmla="*/ 36 w 36"/>
                <a:gd name="T21" fmla="*/ 26 h 50"/>
                <a:gd name="T22" fmla="*/ 36 w 36"/>
                <a:gd name="T23" fmla="*/ 26 h 50"/>
                <a:gd name="T24" fmla="*/ 28 w 36"/>
                <a:gd name="T25" fmla="*/ 16 h 50"/>
                <a:gd name="T26" fmla="*/ 28 w 36"/>
                <a:gd name="T27" fmla="*/ 16 h 50"/>
                <a:gd name="T28" fmla="*/ 22 w 36"/>
                <a:gd name="T29" fmla="*/ 8 h 50"/>
                <a:gd name="T30" fmla="*/ 18 w 36"/>
                <a:gd name="T31" fmla="*/ 0 h 50"/>
                <a:gd name="T32" fmla="*/ 18 w 36"/>
                <a:gd name="T33" fmla="*/ 0 h 50"/>
                <a:gd name="T34" fmla="*/ 16 w 36"/>
                <a:gd name="T35" fmla="*/ 8 h 50"/>
                <a:gd name="T36" fmla="*/ 10 w 36"/>
                <a:gd name="T37" fmla="*/ 16 h 50"/>
                <a:gd name="T38" fmla="*/ 10 w 36"/>
                <a:gd name="T39" fmla="*/ 16 h 50"/>
                <a:gd name="T40" fmla="*/ 0 w 36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50">
                  <a:moveTo>
                    <a:pt x="0" y="26"/>
                  </a:moveTo>
                  <a:lnTo>
                    <a:pt x="0" y="26"/>
                  </a:lnTo>
                  <a:lnTo>
                    <a:pt x="10" y="36"/>
                  </a:lnTo>
                  <a:lnTo>
                    <a:pt x="16" y="44"/>
                  </a:lnTo>
                  <a:lnTo>
                    <a:pt x="18" y="50"/>
                  </a:lnTo>
                  <a:lnTo>
                    <a:pt x="22" y="44"/>
                  </a:lnTo>
                  <a:lnTo>
                    <a:pt x="28" y="36"/>
                  </a:lnTo>
                  <a:lnTo>
                    <a:pt x="36" y="26"/>
                  </a:lnTo>
                  <a:lnTo>
                    <a:pt x="28" y="16"/>
                  </a:lnTo>
                  <a:lnTo>
                    <a:pt x="22" y="8"/>
                  </a:lnTo>
                  <a:lnTo>
                    <a:pt x="18" y="0"/>
                  </a:lnTo>
                  <a:lnTo>
                    <a:pt x="16" y="8"/>
                  </a:lnTo>
                  <a:lnTo>
                    <a:pt x="10" y="16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140"/>
            <p:cNvSpPr>
              <a:spLocks noEditPoints="1"/>
            </p:cNvSpPr>
            <p:nvPr/>
          </p:nvSpPr>
          <p:spPr bwMode="auto">
            <a:xfrm>
              <a:off x="4322" y="2414"/>
              <a:ext cx="86" cy="112"/>
            </a:xfrm>
            <a:custGeom>
              <a:avLst/>
              <a:gdLst>
                <a:gd name="T0" fmla="*/ 54 w 86"/>
                <a:gd name="T1" fmla="*/ 98 h 112"/>
                <a:gd name="T2" fmla="*/ 36 w 86"/>
                <a:gd name="T3" fmla="*/ 76 h 112"/>
                <a:gd name="T4" fmla="*/ 14 w 86"/>
                <a:gd name="T5" fmla="*/ 66 h 112"/>
                <a:gd name="T6" fmla="*/ 22 w 86"/>
                <a:gd name="T7" fmla="*/ 56 h 112"/>
                <a:gd name="T8" fmla="*/ 30 w 86"/>
                <a:gd name="T9" fmla="*/ 28 h 112"/>
                <a:gd name="T10" fmla="*/ 30 w 86"/>
                <a:gd name="T11" fmla="*/ 16 h 112"/>
                <a:gd name="T12" fmla="*/ 48 w 86"/>
                <a:gd name="T13" fmla="*/ 36 h 112"/>
                <a:gd name="T14" fmla="*/ 72 w 86"/>
                <a:gd name="T15" fmla="*/ 48 h 112"/>
                <a:gd name="T16" fmla="*/ 64 w 86"/>
                <a:gd name="T17" fmla="*/ 58 h 112"/>
                <a:gd name="T18" fmla="*/ 56 w 86"/>
                <a:gd name="T19" fmla="*/ 84 h 112"/>
                <a:gd name="T20" fmla="*/ 80 w 86"/>
                <a:gd name="T21" fmla="*/ 40 h 112"/>
                <a:gd name="T22" fmla="*/ 78 w 86"/>
                <a:gd name="T23" fmla="*/ 42 h 112"/>
                <a:gd name="T24" fmla="*/ 76 w 86"/>
                <a:gd name="T25" fmla="*/ 44 h 112"/>
                <a:gd name="T26" fmla="*/ 62 w 86"/>
                <a:gd name="T27" fmla="*/ 40 h 112"/>
                <a:gd name="T28" fmla="*/ 48 w 86"/>
                <a:gd name="T29" fmla="*/ 30 h 112"/>
                <a:gd name="T30" fmla="*/ 30 w 86"/>
                <a:gd name="T31" fmla="*/ 2 h 112"/>
                <a:gd name="T32" fmla="*/ 26 w 86"/>
                <a:gd name="T33" fmla="*/ 0 h 112"/>
                <a:gd name="T34" fmla="*/ 26 w 86"/>
                <a:gd name="T35" fmla="*/ 0 h 112"/>
                <a:gd name="T36" fmla="*/ 26 w 86"/>
                <a:gd name="T37" fmla="*/ 0 h 112"/>
                <a:gd name="T38" fmla="*/ 26 w 86"/>
                <a:gd name="T39" fmla="*/ 2 h 112"/>
                <a:gd name="T40" fmla="*/ 26 w 86"/>
                <a:gd name="T41" fmla="*/ 18 h 112"/>
                <a:gd name="T42" fmla="*/ 22 w 86"/>
                <a:gd name="T43" fmla="*/ 44 h 112"/>
                <a:gd name="T44" fmla="*/ 14 w 86"/>
                <a:gd name="T45" fmla="*/ 60 h 112"/>
                <a:gd name="T46" fmla="*/ 8 w 86"/>
                <a:gd name="T47" fmla="*/ 64 h 112"/>
                <a:gd name="T48" fmla="*/ 4 w 86"/>
                <a:gd name="T49" fmla="*/ 62 h 112"/>
                <a:gd name="T50" fmla="*/ 0 w 86"/>
                <a:gd name="T51" fmla="*/ 66 h 112"/>
                <a:gd name="T52" fmla="*/ 0 w 86"/>
                <a:gd name="T53" fmla="*/ 70 h 112"/>
                <a:gd name="T54" fmla="*/ 6 w 86"/>
                <a:gd name="T55" fmla="*/ 72 h 112"/>
                <a:gd name="T56" fmla="*/ 8 w 86"/>
                <a:gd name="T57" fmla="*/ 72 h 112"/>
                <a:gd name="T58" fmla="*/ 10 w 86"/>
                <a:gd name="T59" fmla="*/ 68 h 112"/>
                <a:gd name="T60" fmla="*/ 10 w 86"/>
                <a:gd name="T61" fmla="*/ 68 h 112"/>
                <a:gd name="T62" fmla="*/ 24 w 86"/>
                <a:gd name="T63" fmla="*/ 74 h 112"/>
                <a:gd name="T64" fmla="*/ 38 w 86"/>
                <a:gd name="T65" fmla="*/ 84 h 112"/>
                <a:gd name="T66" fmla="*/ 56 w 86"/>
                <a:gd name="T67" fmla="*/ 112 h 112"/>
                <a:gd name="T68" fmla="*/ 58 w 86"/>
                <a:gd name="T69" fmla="*/ 112 h 112"/>
                <a:gd name="T70" fmla="*/ 58 w 86"/>
                <a:gd name="T71" fmla="*/ 112 h 112"/>
                <a:gd name="T72" fmla="*/ 60 w 86"/>
                <a:gd name="T73" fmla="*/ 112 h 112"/>
                <a:gd name="T74" fmla="*/ 60 w 86"/>
                <a:gd name="T75" fmla="*/ 110 h 112"/>
                <a:gd name="T76" fmla="*/ 58 w 86"/>
                <a:gd name="T77" fmla="*/ 96 h 112"/>
                <a:gd name="T78" fmla="*/ 64 w 86"/>
                <a:gd name="T79" fmla="*/ 68 h 112"/>
                <a:gd name="T80" fmla="*/ 72 w 86"/>
                <a:gd name="T81" fmla="*/ 54 h 112"/>
                <a:gd name="T82" fmla="*/ 78 w 86"/>
                <a:gd name="T83" fmla="*/ 50 h 112"/>
                <a:gd name="T84" fmla="*/ 78 w 86"/>
                <a:gd name="T85" fmla="*/ 50 h 112"/>
                <a:gd name="T86" fmla="*/ 82 w 86"/>
                <a:gd name="T87" fmla="*/ 50 h 112"/>
                <a:gd name="T88" fmla="*/ 86 w 86"/>
                <a:gd name="T89" fmla="*/ 48 h 112"/>
                <a:gd name="T90" fmla="*/ 86 w 86"/>
                <a:gd name="T91" fmla="*/ 44 h 112"/>
                <a:gd name="T92" fmla="*/ 80 w 86"/>
                <a:gd name="T93" fmla="*/ 40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6" h="112">
                  <a:moveTo>
                    <a:pt x="54" y="98"/>
                  </a:moveTo>
                  <a:lnTo>
                    <a:pt x="54" y="98"/>
                  </a:lnTo>
                  <a:lnTo>
                    <a:pt x="46" y="86"/>
                  </a:lnTo>
                  <a:lnTo>
                    <a:pt x="36" y="76"/>
                  </a:lnTo>
                  <a:lnTo>
                    <a:pt x="26" y="68"/>
                  </a:lnTo>
                  <a:lnTo>
                    <a:pt x="14" y="66"/>
                  </a:lnTo>
                  <a:lnTo>
                    <a:pt x="22" y="56"/>
                  </a:lnTo>
                  <a:lnTo>
                    <a:pt x="28" y="42"/>
                  </a:lnTo>
                  <a:lnTo>
                    <a:pt x="30" y="28"/>
                  </a:lnTo>
                  <a:lnTo>
                    <a:pt x="30" y="16"/>
                  </a:lnTo>
                  <a:lnTo>
                    <a:pt x="38" y="26"/>
                  </a:lnTo>
                  <a:lnTo>
                    <a:pt x="48" y="36"/>
                  </a:lnTo>
                  <a:lnTo>
                    <a:pt x="60" y="44"/>
                  </a:lnTo>
                  <a:lnTo>
                    <a:pt x="72" y="48"/>
                  </a:lnTo>
                  <a:lnTo>
                    <a:pt x="64" y="58"/>
                  </a:lnTo>
                  <a:lnTo>
                    <a:pt x="58" y="70"/>
                  </a:lnTo>
                  <a:lnTo>
                    <a:pt x="56" y="84"/>
                  </a:lnTo>
                  <a:lnTo>
                    <a:pt x="54" y="98"/>
                  </a:lnTo>
                  <a:close/>
                  <a:moveTo>
                    <a:pt x="80" y="40"/>
                  </a:moveTo>
                  <a:lnTo>
                    <a:pt x="80" y="40"/>
                  </a:lnTo>
                  <a:lnTo>
                    <a:pt x="78" y="42"/>
                  </a:lnTo>
                  <a:lnTo>
                    <a:pt x="76" y="44"/>
                  </a:lnTo>
                  <a:lnTo>
                    <a:pt x="68" y="44"/>
                  </a:lnTo>
                  <a:lnTo>
                    <a:pt x="62" y="4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36" y="1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18"/>
                  </a:lnTo>
                  <a:lnTo>
                    <a:pt x="24" y="36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4" y="60"/>
                  </a:lnTo>
                  <a:lnTo>
                    <a:pt x="8" y="64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6" y="70"/>
                  </a:lnTo>
                  <a:lnTo>
                    <a:pt x="24" y="74"/>
                  </a:lnTo>
                  <a:lnTo>
                    <a:pt x="32" y="78"/>
                  </a:lnTo>
                  <a:lnTo>
                    <a:pt x="38" y="84"/>
                  </a:lnTo>
                  <a:lnTo>
                    <a:pt x="50" y="98"/>
                  </a:lnTo>
                  <a:lnTo>
                    <a:pt x="56" y="112"/>
                  </a:lnTo>
                  <a:lnTo>
                    <a:pt x="58" y="112"/>
                  </a:lnTo>
                  <a:lnTo>
                    <a:pt x="60" y="112"/>
                  </a:lnTo>
                  <a:lnTo>
                    <a:pt x="60" y="110"/>
                  </a:lnTo>
                  <a:lnTo>
                    <a:pt x="58" y="96"/>
                  </a:lnTo>
                  <a:lnTo>
                    <a:pt x="60" y="78"/>
                  </a:lnTo>
                  <a:lnTo>
                    <a:pt x="64" y="68"/>
                  </a:lnTo>
                  <a:lnTo>
                    <a:pt x="68" y="60"/>
                  </a:lnTo>
                  <a:lnTo>
                    <a:pt x="72" y="54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4" y="42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141"/>
            <p:cNvSpPr>
              <a:spLocks/>
            </p:cNvSpPr>
            <p:nvPr/>
          </p:nvSpPr>
          <p:spPr bwMode="auto">
            <a:xfrm>
              <a:off x="4336" y="2430"/>
              <a:ext cx="58" cy="82"/>
            </a:xfrm>
            <a:custGeom>
              <a:avLst/>
              <a:gdLst>
                <a:gd name="T0" fmla="*/ 40 w 58"/>
                <a:gd name="T1" fmla="*/ 82 h 82"/>
                <a:gd name="T2" fmla="*/ 40 w 58"/>
                <a:gd name="T3" fmla="*/ 82 h 82"/>
                <a:gd name="T4" fmla="*/ 32 w 58"/>
                <a:gd name="T5" fmla="*/ 70 h 82"/>
                <a:gd name="T6" fmla="*/ 22 w 58"/>
                <a:gd name="T7" fmla="*/ 60 h 82"/>
                <a:gd name="T8" fmla="*/ 12 w 58"/>
                <a:gd name="T9" fmla="*/ 52 h 82"/>
                <a:gd name="T10" fmla="*/ 0 w 58"/>
                <a:gd name="T11" fmla="*/ 50 h 82"/>
                <a:gd name="T12" fmla="*/ 0 w 58"/>
                <a:gd name="T13" fmla="*/ 50 h 82"/>
                <a:gd name="T14" fmla="*/ 8 w 58"/>
                <a:gd name="T15" fmla="*/ 40 h 82"/>
                <a:gd name="T16" fmla="*/ 14 w 58"/>
                <a:gd name="T17" fmla="*/ 26 h 82"/>
                <a:gd name="T18" fmla="*/ 16 w 58"/>
                <a:gd name="T19" fmla="*/ 12 h 82"/>
                <a:gd name="T20" fmla="*/ 16 w 58"/>
                <a:gd name="T21" fmla="*/ 0 h 82"/>
                <a:gd name="T22" fmla="*/ 16 w 58"/>
                <a:gd name="T23" fmla="*/ 0 h 82"/>
                <a:gd name="T24" fmla="*/ 24 w 58"/>
                <a:gd name="T25" fmla="*/ 10 h 82"/>
                <a:gd name="T26" fmla="*/ 34 w 58"/>
                <a:gd name="T27" fmla="*/ 20 h 82"/>
                <a:gd name="T28" fmla="*/ 46 w 58"/>
                <a:gd name="T29" fmla="*/ 28 h 82"/>
                <a:gd name="T30" fmla="*/ 58 w 58"/>
                <a:gd name="T31" fmla="*/ 32 h 82"/>
                <a:gd name="T32" fmla="*/ 58 w 58"/>
                <a:gd name="T33" fmla="*/ 32 h 82"/>
                <a:gd name="T34" fmla="*/ 50 w 58"/>
                <a:gd name="T35" fmla="*/ 42 h 82"/>
                <a:gd name="T36" fmla="*/ 44 w 58"/>
                <a:gd name="T37" fmla="*/ 54 h 82"/>
                <a:gd name="T38" fmla="*/ 42 w 58"/>
                <a:gd name="T39" fmla="*/ 68 h 82"/>
                <a:gd name="T40" fmla="*/ 40 w 58"/>
                <a:gd name="T41" fmla="*/ 82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" h="82">
                  <a:moveTo>
                    <a:pt x="40" y="82"/>
                  </a:moveTo>
                  <a:lnTo>
                    <a:pt x="40" y="82"/>
                  </a:lnTo>
                  <a:lnTo>
                    <a:pt x="32" y="70"/>
                  </a:lnTo>
                  <a:lnTo>
                    <a:pt x="22" y="60"/>
                  </a:lnTo>
                  <a:lnTo>
                    <a:pt x="12" y="52"/>
                  </a:lnTo>
                  <a:lnTo>
                    <a:pt x="0" y="50"/>
                  </a:lnTo>
                  <a:lnTo>
                    <a:pt x="8" y="40"/>
                  </a:lnTo>
                  <a:lnTo>
                    <a:pt x="14" y="26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24" y="10"/>
                  </a:lnTo>
                  <a:lnTo>
                    <a:pt x="34" y="20"/>
                  </a:lnTo>
                  <a:lnTo>
                    <a:pt x="46" y="28"/>
                  </a:lnTo>
                  <a:lnTo>
                    <a:pt x="58" y="32"/>
                  </a:lnTo>
                  <a:lnTo>
                    <a:pt x="50" y="42"/>
                  </a:lnTo>
                  <a:lnTo>
                    <a:pt x="44" y="54"/>
                  </a:lnTo>
                  <a:lnTo>
                    <a:pt x="42" y="68"/>
                  </a:lnTo>
                  <a:lnTo>
                    <a:pt x="40" y="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142"/>
            <p:cNvSpPr>
              <a:spLocks/>
            </p:cNvSpPr>
            <p:nvPr/>
          </p:nvSpPr>
          <p:spPr bwMode="auto">
            <a:xfrm>
              <a:off x="4322" y="2414"/>
              <a:ext cx="86" cy="112"/>
            </a:xfrm>
            <a:custGeom>
              <a:avLst/>
              <a:gdLst>
                <a:gd name="T0" fmla="*/ 80 w 86"/>
                <a:gd name="T1" fmla="*/ 40 h 112"/>
                <a:gd name="T2" fmla="*/ 76 w 86"/>
                <a:gd name="T3" fmla="*/ 44 h 112"/>
                <a:gd name="T4" fmla="*/ 68 w 86"/>
                <a:gd name="T5" fmla="*/ 44 h 112"/>
                <a:gd name="T6" fmla="*/ 54 w 86"/>
                <a:gd name="T7" fmla="*/ 36 h 112"/>
                <a:gd name="T8" fmla="*/ 36 w 86"/>
                <a:gd name="T9" fmla="*/ 16 h 112"/>
                <a:gd name="T10" fmla="*/ 30 w 86"/>
                <a:gd name="T11" fmla="*/ 2 h 112"/>
                <a:gd name="T12" fmla="*/ 26 w 86"/>
                <a:gd name="T13" fmla="*/ 0 h 112"/>
                <a:gd name="T14" fmla="*/ 26 w 86"/>
                <a:gd name="T15" fmla="*/ 0 h 112"/>
                <a:gd name="T16" fmla="*/ 26 w 86"/>
                <a:gd name="T17" fmla="*/ 0 h 112"/>
                <a:gd name="T18" fmla="*/ 26 w 86"/>
                <a:gd name="T19" fmla="*/ 2 h 112"/>
                <a:gd name="T20" fmla="*/ 24 w 86"/>
                <a:gd name="T21" fmla="*/ 36 h 112"/>
                <a:gd name="T22" fmla="*/ 18 w 86"/>
                <a:gd name="T23" fmla="*/ 52 h 112"/>
                <a:gd name="T24" fmla="*/ 8 w 86"/>
                <a:gd name="T25" fmla="*/ 64 h 112"/>
                <a:gd name="T26" fmla="*/ 6 w 86"/>
                <a:gd name="T27" fmla="*/ 62 h 112"/>
                <a:gd name="T28" fmla="*/ 4 w 86"/>
                <a:gd name="T29" fmla="*/ 62 h 112"/>
                <a:gd name="T30" fmla="*/ 0 w 86"/>
                <a:gd name="T31" fmla="*/ 70 h 112"/>
                <a:gd name="T32" fmla="*/ 2 w 86"/>
                <a:gd name="T33" fmla="*/ 72 h 112"/>
                <a:gd name="T34" fmla="*/ 6 w 86"/>
                <a:gd name="T35" fmla="*/ 72 h 112"/>
                <a:gd name="T36" fmla="*/ 10 w 86"/>
                <a:gd name="T37" fmla="*/ 68 h 112"/>
                <a:gd name="T38" fmla="*/ 10 w 86"/>
                <a:gd name="T39" fmla="*/ 68 h 112"/>
                <a:gd name="T40" fmla="*/ 16 w 86"/>
                <a:gd name="T41" fmla="*/ 70 h 112"/>
                <a:gd name="T42" fmla="*/ 32 w 86"/>
                <a:gd name="T43" fmla="*/ 78 h 112"/>
                <a:gd name="T44" fmla="*/ 50 w 86"/>
                <a:gd name="T45" fmla="*/ 98 h 112"/>
                <a:gd name="T46" fmla="*/ 56 w 86"/>
                <a:gd name="T47" fmla="*/ 112 h 112"/>
                <a:gd name="T48" fmla="*/ 58 w 86"/>
                <a:gd name="T49" fmla="*/ 112 h 112"/>
                <a:gd name="T50" fmla="*/ 58 w 86"/>
                <a:gd name="T51" fmla="*/ 112 h 112"/>
                <a:gd name="T52" fmla="*/ 60 w 86"/>
                <a:gd name="T53" fmla="*/ 112 h 112"/>
                <a:gd name="T54" fmla="*/ 60 w 86"/>
                <a:gd name="T55" fmla="*/ 110 h 112"/>
                <a:gd name="T56" fmla="*/ 60 w 86"/>
                <a:gd name="T57" fmla="*/ 78 h 112"/>
                <a:gd name="T58" fmla="*/ 68 w 86"/>
                <a:gd name="T59" fmla="*/ 60 h 112"/>
                <a:gd name="T60" fmla="*/ 78 w 86"/>
                <a:gd name="T61" fmla="*/ 50 h 112"/>
                <a:gd name="T62" fmla="*/ 78 w 86"/>
                <a:gd name="T63" fmla="*/ 50 h 112"/>
                <a:gd name="T64" fmla="*/ 80 w 86"/>
                <a:gd name="T65" fmla="*/ 50 h 112"/>
                <a:gd name="T66" fmla="*/ 82 w 86"/>
                <a:gd name="T67" fmla="*/ 50 h 112"/>
                <a:gd name="T68" fmla="*/ 86 w 86"/>
                <a:gd name="T69" fmla="*/ 44 h 112"/>
                <a:gd name="T70" fmla="*/ 84 w 86"/>
                <a:gd name="T71" fmla="*/ 42 h 112"/>
                <a:gd name="T72" fmla="*/ 80 w 86"/>
                <a:gd name="T73" fmla="*/ 4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112">
                  <a:moveTo>
                    <a:pt x="80" y="40"/>
                  </a:moveTo>
                  <a:lnTo>
                    <a:pt x="80" y="40"/>
                  </a:lnTo>
                  <a:lnTo>
                    <a:pt x="78" y="42"/>
                  </a:lnTo>
                  <a:lnTo>
                    <a:pt x="76" y="44"/>
                  </a:lnTo>
                  <a:lnTo>
                    <a:pt x="68" y="44"/>
                  </a:lnTo>
                  <a:lnTo>
                    <a:pt x="62" y="4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36" y="1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18"/>
                  </a:lnTo>
                  <a:lnTo>
                    <a:pt x="24" y="36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4" y="60"/>
                  </a:lnTo>
                  <a:lnTo>
                    <a:pt x="8" y="64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6" y="70"/>
                  </a:lnTo>
                  <a:lnTo>
                    <a:pt x="24" y="74"/>
                  </a:lnTo>
                  <a:lnTo>
                    <a:pt x="32" y="78"/>
                  </a:lnTo>
                  <a:lnTo>
                    <a:pt x="38" y="84"/>
                  </a:lnTo>
                  <a:lnTo>
                    <a:pt x="50" y="98"/>
                  </a:lnTo>
                  <a:lnTo>
                    <a:pt x="56" y="112"/>
                  </a:lnTo>
                  <a:lnTo>
                    <a:pt x="58" y="112"/>
                  </a:lnTo>
                  <a:lnTo>
                    <a:pt x="60" y="112"/>
                  </a:lnTo>
                  <a:lnTo>
                    <a:pt x="60" y="110"/>
                  </a:lnTo>
                  <a:lnTo>
                    <a:pt x="58" y="96"/>
                  </a:lnTo>
                  <a:lnTo>
                    <a:pt x="60" y="78"/>
                  </a:lnTo>
                  <a:lnTo>
                    <a:pt x="64" y="68"/>
                  </a:lnTo>
                  <a:lnTo>
                    <a:pt x="68" y="60"/>
                  </a:lnTo>
                  <a:lnTo>
                    <a:pt x="72" y="54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4" y="42"/>
                  </a:lnTo>
                  <a:lnTo>
                    <a:pt x="8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143"/>
            <p:cNvSpPr>
              <a:spLocks/>
            </p:cNvSpPr>
            <p:nvPr/>
          </p:nvSpPr>
          <p:spPr bwMode="auto">
            <a:xfrm>
              <a:off x="4380" y="25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6 w 8"/>
                <a:gd name="T5" fmla="*/ 2 h 8"/>
                <a:gd name="T6" fmla="*/ 2 w 8"/>
                <a:gd name="T7" fmla="*/ 0 h 8"/>
                <a:gd name="T8" fmla="*/ 2 w 8"/>
                <a:gd name="T9" fmla="*/ 0 h 8"/>
                <a:gd name="T10" fmla="*/ 0 w 8"/>
                <a:gd name="T11" fmla="*/ 2 h 8"/>
                <a:gd name="T12" fmla="*/ 0 w 8"/>
                <a:gd name="T13" fmla="*/ 6 h 8"/>
                <a:gd name="T14" fmla="*/ 0 w 8"/>
                <a:gd name="T15" fmla="*/ 6 h 8"/>
                <a:gd name="T16" fmla="*/ 2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8 w 8"/>
                <a:gd name="T23" fmla="*/ 6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144"/>
            <p:cNvSpPr>
              <a:spLocks/>
            </p:cNvSpPr>
            <p:nvPr/>
          </p:nvSpPr>
          <p:spPr bwMode="auto">
            <a:xfrm>
              <a:off x="4380" y="25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6 w 8"/>
                <a:gd name="T5" fmla="*/ 2 h 8"/>
                <a:gd name="T6" fmla="*/ 2 w 8"/>
                <a:gd name="T7" fmla="*/ 0 h 8"/>
                <a:gd name="T8" fmla="*/ 2 w 8"/>
                <a:gd name="T9" fmla="*/ 0 h 8"/>
                <a:gd name="T10" fmla="*/ 0 w 8"/>
                <a:gd name="T11" fmla="*/ 2 h 8"/>
                <a:gd name="T12" fmla="*/ 0 w 8"/>
                <a:gd name="T13" fmla="*/ 6 h 8"/>
                <a:gd name="T14" fmla="*/ 0 w 8"/>
                <a:gd name="T15" fmla="*/ 6 h 8"/>
                <a:gd name="T16" fmla="*/ 2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8 w 8"/>
                <a:gd name="T23" fmla="*/ 6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145"/>
            <p:cNvSpPr>
              <a:spLocks/>
            </p:cNvSpPr>
            <p:nvPr/>
          </p:nvSpPr>
          <p:spPr bwMode="auto">
            <a:xfrm>
              <a:off x="4342" y="24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6 h 8"/>
                <a:gd name="T6" fmla="*/ 6 w 8"/>
                <a:gd name="T7" fmla="*/ 8 h 8"/>
                <a:gd name="T8" fmla="*/ 6 w 8"/>
                <a:gd name="T9" fmla="*/ 8 h 8"/>
                <a:gd name="T10" fmla="*/ 2 w 8"/>
                <a:gd name="T11" fmla="*/ 8 h 8"/>
                <a:gd name="T12" fmla="*/ 0 w 8"/>
                <a:gd name="T13" fmla="*/ 6 h 8"/>
                <a:gd name="T14" fmla="*/ 0 w 8"/>
                <a:gd name="T15" fmla="*/ 6 h 8"/>
                <a:gd name="T16" fmla="*/ 0 w 8"/>
                <a:gd name="T17" fmla="*/ 2 h 8"/>
                <a:gd name="T18" fmla="*/ 2 w 8"/>
                <a:gd name="T19" fmla="*/ 0 h 8"/>
                <a:gd name="T20" fmla="*/ 2 w 8"/>
                <a:gd name="T21" fmla="*/ 0 h 8"/>
                <a:gd name="T22" fmla="*/ 6 w 8"/>
                <a:gd name="T23" fmla="*/ 2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146"/>
            <p:cNvSpPr>
              <a:spLocks/>
            </p:cNvSpPr>
            <p:nvPr/>
          </p:nvSpPr>
          <p:spPr bwMode="auto">
            <a:xfrm>
              <a:off x="4342" y="24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6 h 8"/>
                <a:gd name="T6" fmla="*/ 6 w 8"/>
                <a:gd name="T7" fmla="*/ 8 h 8"/>
                <a:gd name="T8" fmla="*/ 6 w 8"/>
                <a:gd name="T9" fmla="*/ 8 h 8"/>
                <a:gd name="T10" fmla="*/ 2 w 8"/>
                <a:gd name="T11" fmla="*/ 8 h 8"/>
                <a:gd name="T12" fmla="*/ 0 w 8"/>
                <a:gd name="T13" fmla="*/ 6 h 8"/>
                <a:gd name="T14" fmla="*/ 0 w 8"/>
                <a:gd name="T15" fmla="*/ 6 h 8"/>
                <a:gd name="T16" fmla="*/ 0 w 8"/>
                <a:gd name="T17" fmla="*/ 2 h 8"/>
                <a:gd name="T18" fmla="*/ 2 w 8"/>
                <a:gd name="T19" fmla="*/ 0 h 8"/>
                <a:gd name="T20" fmla="*/ 2 w 8"/>
                <a:gd name="T21" fmla="*/ 0 h 8"/>
                <a:gd name="T22" fmla="*/ 6 w 8"/>
                <a:gd name="T23" fmla="*/ 2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147"/>
            <p:cNvSpPr>
              <a:spLocks/>
            </p:cNvSpPr>
            <p:nvPr/>
          </p:nvSpPr>
          <p:spPr bwMode="auto">
            <a:xfrm>
              <a:off x="4348" y="2446"/>
              <a:ext cx="34" cy="48"/>
            </a:xfrm>
            <a:custGeom>
              <a:avLst/>
              <a:gdLst>
                <a:gd name="T0" fmla="*/ 0 w 34"/>
                <a:gd name="T1" fmla="*/ 30 h 48"/>
                <a:gd name="T2" fmla="*/ 0 w 34"/>
                <a:gd name="T3" fmla="*/ 30 h 48"/>
                <a:gd name="T4" fmla="*/ 10 w 34"/>
                <a:gd name="T5" fmla="*/ 36 h 48"/>
                <a:gd name="T6" fmla="*/ 10 w 34"/>
                <a:gd name="T7" fmla="*/ 36 h 48"/>
                <a:gd name="T8" fmla="*/ 18 w 34"/>
                <a:gd name="T9" fmla="*/ 42 h 48"/>
                <a:gd name="T10" fmla="*/ 24 w 34"/>
                <a:gd name="T11" fmla="*/ 48 h 48"/>
                <a:gd name="T12" fmla="*/ 24 w 34"/>
                <a:gd name="T13" fmla="*/ 48 h 48"/>
                <a:gd name="T14" fmla="*/ 26 w 34"/>
                <a:gd name="T15" fmla="*/ 40 h 48"/>
                <a:gd name="T16" fmla="*/ 28 w 34"/>
                <a:gd name="T17" fmla="*/ 32 h 48"/>
                <a:gd name="T18" fmla="*/ 28 w 34"/>
                <a:gd name="T19" fmla="*/ 32 h 48"/>
                <a:gd name="T20" fmla="*/ 34 w 34"/>
                <a:gd name="T21" fmla="*/ 20 h 48"/>
                <a:gd name="T22" fmla="*/ 34 w 34"/>
                <a:gd name="T23" fmla="*/ 20 h 48"/>
                <a:gd name="T24" fmla="*/ 22 w 34"/>
                <a:gd name="T25" fmla="*/ 12 h 48"/>
                <a:gd name="T26" fmla="*/ 22 w 34"/>
                <a:gd name="T27" fmla="*/ 12 h 48"/>
                <a:gd name="T28" fmla="*/ 16 w 34"/>
                <a:gd name="T29" fmla="*/ 6 h 48"/>
                <a:gd name="T30" fmla="*/ 10 w 34"/>
                <a:gd name="T31" fmla="*/ 0 h 48"/>
                <a:gd name="T32" fmla="*/ 10 w 34"/>
                <a:gd name="T33" fmla="*/ 0 h 48"/>
                <a:gd name="T34" fmla="*/ 8 w 34"/>
                <a:gd name="T35" fmla="*/ 8 h 48"/>
                <a:gd name="T36" fmla="*/ 6 w 34"/>
                <a:gd name="T37" fmla="*/ 18 h 48"/>
                <a:gd name="T38" fmla="*/ 6 w 34"/>
                <a:gd name="T39" fmla="*/ 18 h 48"/>
                <a:gd name="T40" fmla="*/ 0 w 34"/>
                <a:gd name="T41" fmla="*/ 3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48">
                  <a:moveTo>
                    <a:pt x="0" y="30"/>
                  </a:moveTo>
                  <a:lnTo>
                    <a:pt x="0" y="30"/>
                  </a:lnTo>
                  <a:lnTo>
                    <a:pt x="10" y="36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6" y="40"/>
                  </a:lnTo>
                  <a:lnTo>
                    <a:pt x="28" y="32"/>
                  </a:lnTo>
                  <a:lnTo>
                    <a:pt x="34" y="20"/>
                  </a:lnTo>
                  <a:lnTo>
                    <a:pt x="22" y="12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8" y="8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148"/>
            <p:cNvSpPr>
              <a:spLocks/>
            </p:cNvSpPr>
            <p:nvPr/>
          </p:nvSpPr>
          <p:spPr bwMode="auto">
            <a:xfrm>
              <a:off x="4348" y="2446"/>
              <a:ext cx="34" cy="48"/>
            </a:xfrm>
            <a:custGeom>
              <a:avLst/>
              <a:gdLst>
                <a:gd name="T0" fmla="*/ 0 w 34"/>
                <a:gd name="T1" fmla="*/ 30 h 48"/>
                <a:gd name="T2" fmla="*/ 0 w 34"/>
                <a:gd name="T3" fmla="*/ 30 h 48"/>
                <a:gd name="T4" fmla="*/ 10 w 34"/>
                <a:gd name="T5" fmla="*/ 36 h 48"/>
                <a:gd name="T6" fmla="*/ 10 w 34"/>
                <a:gd name="T7" fmla="*/ 36 h 48"/>
                <a:gd name="T8" fmla="*/ 18 w 34"/>
                <a:gd name="T9" fmla="*/ 42 h 48"/>
                <a:gd name="T10" fmla="*/ 24 w 34"/>
                <a:gd name="T11" fmla="*/ 48 h 48"/>
                <a:gd name="T12" fmla="*/ 24 w 34"/>
                <a:gd name="T13" fmla="*/ 48 h 48"/>
                <a:gd name="T14" fmla="*/ 26 w 34"/>
                <a:gd name="T15" fmla="*/ 40 h 48"/>
                <a:gd name="T16" fmla="*/ 28 w 34"/>
                <a:gd name="T17" fmla="*/ 32 h 48"/>
                <a:gd name="T18" fmla="*/ 28 w 34"/>
                <a:gd name="T19" fmla="*/ 32 h 48"/>
                <a:gd name="T20" fmla="*/ 34 w 34"/>
                <a:gd name="T21" fmla="*/ 20 h 48"/>
                <a:gd name="T22" fmla="*/ 34 w 34"/>
                <a:gd name="T23" fmla="*/ 20 h 48"/>
                <a:gd name="T24" fmla="*/ 22 w 34"/>
                <a:gd name="T25" fmla="*/ 12 h 48"/>
                <a:gd name="T26" fmla="*/ 22 w 34"/>
                <a:gd name="T27" fmla="*/ 12 h 48"/>
                <a:gd name="T28" fmla="*/ 16 w 34"/>
                <a:gd name="T29" fmla="*/ 6 h 48"/>
                <a:gd name="T30" fmla="*/ 10 w 34"/>
                <a:gd name="T31" fmla="*/ 0 h 48"/>
                <a:gd name="T32" fmla="*/ 10 w 34"/>
                <a:gd name="T33" fmla="*/ 0 h 48"/>
                <a:gd name="T34" fmla="*/ 8 w 34"/>
                <a:gd name="T35" fmla="*/ 8 h 48"/>
                <a:gd name="T36" fmla="*/ 6 w 34"/>
                <a:gd name="T37" fmla="*/ 18 h 48"/>
                <a:gd name="T38" fmla="*/ 6 w 34"/>
                <a:gd name="T39" fmla="*/ 18 h 48"/>
                <a:gd name="T40" fmla="*/ 0 w 34"/>
                <a:gd name="T41" fmla="*/ 3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48">
                  <a:moveTo>
                    <a:pt x="0" y="30"/>
                  </a:moveTo>
                  <a:lnTo>
                    <a:pt x="0" y="30"/>
                  </a:lnTo>
                  <a:lnTo>
                    <a:pt x="10" y="36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6" y="40"/>
                  </a:lnTo>
                  <a:lnTo>
                    <a:pt x="28" y="32"/>
                  </a:lnTo>
                  <a:lnTo>
                    <a:pt x="34" y="20"/>
                  </a:lnTo>
                  <a:lnTo>
                    <a:pt x="22" y="12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8" y="8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149"/>
            <p:cNvSpPr>
              <a:spLocks noEditPoints="1"/>
            </p:cNvSpPr>
            <p:nvPr/>
          </p:nvSpPr>
          <p:spPr bwMode="auto">
            <a:xfrm>
              <a:off x="3094" y="3198"/>
              <a:ext cx="86" cy="80"/>
            </a:xfrm>
            <a:custGeom>
              <a:avLst/>
              <a:gdLst>
                <a:gd name="T0" fmla="*/ 22 w 86"/>
                <a:gd name="T1" fmla="*/ 62 h 80"/>
                <a:gd name="T2" fmla="*/ 22 w 86"/>
                <a:gd name="T3" fmla="*/ 36 h 80"/>
                <a:gd name="T4" fmla="*/ 12 w 86"/>
                <a:gd name="T5" fmla="*/ 10 h 80"/>
                <a:gd name="T6" fmla="*/ 24 w 86"/>
                <a:gd name="T7" fmla="*/ 16 h 80"/>
                <a:gd name="T8" fmla="*/ 52 w 86"/>
                <a:gd name="T9" fmla="*/ 20 h 80"/>
                <a:gd name="T10" fmla="*/ 64 w 86"/>
                <a:gd name="T11" fmla="*/ 16 h 80"/>
                <a:gd name="T12" fmla="*/ 64 w 86"/>
                <a:gd name="T13" fmla="*/ 44 h 80"/>
                <a:gd name="T14" fmla="*/ 76 w 86"/>
                <a:gd name="T15" fmla="*/ 68 h 80"/>
                <a:gd name="T16" fmla="*/ 62 w 86"/>
                <a:gd name="T17" fmla="*/ 64 h 80"/>
                <a:gd name="T18" fmla="*/ 36 w 86"/>
                <a:gd name="T19" fmla="*/ 60 h 80"/>
                <a:gd name="T20" fmla="*/ 14 w 86"/>
                <a:gd name="T21" fmla="*/ 74 h 80"/>
                <a:gd name="T22" fmla="*/ 18 w 86"/>
                <a:gd name="T23" fmla="*/ 74 h 80"/>
                <a:gd name="T24" fmla="*/ 20 w 86"/>
                <a:gd name="T25" fmla="*/ 72 h 80"/>
                <a:gd name="T26" fmla="*/ 22 w 86"/>
                <a:gd name="T27" fmla="*/ 68 h 80"/>
                <a:gd name="T28" fmla="*/ 22 w 86"/>
                <a:gd name="T29" fmla="*/ 68 h 80"/>
                <a:gd name="T30" fmla="*/ 28 w 86"/>
                <a:gd name="T31" fmla="*/ 64 h 80"/>
                <a:gd name="T32" fmla="*/ 46 w 86"/>
                <a:gd name="T33" fmla="*/ 64 h 80"/>
                <a:gd name="T34" fmla="*/ 72 w 86"/>
                <a:gd name="T35" fmla="*/ 70 h 80"/>
                <a:gd name="T36" fmla="*/ 84 w 86"/>
                <a:gd name="T37" fmla="*/ 80 h 80"/>
                <a:gd name="T38" fmla="*/ 86 w 86"/>
                <a:gd name="T39" fmla="*/ 78 h 80"/>
                <a:gd name="T40" fmla="*/ 86 w 86"/>
                <a:gd name="T41" fmla="*/ 78 h 80"/>
                <a:gd name="T42" fmla="*/ 86 w 86"/>
                <a:gd name="T43" fmla="*/ 78 h 80"/>
                <a:gd name="T44" fmla="*/ 86 w 86"/>
                <a:gd name="T45" fmla="*/ 76 h 80"/>
                <a:gd name="T46" fmla="*/ 78 w 86"/>
                <a:gd name="T47" fmla="*/ 64 h 80"/>
                <a:gd name="T48" fmla="*/ 68 w 86"/>
                <a:gd name="T49" fmla="*/ 38 h 80"/>
                <a:gd name="T50" fmla="*/ 66 w 86"/>
                <a:gd name="T51" fmla="*/ 22 h 80"/>
                <a:gd name="T52" fmla="*/ 68 w 86"/>
                <a:gd name="T53" fmla="*/ 16 h 80"/>
                <a:gd name="T54" fmla="*/ 70 w 86"/>
                <a:gd name="T55" fmla="*/ 16 h 80"/>
                <a:gd name="T56" fmla="*/ 74 w 86"/>
                <a:gd name="T57" fmla="*/ 14 h 80"/>
                <a:gd name="T58" fmla="*/ 76 w 86"/>
                <a:gd name="T59" fmla="*/ 10 h 80"/>
                <a:gd name="T60" fmla="*/ 74 w 86"/>
                <a:gd name="T61" fmla="*/ 6 h 80"/>
                <a:gd name="T62" fmla="*/ 66 w 86"/>
                <a:gd name="T63" fmla="*/ 6 h 80"/>
                <a:gd name="T64" fmla="*/ 64 w 86"/>
                <a:gd name="T65" fmla="*/ 8 h 80"/>
                <a:gd name="T66" fmla="*/ 66 w 86"/>
                <a:gd name="T67" fmla="*/ 12 h 80"/>
                <a:gd name="T68" fmla="*/ 50 w 86"/>
                <a:gd name="T69" fmla="*/ 16 h 80"/>
                <a:gd name="T70" fmla="*/ 32 w 86"/>
                <a:gd name="T71" fmla="*/ 14 h 80"/>
                <a:gd name="T72" fmla="*/ 2 w 86"/>
                <a:gd name="T73" fmla="*/ 0 h 80"/>
                <a:gd name="T74" fmla="*/ 0 w 86"/>
                <a:gd name="T75" fmla="*/ 0 h 80"/>
                <a:gd name="T76" fmla="*/ 0 w 86"/>
                <a:gd name="T77" fmla="*/ 0 h 80"/>
                <a:gd name="T78" fmla="*/ 0 w 86"/>
                <a:gd name="T79" fmla="*/ 0 h 80"/>
                <a:gd name="T80" fmla="*/ 0 w 86"/>
                <a:gd name="T81" fmla="*/ 4 h 80"/>
                <a:gd name="T82" fmla="*/ 10 w 86"/>
                <a:gd name="T83" fmla="*/ 16 h 80"/>
                <a:gd name="T84" fmla="*/ 20 w 86"/>
                <a:gd name="T85" fmla="*/ 40 h 80"/>
                <a:gd name="T86" fmla="*/ 20 w 86"/>
                <a:gd name="T87" fmla="*/ 58 h 80"/>
                <a:gd name="T88" fmla="*/ 18 w 86"/>
                <a:gd name="T89" fmla="*/ 64 h 80"/>
                <a:gd name="T90" fmla="*/ 12 w 86"/>
                <a:gd name="T91" fmla="*/ 66 h 80"/>
                <a:gd name="T92" fmla="*/ 12 w 86"/>
                <a:gd name="T93" fmla="*/ 70 h 80"/>
                <a:gd name="T94" fmla="*/ 14 w 86"/>
                <a:gd name="T95" fmla="*/ 74 h 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6" h="80">
                  <a:moveTo>
                    <a:pt x="22" y="62"/>
                  </a:moveTo>
                  <a:lnTo>
                    <a:pt x="22" y="62"/>
                  </a:lnTo>
                  <a:lnTo>
                    <a:pt x="24" y="50"/>
                  </a:lnTo>
                  <a:lnTo>
                    <a:pt x="22" y="36"/>
                  </a:lnTo>
                  <a:lnTo>
                    <a:pt x="18" y="22"/>
                  </a:lnTo>
                  <a:lnTo>
                    <a:pt x="12" y="10"/>
                  </a:lnTo>
                  <a:lnTo>
                    <a:pt x="24" y="16"/>
                  </a:lnTo>
                  <a:lnTo>
                    <a:pt x="38" y="20"/>
                  </a:lnTo>
                  <a:lnTo>
                    <a:pt x="52" y="20"/>
                  </a:lnTo>
                  <a:lnTo>
                    <a:pt x="64" y="16"/>
                  </a:lnTo>
                  <a:lnTo>
                    <a:pt x="62" y="30"/>
                  </a:lnTo>
                  <a:lnTo>
                    <a:pt x="64" y="44"/>
                  </a:lnTo>
                  <a:lnTo>
                    <a:pt x="68" y="56"/>
                  </a:lnTo>
                  <a:lnTo>
                    <a:pt x="76" y="68"/>
                  </a:lnTo>
                  <a:lnTo>
                    <a:pt x="62" y="64"/>
                  </a:lnTo>
                  <a:lnTo>
                    <a:pt x="48" y="60"/>
                  </a:lnTo>
                  <a:lnTo>
                    <a:pt x="36" y="60"/>
                  </a:lnTo>
                  <a:lnTo>
                    <a:pt x="22" y="62"/>
                  </a:lnTo>
                  <a:close/>
                  <a:moveTo>
                    <a:pt x="14" y="74"/>
                  </a:moveTo>
                  <a:lnTo>
                    <a:pt x="14" y="74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8" y="64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72" y="70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6" y="76"/>
                  </a:lnTo>
                  <a:lnTo>
                    <a:pt x="78" y="64"/>
                  </a:lnTo>
                  <a:lnTo>
                    <a:pt x="70" y="48"/>
                  </a:lnTo>
                  <a:lnTo>
                    <a:pt x="68" y="38"/>
                  </a:lnTo>
                  <a:lnTo>
                    <a:pt x="66" y="30"/>
                  </a:lnTo>
                  <a:lnTo>
                    <a:pt x="66" y="22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10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6" y="12"/>
                  </a:lnTo>
                  <a:lnTo>
                    <a:pt x="58" y="14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2" y="14"/>
                  </a:lnTo>
                  <a:lnTo>
                    <a:pt x="16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0" y="16"/>
                  </a:lnTo>
                  <a:lnTo>
                    <a:pt x="16" y="32"/>
                  </a:lnTo>
                  <a:lnTo>
                    <a:pt x="20" y="40"/>
                  </a:lnTo>
                  <a:lnTo>
                    <a:pt x="20" y="50"/>
                  </a:lnTo>
                  <a:lnTo>
                    <a:pt x="20" y="58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150"/>
            <p:cNvSpPr>
              <a:spLocks/>
            </p:cNvSpPr>
            <p:nvPr/>
          </p:nvSpPr>
          <p:spPr bwMode="auto">
            <a:xfrm>
              <a:off x="3106" y="3208"/>
              <a:ext cx="64" cy="58"/>
            </a:xfrm>
            <a:custGeom>
              <a:avLst/>
              <a:gdLst>
                <a:gd name="T0" fmla="*/ 10 w 64"/>
                <a:gd name="T1" fmla="*/ 52 h 58"/>
                <a:gd name="T2" fmla="*/ 10 w 64"/>
                <a:gd name="T3" fmla="*/ 52 h 58"/>
                <a:gd name="T4" fmla="*/ 12 w 64"/>
                <a:gd name="T5" fmla="*/ 40 h 58"/>
                <a:gd name="T6" fmla="*/ 10 w 64"/>
                <a:gd name="T7" fmla="*/ 26 h 58"/>
                <a:gd name="T8" fmla="*/ 6 w 64"/>
                <a:gd name="T9" fmla="*/ 12 h 58"/>
                <a:gd name="T10" fmla="*/ 0 w 64"/>
                <a:gd name="T11" fmla="*/ 0 h 58"/>
                <a:gd name="T12" fmla="*/ 0 w 64"/>
                <a:gd name="T13" fmla="*/ 0 h 58"/>
                <a:gd name="T14" fmla="*/ 12 w 64"/>
                <a:gd name="T15" fmla="*/ 6 h 58"/>
                <a:gd name="T16" fmla="*/ 26 w 64"/>
                <a:gd name="T17" fmla="*/ 10 h 58"/>
                <a:gd name="T18" fmla="*/ 40 w 64"/>
                <a:gd name="T19" fmla="*/ 10 h 58"/>
                <a:gd name="T20" fmla="*/ 52 w 64"/>
                <a:gd name="T21" fmla="*/ 6 h 58"/>
                <a:gd name="T22" fmla="*/ 52 w 64"/>
                <a:gd name="T23" fmla="*/ 6 h 58"/>
                <a:gd name="T24" fmla="*/ 50 w 64"/>
                <a:gd name="T25" fmla="*/ 20 h 58"/>
                <a:gd name="T26" fmla="*/ 52 w 64"/>
                <a:gd name="T27" fmla="*/ 34 h 58"/>
                <a:gd name="T28" fmla="*/ 56 w 64"/>
                <a:gd name="T29" fmla="*/ 46 h 58"/>
                <a:gd name="T30" fmla="*/ 64 w 64"/>
                <a:gd name="T31" fmla="*/ 58 h 58"/>
                <a:gd name="T32" fmla="*/ 64 w 64"/>
                <a:gd name="T33" fmla="*/ 58 h 58"/>
                <a:gd name="T34" fmla="*/ 50 w 64"/>
                <a:gd name="T35" fmla="*/ 54 h 58"/>
                <a:gd name="T36" fmla="*/ 36 w 64"/>
                <a:gd name="T37" fmla="*/ 50 h 58"/>
                <a:gd name="T38" fmla="*/ 24 w 64"/>
                <a:gd name="T39" fmla="*/ 50 h 58"/>
                <a:gd name="T40" fmla="*/ 10 w 64"/>
                <a:gd name="T41" fmla="*/ 52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58">
                  <a:moveTo>
                    <a:pt x="10" y="52"/>
                  </a:moveTo>
                  <a:lnTo>
                    <a:pt x="10" y="52"/>
                  </a:lnTo>
                  <a:lnTo>
                    <a:pt x="12" y="40"/>
                  </a:lnTo>
                  <a:lnTo>
                    <a:pt x="10" y="2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52" y="6"/>
                  </a:lnTo>
                  <a:lnTo>
                    <a:pt x="50" y="20"/>
                  </a:lnTo>
                  <a:lnTo>
                    <a:pt x="52" y="34"/>
                  </a:lnTo>
                  <a:lnTo>
                    <a:pt x="56" y="46"/>
                  </a:lnTo>
                  <a:lnTo>
                    <a:pt x="64" y="58"/>
                  </a:lnTo>
                  <a:lnTo>
                    <a:pt x="50" y="54"/>
                  </a:lnTo>
                  <a:lnTo>
                    <a:pt x="36" y="50"/>
                  </a:lnTo>
                  <a:lnTo>
                    <a:pt x="24" y="50"/>
                  </a:lnTo>
                  <a:lnTo>
                    <a:pt x="1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151"/>
            <p:cNvSpPr>
              <a:spLocks/>
            </p:cNvSpPr>
            <p:nvPr/>
          </p:nvSpPr>
          <p:spPr bwMode="auto">
            <a:xfrm>
              <a:off x="3094" y="3198"/>
              <a:ext cx="86" cy="80"/>
            </a:xfrm>
            <a:custGeom>
              <a:avLst/>
              <a:gdLst>
                <a:gd name="T0" fmla="*/ 14 w 86"/>
                <a:gd name="T1" fmla="*/ 74 h 80"/>
                <a:gd name="T2" fmla="*/ 20 w 86"/>
                <a:gd name="T3" fmla="*/ 72 h 80"/>
                <a:gd name="T4" fmla="*/ 22 w 86"/>
                <a:gd name="T5" fmla="*/ 70 h 80"/>
                <a:gd name="T6" fmla="*/ 22 w 86"/>
                <a:gd name="T7" fmla="*/ 68 h 80"/>
                <a:gd name="T8" fmla="*/ 22 w 86"/>
                <a:gd name="T9" fmla="*/ 68 h 80"/>
                <a:gd name="T10" fmla="*/ 36 w 86"/>
                <a:gd name="T11" fmla="*/ 64 h 80"/>
                <a:gd name="T12" fmla="*/ 54 w 86"/>
                <a:gd name="T13" fmla="*/ 66 h 80"/>
                <a:gd name="T14" fmla="*/ 84 w 86"/>
                <a:gd name="T15" fmla="*/ 80 h 80"/>
                <a:gd name="T16" fmla="*/ 86 w 86"/>
                <a:gd name="T17" fmla="*/ 80 h 80"/>
                <a:gd name="T18" fmla="*/ 86 w 86"/>
                <a:gd name="T19" fmla="*/ 78 h 80"/>
                <a:gd name="T20" fmla="*/ 86 w 86"/>
                <a:gd name="T21" fmla="*/ 78 h 80"/>
                <a:gd name="T22" fmla="*/ 86 w 86"/>
                <a:gd name="T23" fmla="*/ 78 h 80"/>
                <a:gd name="T24" fmla="*/ 86 w 86"/>
                <a:gd name="T25" fmla="*/ 76 h 80"/>
                <a:gd name="T26" fmla="*/ 70 w 86"/>
                <a:gd name="T27" fmla="*/ 48 h 80"/>
                <a:gd name="T28" fmla="*/ 66 w 86"/>
                <a:gd name="T29" fmla="*/ 30 h 80"/>
                <a:gd name="T30" fmla="*/ 68 w 86"/>
                <a:gd name="T31" fmla="*/ 16 h 80"/>
                <a:gd name="T32" fmla="*/ 70 w 86"/>
                <a:gd name="T33" fmla="*/ 16 h 80"/>
                <a:gd name="T34" fmla="*/ 72 w 86"/>
                <a:gd name="T35" fmla="*/ 16 h 80"/>
                <a:gd name="T36" fmla="*/ 74 w 86"/>
                <a:gd name="T37" fmla="*/ 14 h 80"/>
                <a:gd name="T38" fmla="*/ 74 w 86"/>
                <a:gd name="T39" fmla="*/ 6 h 80"/>
                <a:gd name="T40" fmla="*/ 70 w 86"/>
                <a:gd name="T41" fmla="*/ 4 h 80"/>
                <a:gd name="T42" fmla="*/ 66 w 86"/>
                <a:gd name="T43" fmla="*/ 6 h 80"/>
                <a:gd name="T44" fmla="*/ 66 w 86"/>
                <a:gd name="T45" fmla="*/ 12 h 80"/>
                <a:gd name="T46" fmla="*/ 58 w 86"/>
                <a:gd name="T47" fmla="*/ 14 h 80"/>
                <a:gd name="T48" fmla="*/ 42 w 86"/>
                <a:gd name="T49" fmla="*/ 16 h 80"/>
                <a:gd name="T50" fmla="*/ 16 w 86"/>
                <a:gd name="T51" fmla="*/ 8 h 80"/>
                <a:gd name="T52" fmla="*/ 2 w 86"/>
                <a:gd name="T53" fmla="*/ 0 h 80"/>
                <a:gd name="T54" fmla="*/ 0 w 86"/>
                <a:gd name="T55" fmla="*/ 0 h 80"/>
                <a:gd name="T56" fmla="*/ 0 w 86"/>
                <a:gd name="T57" fmla="*/ 0 h 80"/>
                <a:gd name="T58" fmla="*/ 0 w 86"/>
                <a:gd name="T59" fmla="*/ 0 h 80"/>
                <a:gd name="T60" fmla="*/ 0 w 86"/>
                <a:gd name="T61" fmla="*/ 4 h 80"/>
                <a:gd name="T62" fmla="*/ 16 w 86"/>
                <a:gd name="T63" fmla="*/ 32 h 80"/>
                <a:gd name="T64" fmla="*/ 20 w 86"/>
                <a:gd name="T65" fmla="*/ 50 h 80"/>
                <a:gd name="T66" fmla="*/ 18 w 86"/>
                <a:gd name="T67" fmla="*/ 64 h 80"/>
                <a:gd name="T68" fmla="*/ 16 w 86"/>
                <a:gd name="T69" fmla="*/ 64 h 80"/>
                <a:gd name="T70" fmla="*/ 12 w 86"/>
                <a:gd name="T71" fmla="*/ 66 h 80"/>
                <a:gd name="T72" fmla="*/ 14 w 86"/>
                <a:gd name="T73" fmla="*/ 74 h 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80">
                  <a:moveTo>
                    <a:pt x="14" y="74"/>
                  </a:moveTo>
                  <a:lnTo>
                    <a:pt x="14" y="74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8" y="64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72" y="70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6" y="76"/>
                  </a:lnTo>
                  <a:lnTo>
                    <a:pt x="78" y="64"/>
                  </a:lnTo>
                  <a:lnTo>
                    <a:pt x="70" y="48"/>
                  </a:lnTo>
                  <a:lnTo>
                    <a:pt x="68" y="38"/>
                  </a:lnTo>
                  <a:lnTo>
                    <a:pt x="66" y="30"/>
                  </a:lnTo>
                  <a:lnTo>
                    <a:pt x="66" y="22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10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6" y="12"/>
                  </a:lnTo>
                  <a:lnTo>
                    <a:pt x="58" y="14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2" y="14"/>
                  </a:lnTo>
                  <a:lnTo>
                    <a:pt x="16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0" y="16"/>
                  </a:lnTo>
                  <a:lnTo>
                    <a:pt x="16" y="32"/>
                  </a:lnTo>
                  <a:lnTo>
                    <a:pt x="20" y="40"/>
                  </a:lnTo>
                  <a:lnTo>
                    <a:pt x="20" y="50"/>
                  </a:lnTo>
                  <a:lnTo>
                    <a:pt x="20" y="58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4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152"/>
            <p:cNvSpPr>
              <a:spLocks/>
            </p:cNvSpPr>
            <p:nvPr/>
          </p:nvSpPr>
          <p:spPr bwMode="auto">
            <a:xfrm>
              <a:off x="3184" y="3280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0 w 8"/>
                <a:gd name="T5" fmla="*/ 4 h 8"/>
                <a:gd name="T6" fmla="*/ 2 w 8"/>
                <a:gd name="T7" fmla="*/ 0 h 8"/>
                <a:gd name="T8" fmla="*/ 2 w 8"/>
                <a:gd name="T9" fmla="*/ 0 h 8"/>
                <a:gd name="T10" fmla="*/ 4 w 8"/>
                <a:gd name="T11" fmla="*/ 0 h 8"/>
                <a:gd name="T12" fmla="*/ 8 w 8"/>
                <a:gd name="T13" fmla="*/ 0 h 8"/>
                <a:gd name="T14" fmla="*/ 8 w 8"/>
                <a:gd name="T15" fmla="*/ 0 h 8"/>
                <a:gd name="T16" fmla="*/ 8 w 8"/>
                <a:gd name="T17" fmla="*/ 4 h 8"/>
                <a:gd name="T18" fmla="*/ 8 w 8"/>
                <a:gd name="T19" fmla="*/ 6 h 8"/>
                <a:gd name="T20" fmla="*/ 8 w 8"/>
                <a:gd name="T21" fmla="*/ 6 h 8"/>
                <a:gd name="T22" fmla="*/ 4 w 8"/>
                <a:gd name="T23" fmla="*/ 8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153"/>
            <p:cNvSpPr>
              <a:spLocks/>
            </p:cNvSpPr>
            <p:nvPr/>
          </p:nvSpPr>
          <p:spPr bwMode="auto">
            <a:xfrm>
              <a:off x="3184" y="3280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0 w 8"/>
                <a:gd name="T5" fmla="*/ 4 h 8"/>
                <a:gd name="T6" fmla="*/ 2 w 8"/>
                <a:gd name="T7" fmla="*/ 0 h 8"/>
                <a:gd name="T8" fmla="*/ 2 w 8"/>
                <a:gd name="T9" fmla="*/ 0 h 8"/>
                <a:gd name="T10" fmla="*/ 4 w 8"/>
                <a:gd name="T11" fmla="*/ 0 h 8"/>
                <a:gd name="T12" fmla="*/ 8 w 8"/>
                <a:gd name="T13" fmla="*/ 0 h 8"/>
                <a:gd name="T14" fmla="*/ 8 w 8"/>
                <a:gd name="T15" fmla="*/ 0 h 8"/>
                <a:gd name="T16" fmla="*/ 8 w 8"/>
                <a:gd name="T17" fmla="*/ 4 h 8"/>
                <a:gd name="T18" fmla="*/ 8 w 8"/>
                <a:gd name="T19" fmla="*/ 6 h 8"/>
                <a:gd name="T20" fmla="*/ 8 w 8"/>
                <a:gd name="T21" fmla="*/ 6 h 8"/>
                <a:gd name="T22" fmla="*/ 4 w 8"/>
                <a:gd name="T23" fmla="*/ 8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154"/>
            <p:cNvSpPr>
              <a:spLocks/>
            </p:cNvSpPr>
            <p:nvPr/>
          </p:nvSpPr>
          <p:spPr bwMode="auto">
            <a:xfrm>
              <a:off x="3082" y="3188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4 w 8"/>
                <a:gd name="T5" fmla="*/ 8 h 8"/>
                <a:gd name="T6" fmla="*/ 8 w 8"/>
                <a:gd name="T7" fmla="*/ 6 h 8"/>
                <a:gd name="T8" fmla="*/ 8 w 8"/>
                <a:gd name="T9" fmla="*/ 6 h 8"/>
                <a:gd name="T10" fmla="*/ 8 w 8"/>
                <a:gd name="T11" fmla="*/ 4 h 8"/>
                <a:gd name="T12" fmla="*/ 8 w 8"/>
                <a:gd name="T13" fmla="*/ 0 h 8"/>
                <a:gd name="T14" fmla="*/ 8 w 8"/>
                <a:gd name="T15" fmla="*/ 0 h 8"/>
                <a:gd name="T16" fmla="*/ 4 w 8"/>
                <a:gd name="T17" fmla="*/ 0 h 8"/>
                <a:gd name="T18" fmla="*/ 2 w 8"/>
                <a:gd name="T19" fmla="*/ 2 h 8"/>
                <a:gd name="T20" fmla="*/ 2 w 8"/>
                <a:gd name="T21" fmla="*/ 2 h 8"/>
                <a:gd name="T22" fmla="*/ 0 w 8"/>
                <a:gd name="T23" fmla="*/ 4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155"/>
            <p:cNvSpPr>
              <a:spLocks/>
            </p:cNvSpPr>
            <p:nvPr/>
          </p:nvSpPr>
          <p:spPr bwMode="auto">
            <a:xfrm>
              <a:off x="3082" y="3188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4 w 8"/>
                <a:gd name="T5" fmla="*/ 8 h 8"/>
                <a:gd name="T6" fmla="*/ 8 w 8"/>
                <a:gd name="T7" fmla="*/ 6 h 8"/>
                <a:gd name="T8" fmla="*/ 8 w 8"/>
                <a:gd name="T9" fmla="*/ 6 h 8"/>
                <a:gd name="T10" fmla="*/ 8 w 8"/>
                <a:gd name="T11" fmla="*/ 4 h 8"/>
                <a:gd name="T12" fmla="*/ 8 w 8"/>
                <a:gd name="T13" fmla="*/ 0 h 8"/>
                <a:gd name="T14" fmla="*/ 8 w 8"/>
                <a:gd name="T15" fmla="*/ 0 h 8"/>
                <a:gd name="T16" fmla="*/ 4 w 8"/>
                <a:gd name="T17" fmla="*/ 0 h 8"/>
                <a:gd name="T18" fmla="*/ 2 w 8"/>
                <a:gd name="T19" fmla="*/ 2 h 8"/>
                <a:gd name="T20" fmla="*/ 2 w 8"/>
                <a:gd name="T21" fmla="*/ 2 h 8"/>
                <a:gd name="T22" fmla="*/ 0 w 8"/>
                <a:gd name="T23" fmla="*/ 4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156"/>
            <p:cNvSpPr>
              <a:spLocks/>
            </p:cNvSpPr>
            <p:nvPr/>
          </p:nvSpPr>
          <p:spPr bwMode="auto">
            <a:xfrm>
              <a:off x="3118" y="3220"/>
              <a:ext cx="38" cy="34"/>
            </a:xfrm>
            <a:custGeom>
              <a:avLst/>
              <a:gdLst>
                <a:gd name="T0" fmla="*/ 18 w 38"/>
                <a:gd name="T1" fmla="*/ 4 h 34"/>
                <a:gd name="T2" fmla="*/ 18 w 38"/>
                <a:gd name="T3" fmla="*/ 4 h 34"/>
                <a:gd name="T4" fmla="*/ 8 w 38"/>
                <a:gd name="T5" fmla="*/ 4 h 34"/>
                <a:gd name="T6" fmla="*/ 0 w 38"/>
                <a:gd name="T7" fmla="*/ 0 h 34"/>
                <a:gd name="T8" fmla="*/ 0 w 38"/>
                <a:gd name="T9" fmla="*/ 0 h 34"/>
                <a:gd name="T10" fmla="*/ 4 w 38"/>
                <a:gd name="T11" fmla="*/ 8 h 34"/>
                <a:gd name="T12" fmla="*/ 6 w 38"/>
                <a:gd name="T13" fmla="*/ 18 h 34"/>
                <a:gd name="T14" fmla="*/ 6 w 38"/>
                <a:gd name="T15" fmla="*/ 18 h 34"/>
                <a:gd name="T16" fmla="*/ 8 w 38"/>
                <a:gd name="T17" fmla="*/ 32 h 34"/>
                <a:gd name="T18" fmla="*/ 8 w 38"/>
                <a:gd name="T19" fmla="*/ 32 h 34"/>
                <a:gd name="T20" fmla="*/ 20 w 38"/>
                <a:gd name="T21" fmla="*/ 30 h 34"/>
                <a:gd name="T22" fmla="*/ 20 w 38"/>
                <a:gd name="T23" fmla="*/ 30 h 34"/>
                <a:gd name="T24" fmla="*/ 30 w 38"/>
                <a:gd name="T25" fmla="*/ 32 h 34"/>
                <a:gd name="T26" fmla="*/ 38 w 38"/>
                <a:gd name="T27" fmla="*/ 34 h 34"/>
                <a:gd name="T28" fmla="*/ 38 w 38"/>
                <a:gd name="T29" fmla="*/ 34 h 34"/>
                <a:gd name="T30" fmla="*/ 34 w 38"/>
                <a:gd name="T31" fmla="*/ 26 h 34"/>
                <a:gd name="T32" fmla="*/ 32 w 38"/>
                <a:gd name="T33" fmla="*/ 18 h 34"/>
                <a:gd name="T34" fmla="*/ 32 w 38"/>
                <a:gd name="T35" fmla="*/ 18 h 34"/>
                <a:gd name="T36" fmla="*/ 32 w 38"/>
                <a:gd name="T37" fmla="*/ 4 h 34"/>
                <a:gd name="T38" fmla="*/ 32 w 38"/>
                <a:gd name="T39" fmla="*/ 4 h 34"/>
                <a:gd name="T40" fmla="*/ 18 w 38"/>
                <a:gd name="T41" fmla="*/ 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34">
                  <a:moveTo>
                    <a:pt x="18" y="4"/>
                  </a:moveTo>
                  <a:lnTo>
                    <a:pt x="18" y="4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6" y="18"/>
                  </a:lnTo>
                  <a:lnTo>
                    <a:pt x="8" y="32"/>
                  </a:lnTo>
                  <a:lnTo>
                    <a:pt x="20" y="30"/>
                  </a:lnTo>
                  <a:lnTo>
                    <a:pt x="30" y="32"/>
                  </a:lnTo>
                  <a:lnTo>
                    <a:pt x="38" y="34"/>
                  </a:lnTo>
                  <a:lnTo>
                    <a:pt x="34" y="26"/>
                  </a:lnTo>
                  <a:lnTo>
                    <a:pt x="32" y="18"/>
                  </a:lnTo>
                  <a:lnTo>
                    <a:pt x="32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157"/>
            <p:cNvSpPr>
              <a:spLocks/>
            </p:cNvSpPr>
            <p:nvPr/>
          </p:nvSpPr>
          <p:spPr bwMode="auto">
            <a:xfrm>
              <a:off x="3118" y="3220"/>
              <a:ext cx="38" cy="34"/>
            </a:xfrm>
            <a:custGeom>
              <a:avLst/>
              <a:gdLst>
                <a:gd name="T0" fmla="*/ 18 w 38"/>
                <a:gd name="T1" fmla="*/ 4 h 34"/>
                <a:gd name="T2" fmla="*/ 18 w 38"/>
                <a:gd name="T3" fmla="*/ 4 h 34"/>
                <a:gd name="T4" fmla="*/ 8 w 38"/>
                <a:gd name="T5" fmla="*/ 4 h 34"/>
                <a:gd name="T6" fmla="*/ 0 w 38"/>
                <a:gd name="T7" fmla="*/ 0 h 34"/>
                <a:gd name="T8" fmla="*/ 0 w 38"/>
                <a:gd name="T9" fmla="*/ 0 h 34"/>
                <a:gd name="T10" fmla="*/ 4 w 38"/>
                <a:gd name="T11" fmla="*/ 8 h 34"/>
                <a:gd name="T12" fmla="*/ 6 w 38"/>
                <a:gd name="T13" fmla="*/ 18 h 34"/>
                <a:gd name="T14" fmla="*/ 6 w 38"/>
                <a:gd name="T15" fmla="*/ 18 h 34"/>
                <a:gd name="T16" fmla="*/ 8 w 38"/>
                <a:gd name="T17" fmla="*/ 32 h 34"/>
                <a:gd name="T18" fmla="*/ 8 w 38"/>
                <a:gd name="T19" fmla="*/ 32 h 34"/>
                <a:gd name="T20" fmla="*/ 20 w 38"/>
                <a:gd name="T21" fmla="*/ 30 h 34"/>
                <a:gd name="T22" fmla="*/ 20 w 38"/>
                <a:gd name="T23" fmla="*/ 30 h 34"/>
                <a:gd name="T24" fmla="*/ 30 w 38"/>
                <a:gd name="T25" fmla="*/ 32 h 34"/>
                <a:gd name="T26" fmla="*/ 38 w 38"/>
                <a:gd name="T27" fmla="*/ 34 h 34"/>
                <a:gd name="T28" fmla="*/ 38 w 38"/>
                <a:gd name="T29" fmla="*/ 34 h 34"/>
                <a:gd name="T30" fmla="*/ 34 w 38"/>
                <a:gd name="T31" fmla="*/ 26 h 34"/>
                <a:gd name="T32" fmla="*/ 32 w 38"/>
                <a:gd name="T33" fmla="*/ 18 h 34"/>
                <a:gd name="T34" fmla="*/ 32 w 38"/>
                <a:gd name="T35" fmla="*/ 18 h 34"/>
                <a:gd name="T36" fmla="*/ 32 w 38"/>
                <a:gd name="T37" fmla="*/ 4 h 34"/>
                <a:gd name="T38" fmla="*/ 32 w 38"/>
                <a:gd name="T39" fmla="*/ 4 h 34"/>
                <a:gd name="T40" fmla="*/ 18 w 38"/>
                <a:gd name="T41" fmla="*/ 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34">
                  <a:moveTo>
                    <a:pt x="18" y="4"/>
                  </a:moveTo>
                  <a:lnTo>
                    <a:pt x="18" y="4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6" y="18"/>
                  </a:lnTo>
                  <a:lnTo>
                    <a:pt x="8" y="32"/>
                  </a:lnTo>
                  <a:lnTo>
                    <a:pt x="20" y="30"/>
                  </a:lnTo>
                  <a:lnTo>
                    <a:pt x="30" y="32"/>
                  </a:lnTo>
                  <a:lnTo>
                    <a:pt x="38" y="34"/>
                  </a:lnTo>
                  <a:lnTo>
                    <a:pt x="34" y="26"/>
                  </a:lnTo>
                  <a:lnTo>
                    <a:pt x="32" y="18"/>
                  </a:lnTo>
                  <a:lnTo>
                    <a:pt x="32" y="4"/>
                  </a:lnTo>
                  <a:lnTo>
                    <a:pt x="1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158"/>
            <p:cNvSpPr>
              <a:spLocks noEditPoints="1"/>
            </p:cNvSpPr>
            <p:nvPr/>
          </p:nvSpPr>
          <p:spPr bwMode="auto">
            <a:xfrm>
              <a:off x="2960" y="3028"/>
              <a:ext cx="78" cy="100"/>
            </a:xfrm>
            <a:custGeom>
              <a:avLst/>
              <a:gdLst>
                <a:gd name="T0" fmla="*/ 14 w 78"/>
                <a:gd name="T1" fmla="*/ 66 h 100"/>
                <a:gd name="T2" fmla="*/ 20 w 78"/>
                <a:gd name="T3" fmla="*/ 42 h 100"/>
                <a:gd name="T4" fmla="*/ 16 w 78"/>
                <a:gd name="T5" fmla="*/ 14 h 100"/>
                <a:gd name="T6" fmla="*/ 28 w 78"/>
                <a:gd name="T7" fmla="*/ 22 h 100"/>
                <a:gd name="T8" fmla="*/ 52 w 78"/>
                <a:gd name="T9" fmla="*/ 34 h 100"/>
                <a:gd name="T10" fmla="*/ 66 w 78"/>
                <a:gd name="T11" fmla="*/ 34 h 100"/>
                <a:gd name="T12" fmla="*/ 58 w 78"/>
                <a:gd name="T13" fmla="*/ 60 h 100"/>
                <a:gd name="T14" fmla="*/ 62 w 78"/>
                <a:gd name="T15" fmla="*/ 88 h 100"/>
                <a:gd name="T16" fmla="*/ 52 w 78"/>
                <a:gd name="T17" fmla="*/ 78 h 100"/>
                <a:gd name="T18" fmla="*/ 26 w 78"/>
                <a:gd name="T19" fmla="*/ 68 h 100"/>
                <a:gd name="T20" fmla="*/ 2 w 78"/>
                <a:gd name="T21" fmla="*/ 74 h 100"/>
                <a:gd name="T22" fmla="*/ 4 w 78"/>
                <a:gd name="T23" fmla="*/ 76 h 100"/>
                <a:gd name="T24" fmla="*/ 8 w 78"/>
                <a:gd name="T25" fmla="*/ 76 h 100"/>
                <a:gd name="T26" fmla="*/ 10 w 78"/>
                <a:gd name="T27" fmla="*/ 72 h 100"/>
                <a:gd name="T28" fmla="*/ 10 w 78"/>
                <a:gd name="T29" fmla="*/ 72 h 100"/>
                <a:gd name="T30" fmla="*/ 18 w 78"/>
                <a:gd name="T31" fmla="*/ 70 h 100"/>
                <a:gd name="T32" fmla="*/ 34 w 78"/>
                <a:gd name="T33" fmla="*/ 74 h 100"/>
                <a:gd name="T34" fmla="*/ 58 w 78"/>
                <a:gd name="T35" fmla="*/ 88 h 100"/>
                <a:gd name="T36" fmla="*/ 68 w 78"/>
                <a:gd name="T37" fmla="*/ 100 h 100"/>
                <a:gd name="T38" fmla="*/ 70 w 78"/>
                <a:gd name="T39" fmla="*/ 100 h 100"/>
                <a:gd name="T40" fmla="*/ 70 w 78"/>
                <a:gd name="T41" fmla="*/ 100 h 100"/>
                <a:gd name="T42" fmla="*/ 70 w 78"/>
                <a:gd name="T43" fmla="*/ 100 h 100"/>
                <a:gd name="T44" fmla="*/ 72 w 78"/>
                <a:gd name="T45" fmla="*/ 98 h 100"/>
                <a:gd name="T46" fmla="*/ 62 w 78"/>
                <a:gd name="T47" fmla="*/ 66 h 100"/>
                <a:gd name="T48" fmla="*/ 64 w 78"/>
                <a:gd name="T49" fmla="*/ 48 h 100"/>
                <a:gd name="T50" fmla="*/ 70 w 78"/>
                <a:gd name="T51" fmla="*/ 34 h 100"/>
                <a:gd name="T52" fmla="*/ 70 w 78"/>
                <a:gd name="T53" fmla="*/ 34 h 100"/>
                <a:gd name="T54" fmla="*/ 74 w 78"/>
                <a:gd name="T55" fmla="*/ 34 h 100"/>
                <a:gd name="T56" fmla="*/ 76 w 78"/>
                <a:gd name="T57" fmla="*/ 34 h 100"/>
                <a:gd name="T58" fmla="*/ 78 w 78"/>
                <a:gd name="T59" fmla="*/ 26 h 100"/>
                <a:gd name="T60" fmla="*/ 74 w 78"/>
                <a:gd name="T61" fmla="*/ 24 h 100"/>
                <a:gd name="T62" fmla="*/ 70 w 78"/>
                <a:gd name="T63" fmla="*/ 26 h 100"/>
                <a:gd name="T64" fmla="*/ 68 w 78"/>
                <a:gd name="T65" fmla="*/ 30 h 100"/>
                <a:gd name="T66" fmla="*/ 60 w 78"/>
                <a:gd name="T67" fmla="*/ 30 h 100"/>
                <a:gd name="T68" fmla="*/ 44 w 78"/>
                <a:gd name="T69" fmla="*/ 28 h 100"/>
                <a:gd name="T70" fmla="*/ 22 w 78"/>
                <a:gd name="T71" fmla="*/ 12 h 100"/>
                <a:gd name="T72" fmla="*/ 12 w 78"/>
                <a:gd name="T73" fmla="*/ 2 h 100"/>
                <a:gd name="T74" fmla="*/ 8 w 78"/>
                <a:gd name="T75" fmla="*/ 0 h 100"/>
                <a:gd name="T76" fmla="*/ 8 w 78"/>
                <a:gd name="T77" fmla="*/ 0 h 100"/>
                <a:gd name="T78" fmla="*/ 8 w 78"/>
                <a:gd name="T79" fmla="*/ 0 h 100"/>
                <a:gd name="T80" fmla="*/ 8 w 78"/>
                <a:gd name="T81" fmla="*/ 4 h 100"/>
                <a:gd name="T82" fmla="*/ 16 w 78"/>
                <a:gd name="T83" fmla="*/ 36 h 100"/>
                <a:gd name="T84" fmla="*/ 14 w 78"/>
                <a:gd name="T85" fmla="*/ 54 h 100"/>
                <a:gd name="T86" fmla="*/ 8 w 78"/>
                <a:gd name="T87" fmla="*/ 68 h 100"/>
                <a:gd name="T88" fmla="*/ 6 w 78"/>
                <a:gd name="T89" fmla="*/ 66 h 100"/>
                <a:gd name="T90" fmla="*/ 2 w 78"/>
                <a:gd name="T91" fmla="*/ 68 h 100"/>
                <a:gd name="T92" fmla="*/ 2 w 78"/>
                <a:gd name="T93" fmla="*/ 74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100">
                  <a:moveTo>
                    <a:pt x="14" y="66"/>
                  </a:moveTo>
                  <a:lnTo>
                    <a:pt x="14" y="66"/>
                  </a:lnTo>
                  <a:lnTo>
                    <a:pt x="18" y="56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6" y="14"/>
                  </a:lnTo>
                  <a:lnTo>
                    <a:pt x="28" y="22"/>
                  </a:lnTo>
                  <a:lnTo>
                    <a:pt x="40" y="30"/>
                  </a:lnTo>
                  <a:lnTo>
                    <a:pt x="52" y="34"/>
                  </a:lnTo>
                  <a:lnTo>
                    <a:pt x="66" y="34"/>
                  </a:lnTo>
                  <a:lnTo>
                    <a:pt x="60" y="46"/>
                  </a:lnTo>
                  <a:lnTo>
                    <a:pt x="58" y="60"/>
                  </a:lnTo>
                  <a:lnTo>
                    <a:pt x="60" y="74"/>
                  </a:lnTo>
                  <a:lnTo>
                    <a:pt x="62" y="88"/>
                  </a:lnTo>
                  <a:lnTo>
                    <a:pt x="52" y="78"/>
                  </a:lnTo>
                  <a:lnTo>
                    <a:pt x="40" y="72"/>
                  </a:lnTo>
                  <a:lnTo>
                    <a:pt x="26" y="68"/>
                  </a:lnTo>
                  <a:lnTo>
                    <a:pt x="14" y="66"/>
                  </a:lnTo>
                  <a:close/>
                  <a:moveTo>
                    <a:pt x="2" y="74"/>
                  </a:moveTo>
                  <a:lnTo>
                    <a:pt x="2" y="74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8" y="70"/>
                  </a:lnTo>
                  <a:lnTo>
                    <a:pt x="26" y="72"/>
                  </a:lnTo>
                  <a:lnTo>
                    <a:pt x="34" y="74"/>
                  </a:lnTo>
                  <a:lnTo>
                    <a:pt x="42" y="78"/>
                  </a:lnTo>
                  <a:lnTo>
                    <a:pt x="58" y="88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2" y="98"/>
                  </a:lnTo>
                  <a:lnTo>
                    <a:pt x="66" y="84"/>
                  </a:lnTo>
                  <a:lnTo>
                    <a:pt x="62" y="66"/>
                  </a:lnTo>
                  <a:lnTo>
                    <a:pt x="62" y="56"/>
                  </a:lnTo>
                  <a:lnTo>
                    <a:pt x="64" y="48"/>
                  </a:lnTo>
                  <a:lnTo>
                    <a:pt x="66" y="40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4" y="24"/>
                  </a:lnTo>
                  <a:lnTo>
                    <a:pt x="70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4" y="28"/>
                  </a:lnTo>
                  <a:lnTo>
                    <a:pt x="36" y="24"/>
                  </a:lnTo>
                  <a:lnTo>
                    <a:pt x="22" y="1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4"/>
                  </a:lnTo>
                  <a:lnTo>
                    <a:pt x="14" y="18"/>
                  </a:lnTo>
                  <a:lnTo>
                    <a:pt x="16" y="36"/>
                  </a:lnTo>
                  <a:lnTo>
                    <a:pt x="16" y="44"/>
                  </a:lnTo>
                  <a:lnTo>
                    <a:pt x="14" y="54"/>
                  </a:lnTo>
                  <a:lnTo>
                    <a:pt x="12" y="60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2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159"/>
            <p:cNvSpPr>
              <a:spLocks/>
            </p:cNvSpPr>
            <p:nvPr/>
          </p:nvSpPr>
          <p:spPr bwMode="auto">
            <a:xfrm>
              <a:off x="2974" y="3042"/>
              <a:ext cx="52" cy="74"/>
            </a:xfrm>
            <a:custGeom>
              <a:avLst/>
              <a:gdLst>
                <a:gd name="T0" fmla="*/ 0 w 52"/>
                <a:gd name="T1" fmla="*/ 52 h 74"/>
                <a:gd name="T2" fmla="*/ 0 w 52"/>
                <a:gd name="T3" fmla="*/ 52 h 74"/>
                <a:gd name="T4" fmla="*/ 4 w 52"/>
                <a:gd name="T5" fmla="*/ 42 h 74"/>
                <a:gd name="T6" fmla="*/ 6 w 52"/>
                <a:gd name="T7" fmla="*/ 28 h 74"/>
                <a:gd name="T8" fmla="*/ 6 w 52"/>
                <a:gd name="T9" fmla="*/ 14 h 74"/>
                <a:gd name="T10" fmla="*/ 2 w 52"/>
                <a:gd name="T11" fmla="*/ 0 h 74"/>
                <a:gd name="T12" fmla="*/ 2 w 52"/>
                <a:gd name="T13" fmla="*/ 0 h 74"/>
                <a:gd name="T14" fmla="*/ 14 w 52"/>
                <a:gd name="T15" fmla="*/ 8 h 74"/>
                <a:gd name="T16" fmla="*/ 26 w 52"/>
                <a:gd name="T17" fmla="*/ 16 h 74"/>
                <a:gd name="T18" fmla="*/ 38 w 52"/>
                <a:gd name="T19" fmla="*/ 20 h 74"/>
                <a:gd name="T20" fmla="*/ 52 w 52"/>
                <a:gd name="T21" fmla="*/ 20 h 74"/>
                <a:gd name="T22" fmla="*/ 52 w 52"/>
                <a:gd name="T23" fmla="*/ 20 h 74"/>
                <a:gd name="T24" fmla="*/ 46 w 52"/>
                <a:gd name="T25" fmla="*/ 32 h 74"/>
                <a:gd name="T26" fmla="*/ 44 w 52"/>
                <a:gd name="T27" fmla="*/ 46 h 74"/>
                <a:gd name="T28" fmla="*/ 46 w 52"/>
                <a:gd name="T29" fmla="*/ 60 h 74"/>
                <a:gd name="T30" fmla="*/ 48 w 52"/>
                <a:gd name="T31" fmla="*/ 74 h 74"/>
                <a:gd name="T32" fmla="*/ 48 w 52"/>
                <a:gd name="T33" fmla="*/ 74 h 74"/>
                <a:gd name="T34" fmla="*/ 38 w 52"/>
                <a:gd name="T35" fmla="*/ 64 h 74"/>
                <a:gd name="T36" fmla="*/ 26 w 52"/>
                <a:gd name="T37" fmla="*/ 58 h 74"/>
                <a:gd name="T38" fmla="*/ 12 w 52"/>
                <a:gd name="T39" fmla="*/ 54 h 74"/>
                <a:gd name="T40" fmla="*/ 0 w 52"/>
                <a:gd name="T41" fmla="*/ 52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74">
                  <a:moveTo>
                    <a:pt x="0" y="52"/>
                  </a:moveTo>
                  <a:lnTo>
                    <a:pt x="0" y="52"/>
                  </a:lnTo>
                  <a:lnTo>
                    <a:pt x="4" y="42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2" y="0"/>
                  </a:lnTo>
                  <a:lnTo>
                    <a:pt x="14" y="8"/>
                  </a:lnTo>
                  <a:lnTo>
                    <a:pt x="26" y="16"/>
                  </a:lnTo>
                  <a:lnTo>
                    <a:pt x="38" y="20"/>
                  </a:lnTo>
                  <a:lnTo>
                    <a:pt x="52" y="20"/>
                  </a:lnTo>
                  <a:lnTo>
                    <a:pt x="46" y="32"/>
                  </a:lnTo>
                  <a:lnTo>
                    <a:pt x="44" y="46"/>
                  </a:lnTo>
                  <a:lnTo>
                    <a:pt x="46" y="60"/>
                  </a:lnTo>
                  <a:lnTo>
                    <a:pt x="48" y="74"/>
                  </a:lnTo>
                  <a:lnTo>
                    <a:pt x="38" y="64"/>
                  </a:lnTo>
                  <a:lnTo>
                    <a:pt x="26" y="58"/>
                  </a:lnTo>
                  <a:lnTo>
                    <a:pt x="12" y="54"/>
                  </a:lnTo>
                  <a:lnTo>
                    <a:pt x="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160"/>
            <p:cNvSpPr>
              <a:spLocks/>
            </p:cNvSpPr>
            <p:nvPr/>
          </p:nvSpPr>
          <p:spPr bwMode="auto">
            <a:xfrm>
              <a:off x="2960" y="3028"/>
              <a:ext cx="78" cy="100"/>
            </a:xfrm>
            <a:custGeom>
              <a:avLst/>
              <a:gdLst>
                <a:gd name="T0" fmla="*/ 2 w 78"/>
                <a:gd name="T1" fmla="*/ 74 h 100"/>
                <a:gd name="T2" fmla="*/ 8 w 78"/>
                <a:gd name="T3" fmla="*/ 76 h 100"/>
                <a:gd name="T4" fmla="*/ 10 w 78"/>
                <a:gd name="T5" fmla="*/ 74 h 100"/>
                <a:gd name="T6" fmla="*/ 10 w 78"/>
                <a:gd name="T7" fmla="*/ 72 h 100"/>
                <a:gd name="T8" fmla="*/ 10 w 78"/>
                <a:gd name="T9" fmla="*/ 72 h 100"/>
                <a:gd name="T10" fmla="*/ 26 w 78"/>
                <a:gd name="T11" fmla="*/ 72 h 100"/>
                <a:gd name="T12" fmla="*/ 42 w 78"/>
                <a:gd name="T13" fmla="*/ 78 h 100"/>
                <a:gd name="T14" fmla="*/ 68 w 78"/>
                <a:gd name="T15" fmla="*/ 100 h 100"/>
                <a:gd name="T16" fmla="*/ 70 w 78"/>
                <a:gd name="T17" fmla="*/ 100 h 100"/>
                <a:gd name="T18" fmla="*/ 70 w 78"/>
                <a:gd name="T19" fmla="*/ 100 h 100"/>
                <a:gd name="T20" fmla="*/ 70 w 78"/>
                <a:gd name="T21" fmla="*/ 100 h 100"/>
                <a:gd name="T22" fmla="*/ 72 w 78"/>
                <a:gd name="T23" fmla="*/ 98 h 100"/>
                <a:gd name="T24" fmla="*/ 66 w 78"/>
                <a:gd name="T25" fmla="*/ 84 h 100"/>
                <a:gd name="T26" fmla="*/ 62 w 78"/>
                <a:gd name="T27" fmla="*/ 56 h 100"/>
                <a:gd name="T28" fmla="*/ 66 w 78"/>
                <a:gd name="T29" fmla="*/ 40 h 100"/>
                <a:gd name="T30" fmla="*/ 70 w 78"/>
                <a:gd name="T31" fmla="*/ 34 h 100"/>
                <a:gd name="T32" fmla="*/ 70 w 78"/>
                <a:gd name="T33" fmla="*/ 34 h 100"/>
                <a:gd name="T34" fmla="*/ 76 w 78"/>
                <a:gd name="T35" fmla="*/ 34 h 100"/>
                <a:gd name="T36" fmla="*/ 78 w 78"/>
                <a:gd name="T37" fmla="*/ 30 h 100"/>
                <a:gd name="T38" fmla="*/ 78 w 78"/>
                <a:gd name="T39" fmla="*/ 26 h 100"/>
                <a:gd name="T40" fmla="*/ 70 w 78"/>
                <a:gd name="T41" fmla="*/ 26 h 100"/>
                <a:gd name="T42" fmla="*/ 68 w 78"/>
                <a:gd name="T43" fmla="*/ 28 h 100"/>
                <a:gd name="T44" fmla="*/ 68 w 78"/>
                <a:gd name="T45" fmla="*/ 30 h 100"/>
                <a:gd name="T46" fmla="*/ 52 w 78"/>
                <a:gd name="T47" fmla="*/ 30 h 100"/>
                <a:gd name="T48" fmla="*/ 36 w 78"/>
                <a:gd name="T49" fmla="*/ 24 h 100"/>
                <a:gd name="T50" fmla="*/ 12 w 78"/>
                <a:gd name="T51" fmla="*/ 2 h 100"/>
                <a:gd name="T52" fmla="*/ 8 w 78"/>
                <a:gd name="T53" fmla="*/ 0 h 100"/>
                <a:gd name="T54" fmla="*/ 8 w 78"/>
                <a:gd name="T55" fmla="*/ 0 h 100"/>
                <a:gd name="T56" fmla="*/ 8 w 78"/>
                <a:gd name="T57" fmla="*/ 0 h 100"/>
                <a:gd name="T58" fmla="*/ 8 w 78"/>
                <a:gd name="T59" fmla="*/ 4 h 100"/>
                <a:gd name="T60" fmla="*/ 14 w 78"/>
                <a:gd name="T61" fmla="*/ 18 h 100"/>
                <a:gd name="T62" fmla="*/ 16 w 78"/>
                <a:gd name="T63" fmla="*/ 44 h 100"/>
                <a:gd name="T64" fmla="*/ 12 w 78"/>
                <a:gd name="T65" fmla="*/ 60 h 100"/>
                <a:gd name="T66" fmla="*/ 8 w 78"/>
                <a:gd name="T67" fmla="*/ 68 h 100"/>
                <a:gd name="T68" fmla="*/ 2 w 78"/>
                <a:gd name="T69" fmla="*/ 68 h 100"/>
                <a:gd name="T70" fmla="*/ 0 w 78"/>
                <a:gd name="T71" fmla="*/ 70 h 100"/>
                <a:gd name="T72" fmla="*/ 2 w 78"/>
                <a:gd name="T73" fmla="*/ 74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8" h="100">
                  <a:moveTo>
                    <a:pt x="2" y="74"/>
                  </a:moveTo>
                  <a:lnTo>
                    <a:pt x="2" y="74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8" y="70"/>
                  </a:lnTo>
                  <a:lnTo>
                    <a:pt x="26" y="72"/>
                  </a:lnTo>
                  <a:lnTo>
                    <a:pt x="34" y="74"/>
                  </a:lnTo>
                  <a:lnTo>
                    <a:pt x="42" y="78"/>
                  </a:lnTo>
                  <a:lnTo>
                    <a:pt x="58" y="88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2" y="98"/>
                  </a:lnTo>
                  <a:lnTo>
                    <a:pt x="66" y="84"/>
                  </a:lnTo>
                  <a:lnTo>
                    <a:pt x="62" y="66"/>
                  </a:lnTo>
                  <a:lnTo>
                    <a:pt x="62" y="56"/>
                  </a:lnTo>
                  <a:lnTo>
                    <a:pt x="64" y="48"/>
                  </a:lnTo>
                  <a:lnTo>
                    <a:pt x="66" y="40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4" y="24"/>
                  </a:lnTo>
                  <a:lnTo>
                    <a:pt x="70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4" y="28"/>
                  </a:lnTo>
                  <a:lnTo>
                    <a:pt x="36" y="24"/>
                  </a:lnTo>
                  <a:lnTo>
                    <a:pt x="22" y="1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4"/>
                  </a:lnTo>
                  <a:lnTo>
                    <a:pt x="14" y="18"/>
                  </a:lnTo>
                  <a:lnTo>
                    <a:pt x="16" y="36"/>
                  </a:lnTo>
                  <a:lnTo>
                    <a:pt x="16" y="44"/>
                  </a:lnTo>
                  <a:lnTo>
                    <a:pt x="14" y="54"/>
                  </a:lnTo>
                  <a:lnTo>
                    <a:pt x="12" y="60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2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161"/>
            <p:cNvSpPr>
              <a:spLocks/>
            </p:cNvSpPr>
            <p:nvPr/>
          </p:nvSpPr>
          <p:spPr bwMode="auto">
            <a:xfrm>
              <a:off x="3032" y="3132"/>
              <a:ext cx="8" cy="8"/>
            </a:xfrm>
            <a:custGeom>
              <a:avLst/>
              <a:gdLst>
                <a:gd name="T0" fmla="*/ 0 w 8"/>
                <a:gd name="T1" fmla="*/ 6 h 8"/>
                <a:gd name="T2" fmla="*/ 0 w 8"/>
                <a:gd name="T3" fmla="*/ 6 h 8"/>
                <a:gd name="T4" fmla="*/ 0 w 8"/>
                <a:gd name="T5" fmla="*/ 4 h 8"/>
                <a:gd name="T6" fmla="*/ 2 w 8"/>
                <a:gd name="T7" fmla="*/ 2 h 8"/>
                <a:gd name="T8" fmla="*/ 2 w 8"/>
                <a:gd name="T9" fmla="*/ 2 h 8"/>
                <a:gd name="T10" fmla="*/ 4 w 8"/>
                <a:gd name="T11" fmla="*/ 0 h 8"/>
                <a:gd name="T12" fmla="*/ 8 w 8"/>
                <a:gd name="T13" fmla="*/ 2 h 8"/>
                <a:gd name="T14" fmla="*/ 8 w 8"/>
                <a:gd name="T15" fmla="*/ 2 h 8"/>
                <a:gd name="T16" fmla="*/ 8 w 8"/>
                <a:gd name="T17" fmla="*/ 6 h 8"/>
                <a:gd name="T18" fmla="*/ 6 w 8"/>
                <a:gd name="T19" fmla="*/ 8 h 8"/>
                <a:gd name="T20" fmla="*/ 6 w 8"/>
                <a:gd name="T21" fmla="*/ 8 h 8"/>
                <a:gd name="T22" fmla="*/ 2 w 8"/>
                <a:gd name="T23" fmla="*/ 8 h 8"/>
                <a:gd name="T24" fmla="*/ 0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162"/>
            <p:cNvSpPr>
              <a:spLocks/>
            </p:cNvSpPr>
            <p:nvPr/>
          </p:nvSpPr>
          <p:spPr bwMode="auto">
            <a:xfrm>
              <a:off x="3032" y="3132"/>
              <a:ext cx="8" cy="8"/>
            </a:xfrm>
            <a:custGeom>
              <a:avLst/>
              <a:gdLst>
                <a:gd name="T0" fmla="*/ 0 w 8"/>
                <a:gd name="T1" fmla="*/ 6 h 8"/>
                <a:gd name="T2" fmla="*/ 0 w 8"/>
                <a:gd name="T3" fmla="*/ 6 h 8"/>
                <a:gd name="T4" fmla="*/ 0 w 8"/>
                <a:gd name="T5" fmla="*/ 4 h 8"/>
                <a:gd name="T6" fmla="*/ 2 w 8"/>
                <a:gd name="T7" fmla="*/ 2 h 8"/>
                <a:gd name="T8" fmla="*/ 2 w 8"/>
                <a:gd name="T9" fmla="*/ 2 h 8"/>
                <a:gd name="T10" fmla="*/ 4 w 8"/>
                <a:gd name="T11" fmla="*/ 0 h 8"/>
                <a:gd name="T12" fmla="*/ 8 w 8"/>
                <a:gd name="T13" fmla="*/ 2 h 8"/>
                <a:gd name="T14" fmla="*/ 8 w 8"/>
                <a:gd name="T15" fmla="*/ 2 h 8"/>
                <a:gd name="T16" fmla="*/ 8 w 8"/>
                <a:gd name="T17" fmla="*/ 6 h 8"/>
                <a:gd name="T18" fmla="*/ 6 w 8"/>
                <a:gd name="T19" fmla="*/ 8 h 8"/>
                <a:gd name="T20" fmla="*/ 6 w 8"/>
                <a:gd name="T21" fmla="*/ 8 h 8"/>
                <a:gd name="T22" fmla="*/ 2 w 8"/>
                <a:gd name="T23" fmla="*/ 8 h 8"/>
                <a:gd name="T24" fmla="*/ 0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163"/>
            <p:cNvSpPr>
              <a:spLocks/>
            </p:cNvSpPr>
            <p:nvPr/>
          </p:nvSpPr>
          <p:spPr bwMode="auto">
            <a:xfrm>
              <a:off x="2958" y="3016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4 w 8"/>
                <a:gd name="T5" fmla="*/ 8 h 8"/>
                <a:gd name="T6" fmla="*/ 8 w 8"/>
                <a:gd name="T7" fmla="*/ 8 h 8"/>
                <a:gd name="T8" fmla="*/ 8 w 8"/>
                <a:gd name="T9" fmla="*/ 8 h 8"/>
                <a:gd name="T10" fmla="*/ 8 w 8"/>
                <a:gd name="T11" fmla="*/ 6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0 h 8"/>
                <a:gd name="T18" fmla="*/ 2 w 8"/>
                <a:gd name="T19" fmla="*/ 2 h 8"/>
                <a:gd name="T20" fmla="*/ 2 w 8"/>
                <a:gd name="T21" fmla="*/ 2 h 8"/>
                <a:gd name="T22" fmla="*/ 0 w 8"/>
                <a:gd name="T23" fmla="*/ 4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164"/>
            <p:cNvSpPr>
              <a:spLocks/>
            </p:cNvSpPr>
            <p:nvPr/>
          </p:nvSpPr>
          <p:spPr bwMode="auto">
            <a:xfrm>
              <a:off x="2958" y="3016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4 w 8"/>
                <a:gd name="T5" fmla="*/ 8 h 8"/>
                <a:gd name="T6" fmla="*/ 8 w 8"/>
                <a:gd name="T7" fmla="*/ 8 h 8"/>
                <a:gd name="T8" fmla="*/ 8 w 8"/>
                <a:gd name="T9" fmla="*/ 8 h 8"/>
                <a:gd name="T10" fmla="*/ 8 w 8"/>
                <a:gd name="T11" fmla="*/ 6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0 h 8"/>
                <a:gd name="T18" fmla="*/ 2 w 8"/>
                <a:gd name="T19" fmla="*/ 2 h 8"/>
                <a:gd name="T20" fmla="*/ 2 w 8"/>
                <a:gd name="T21" fmla="*/ 2 h 8"/>
                <a:gd name="T22" fmla="*/ 0 w 8"/>
                <a:gd name="T23" fmla="*/ 4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165"/>
            <p:cNvSpPr>
              <a:spLocks/>
            </p:cNvSpPr>
            <p:nvPr/>
          </p:nvSpPr>
          <p:spPr bwMode="auto">
            <a:xfrm>
              <a:off x="2984" y="3058"/>
              <a:ext cx="30" cy="42"/>
            </a:xfrm>
            <a:custGeom>
              <a:avLst/>
              <a:gdLst>
                <a:gd name="T0" fmla="*/ 18 w 30"/>
                <a:gd name="T1" fmla="*/ 8 h 42"/>
                <a:gd name="T2" fmla="*/ 18 w 30"/>
                <a:gd name="T3" fmla="*/ 8 h 42"/>
                <a:gd name="T4" fmla="*/ 10 w 30"/>
                <a:gd name="T5" fmla="*/ 4 h 42"/>
                <a:gd name="T6" fmla="*/ 2 w 30"/>
                <a:gd name="T7" fmla="*/ 0 h 42"/>
                <a:gd name="T8" fmla="*/ 2 w 30"/>
                <a:gd name="T9" fmla="*/ 0 h 42"/>
                <a:gd name="T10" fmla="*/ 2 w 30"/>
                <a:gd name="T11" fmla="*/ 8 h 42"/>
                <a:gd name="T12" fmla="*/ 2 w 30"/>
                <a:gd name="T13" fmla="*/ 18 h 42"/>
                <a:gd name="T14" fmla="*/ 2 w 30"/>
                <a:gd name="T15" fmla="*/ 18 h 42"/>
                <a:gd name="T16" fmla="*/ 0 w 30"/>
                <a:gd name="T17" fmla="*/ 30 h 42"/>
                <a:gd name="T18" fmla="*/ 0 w 30"/>
                <a:gd name="T19" fmla="*/ 30 h 42"/>
                <a:gd name="T20" fmla="*/ 12 w 30"/>
                <a:gd name="T21" fmla="*/ 34 h 42"/>
                <a:gd name="T22" fmla="*/ 12 w 30"/>
                <a:gd name="T23" fmla="*/ 34 h 42"/>
                <a:gd name="T24" fmla="*/ 22 w 30"/>
                <a:gd name="T25" fmla="*/ 38 h 42"/>
                <a:gd name="T26" fmla="*/ 28 w 30"/>
                <a:gd name="T27" fmla="*/ 42 h 42"/>
                <a:gd name="T28" fmla="*/ 28 w 30"/>
                <a:gd name="T29" fmla="*/ 42 h 42"/>
                <a:gd name="T30" fmla="*/ 28 w 30"/>
                <a:gd name="T31" fmla="*/ 34 h 42"/>
                <a:gd name="T32" fmla="*/ 28 w 30"/>
                <a:gd name="T33" fmla="*/ 24 h 42"/>
                <a:gd name="T34" fmla="*/ 28 w 30"/>
                <a:gd name="T35" fmla="*/ 24 h 42"/>
                <a:gd name="T36" fmla="*/ 30 w 30"/>
                <a:gd name="T37" fmla="*/ 10 h 42"/>
                <a:gd name="T38" fmla="*/ 30 w 30"/>
                <a:gd name="T39" fmla="*/ 10 h 42"/>
                <a:gd name="T40" fmla="*/ 18 w 30"/>
                <a:gd name="T41" fmla="*/ 8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42">
                  <a:moveTo>
                    <a:pt x="18" y="8"/>
                  </a:moveTo>
                  <a:lnTo>
                    <a:pt x="18" y="8"/>
                  </a:lnTo>
                  <a:lnTo>
                    <a:pt x="10" y="4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2" y="34"/>
                  </a:lnTo>
                  <a:lnTo>
                    <a:pt x="22" y="38"/>
                  </a:lnTo>
                  <a:lnTo>
                    <a:pt x="28" y="42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30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166"/>
            <p:cNvSpPr>
              <a:spLocks/>
            </p:cNvSpPr>
            <p:nvPr/>
          </p:nvSpPr>
          <p:spPr bwMode="auto">
            <a:xfrm>
              <a:off x="2984" y="3058"/>
              <a:ext cx="30" cy="42"/>
            </a:xfrm>
            <a:custGeom>
              <a:avLst/>
              <a:gdLst>
                <a:gd name="T0" fmla="*/ 18 w 30"/>
                <a:gd name="T1" fmla="*/ 8 h 42"/>
                <a:gd name="T2" fmla="*/ 18 w 30"/>
                <a:gd name="T3" fmla="*/ 8 h 42"/>
                <a:gd name="T4" fmla="*/ 10 w 30"/>
                <a:gd name="T5" fmla="*/ 4 h 42"/>
                <a:gd name="T6" fmla="*/ 2 w 30"/>
                <a:gd name="T7" fmla="*/ 0 h 42"/>
                <a:gd name="T8" fmla="*/ 2 w 30"/>
                <a:gd name="T9" fmla="*/ 0 h 42"/>
                <a:gd name="T10" fmla="*/ 2 w 30"/>
                <a:gd name="T11" fmla="*/ 8 h 42"/>
                <a:gd name="T12" fmla="*/ 2 w 30"/>
                <a:gd name="T13" fmla="*/ 18 h 42"/>
                <a:gd name="T14" fmla="*/ 2 w 30"/>
                <a:gd name="T15" fmla="*/ 18 h 42"/>
                <a:gd name="T16" fmla="*/ 0 w 30"/>
                <a:gd name="T17" fmla="*/ 30 h 42"/>
                <a:gd name="T18" fmla="*/ 0 w 30"/>
                <a:gd name="T19" fmla="*/ 30 h 42"/>
                <a:gd name="T20" fmla="*/ 12 w 30"/>
                <a:gd name="T21" fmla="*/ 34 h 42"/>
                <a:gd name="T22" fmla="*/ 12 w 30"/>
                <a:gd name="T23" fmla="*/ 34 h 42"/>
                <a:gd name="T24" fmla="*/ 22 w 30"/>
                <a:gd name="T25" fmla="*/ 38 h 42"/>
                <a:gd name="T26" fmla="*/ 28 w 30"/>
                <a:gd name="T27" fmla="*/ 42 h 42"/>
                <a:gd name="T28" fmla="*/ 28 w 30"/>
                <a:gd name="T29" fmla="*/ 42 h 42"/>
                <a:gd name="T30" fmla="*/ 28 w 30"/>
                <a:gd name="T31" fmla="*/ 34 h 42"/>
                <a:gd name="T32" fmla="*/ 28 w 30"/>
                <a:gd name="T33" fmla="*/ 24 h 42"/>
                <a:gd name="T34" fmla="*/ 28 w 30"/>
                <a:gd name="T35" fmla="*/ 24 h 42"/>
                <a:gd name="T36" fmla="*/ 30 w 30"/>
                <a:gd name="T37" fmla="*/ 10 h 42"/>
                <a:gd name="T38" fmla="*/ 30 w 30"/>
                <a:gd name="T39" fmla="*/ 10 h 42"/>
                <a:gd name="T40" fmla="*/ 18 w 30"/>
                <a:gd name="T41" fmla="*/ 8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42">
                  <a:moveTo>
                    <a:pt x="18" y="8"/>
                  </a:moveTo>
                  <a:lnTo>
                    <a:pt x="18" y="8"/>
                  </a:lnTo>
                  <a:lnTo>
                    <a:pt x="10" y="4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2" y="34"/>
                  </a:lnTo>
                  <a:lnTo>
                    <a:pt x="22" y="38"/>
                  </a:lnTo>
                  <a:lnTo>
                    <a:pt x="28" y="42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30" y="10"/>
                  </a:lnTo>
                  <a:lnTo>
                    <a:pt x="1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167"/>
            <p:cNvSpPr>
              <a:spLocks noEditPoints="1"/>
            </p:cNvSpPr>
            <p:nvPr/>
          </p:nvSpPr>
          <p:spPr bwMode="auto">
            <a:xfrm>
              <a:off x="2868" y="2832"/>
              <a:ext cx="86" cy="112"/>
            </a:xfrm>
            <a:custGeom>
              <a:avLst/>
              <a:gdLst>
                <a:gd name="T0" fmla="*/ 12 w 86"/>
                <a:gd name="T1" fmla="*/ 64 h 112"/>
                <a:gd name="T2" fmla="*/ 26 w 86"/>
                <a:gd name="T3" fmla="*/ 42 h 112"/>
                <a:gd name="T4" fmla="*/ 30 w 86"/>
                <a:gd name="T5" fmla="*/ 14 h 112"/>
                <a:gd name="T6" fmla="*/ 38 w 86"/>
                <a:gd name="T7" fmla="*/ 26 h 112"/>
                <a:gd name="T8" fmla="*/ 60 w 86"/>
                <a:gd name="T9" fmla="*/ 44 h 112"/>
                <a:gd name="T10" fmla="*/ 72 w 86"/>
                <a:gd name="T11" fmla="*/ 48 h 112"/>
                <a:gd name="T12" fmla="*/ 58 w 86"/>
                <a:gd name="T13" fmla="*/ 70 h 112"/>
                <a:gd name="T14" fmla="*/ 54 w 86"/>
                <a:gd name="T15" fmla="*/ 98 h 112"/>
                <a:gd name="T16" fmla="*/ 46 w 86"/>
                <a:gd name="T17" fmla="*/ 86 h 112"/>
                <a:gd name="T18" fmla="*/ 24 w 86"/>
                <a:gd name="T19" fmla="*/ 68 h 112"/>
                <a:gd name="T20" fmla="*/ 0 w 86"/>
                <a:gd name="T21" fmla="*/ 68 h 112"/>
                <a:gd name="T22" fmla="*/ 2 w 86"/>
                <a:gd name="T23" fmla="*/ 72 h 112"/>
                <a:gd name="T24" fmla="*/ 6 w 86"/>
                <a:gd name="T25" fmla="*/ 72 h 112"/>
                <a:gd name="T26" fmla="*/ 10 w 86"/>
                <a:gd name="T27" fmla="*/ 68 h 112"/>
                <a:gd name="T28" fmla="*/ 10 w 86"/>
                <a:gd name="T29" fmla="*/ 68 h 112"/>
                <a:gd name="T30" fmla="*/ 16 w 86"/>
                <a:gd name="T31" fmla="*/ 68 h 112"/>
                <a:gd name="T32" fmla="*/ 32 w 86"/>
                <a:gd name="T33" fmla="*/ 76 h 112"/>
                <a:gd name="T34" fmla="*/ 50 w 86"/>
                <a:gd name="T35" fmla="*/ 98 h 112"/>
                <a:gd name="T36" fmla="*/ 56 w 86"/>
                <a:gd name="T37" fmla="*/ 110 h 112"/>
                <a:gd name="T38" fmla="*/ 58 w 86"/>
                <a:gd name="T39" fmla="*/ 112 h 112"/>
                <a:gd name="T40" fmla="*/ 58 w 86"/>
                <a:gd name="T41" fmla="*/ 112 h 112"/>
                <a:gd name="T42" fmla="*/ 58 w 86"/>
                <a:gd name="T43" fmla="*/ 112 h 112"/>
                <a:gd name="T44" fmla="*/ 60 w 86"/>
                <a:gd name="T45" fmla="*/ 110 h 112"/>
                <a:gd name="T46" fmla="*/ 60 w 86"/>
                <a:gd name="T47" fmla="*/ 76 h 112"/>
                <a:gd name="T48" fmla="*/ 66 w 86"/>
                <a:gd name="T49" fmla="*/ 60 h 112"/>
                <a:gd name="T50" fmla="*/ 78 w 86"/>
                <a:gd name="T51" fmla="*/ 48 h 112"/>
                <a:gd name="T52" fmla="*/ 78 w 86"/>
                <a:gd name="T53" fmla="*/ 48 h 112"/>
                <a:gd name="T54" fmla="*/ 80 w 86"/>
                <a:gd name="T55" fmla="*/ 50 h 112"/>
                <a:gd name="T56" fmla="*/ 82 w 86"/>
                <a:gd name="T57" fmla="*/ 50 h 112"/>
                <a:gd name="T58" fmla="*/ 86 w 86"/>
                <a:gd name="T59" fmla="*/ 44 h 112"/>
                <a:gd name="T60" fmla="*/ 84 w 86"/>
                <a:gd name="T61" fmla="*/ 40 h 112"/>
                <a:gd name="T62" fmla="*/ 80 w 86"/>
                <a:gd name="T63" fmla="*/ 40 h 112"/>
                <a:gd name="T64" fmla="*/ 76 w 86"/>
                <a:gd name="T65" fmla="*/ 44 h 112"/>
                <a:gd name="T66" fmla="*/ 68 w 86"/>
                <a:gd name="T67" fmla="*/ 42 h 112"/>
                <a:gd name="T68" fmla="*/ 54 w 86"/>
                <a:gd name="T69" fmla="*/ 34 h 112"/>
                <a:gd name="T70" fmla="*/ 36 w 86"/>
                <a:gd name="T71" fmla="*/ 14 h 112"/>
                <a:gd name="T72" fmla="*/ 28 w 86"/>
                <a:gd name="T73" fmla="*/ 0 h 112"/>
                <a:gd name="T74" fmla="*/ 26 w 86"/>
                <a:gd name="T75" fmla="*/ 0 h 112"/>
                <a:gd name="T76" fmla="*/ 26 w 86"/>
                <a:gd name="T77" fmla="*/ 0 h 112"/>
                <a:gd name="T78" fmla="*/ 26 w 86"/>
                <a:gd name="T79" fmla="*/ 0 h 112"/>
                <a:gd name="T80" fmla="*/ 24 w 86"/>
                <a:gd name="T81" fmla="*/ 2 h 112"/>
                <a:gd name="T82" fmla="*/ 24 w 86"/>
                <a:gd name="T83" fmla="*/ 34 h 112"/>
                <a:gd name="T84" fmla="*/ 18 w 86"/>
                <a:gd name="T85" fmla="*/ 52 h 112"/>
                <a:gd name="T86" fmla="*/ 8 w 86"/>
                <a:gd name="T87" fmla="*/ 62 h 112"/>
                <a:gd name="T88" fmla="*/ 6 w 86"/>
                <a:gd name="T89" fmla="*/ 62 h 112"/>
                <a:gd name="T90" fmla="*/ 2 w 86"/>
                <a:gd name="T91" fmla="*/ 62 h 112"/>
                <a:gd name="T92" fmla="*/ 0 w 86"/>
                <a:gd name="T93" fmla="*/ 68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6" h="112">
                  <a:moveTo>
                    <a:pt x="12" y="64"/>
                  </a:moveTo>
                  <a:lnTo>
                    <a:pt x="12" y="64"/>
                  </a:lnTo>
                  <a:lnTo>
                    <a:pt x="22" y="54"/>
                  </a:lnTo>
                  <a:lnTo>
                    <a:pt x="26" y="4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8" y="26"/>
                  </a:lnTo>
                  <a:lnTo>
                    <a:pt x="48" y="36"/>
                  </a:lnTo>
                  <a:lnTo>
                    <a:pt x="60" y="44"/>
                  </a:lnTo>
                  <a:lnTo>
                    <a:pt x="72" y="48"/>
                  </a:lnTo>
                  <a:lnTo>
                    <a:pt x="64" y="56"/>
                  </a:lnTo>
                  <a:lnTo>
                    <a:pt x="58" y="70"/>
                  </a:lnTo>
                  <a:lnTo>
                    <a:pt x="56" y="84"/>
                  </a:lnTo>
                  <a:lnTo>
                    <a:pt x="54" y="98"/>
                  </a:lnTo>
                  <a:lnTo>
                    <a:pt x="46" y="86"/>
                  </a:lnTo>
                  <a:lnTo>
                    <a:pt x="36" y="76"/>
                  </a:lnTo>
                  <a:lnTo>
                    <a:pt x="24" y="68"/>
                  </a:lnTo>
                  <a:lnTo>
                    <a:pt x="12" y="64"/>
                  </a:lnTo>
                  <a:close/>
                  <a:moveTo>
                    <a:pt x="0" y="68"/>
                  </a:moveTo>
                  <a:lnTo>
                    <a:pt x="0" y="68"/>
                  </a:lnTo>
                  <a:lnTo>
                    <a:pt x="2" y="72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6" y="68"/>
                  </a:lnTo>
                  <a:lnTo>
                    <a:pt x="24" y="72"/>
                  </a:lnTo>
                  <a:lnTo>
                    <a:pt x="32" y="76"/>
                  </a:lnTo>
                  <a:lnTo>
                    <a:pt x="38" y="84"/>
                  </a:lnTo>
                  <a:lnTo>
                    <a:pt x="50" y="98"/>
                  </a:lnTo>
                  <a:lnTo>
                    <a:pt x="56" y="110"/>
                  </a:lnTo>
                  <a:lnTo>
                    <a:pt x="58" y="112"/>
                  </a:lnTo>
                  <a:lnTo>
                    <a:pt x="60" y="110"/>
                  </a:lnTo>
                  <a:lnTo>
                    <a:pt x="58" y="94"/>
                  </a:lnTo>
                  <a:lnTo>
                    <a:pt x="60" y="76"/>
                  </a:lnTo>
                  <a:lnTo>
                    <a:pt x="64" y="68"/>
                  </a:lnTo>
                  <a:lnTo>
                    <a:pt x="66" y="60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0" y="40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68" y="42"/>
                  </a:lnTo>
                  <a:lnTo>
                    <a:pt x="60" y="40"/>
                  </a:lnTo>
                  <a:lnTo>
                    <a:pt x="54" y="34"/>
                  </a:lnTo>
                  <a:lnTo>
                    <a:pt x="46" y="28"/>
                  </a:lnTo>
                  <a:lnTo>
                    <a:pt x="36" y="14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6" y="16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168"/>
            <p:cNvSpPr>
              <a:spLocks/>
            </p:cNvSpPr>
            <p:nvPr/>
          </p:nvSpPr>
          <p:spPr bwMode="auto">
            <a:xfrm>
              <a:off x="2880" y="2846"/>
              <a:ext cx="60" cy="84"/>
            </a:xfrm>
            <a:custGeom>
              <a:avLst/>
              <a:gdLst>
                <a:gd name="T0" fmla="*/ 0 w 60"/>
                <a:gd name="T1" fmla="*/ 50 h 84"/>
                <a:gd name="T2" fmla="*/ 0 w 60"/>
                <a:gd name="T3" fmla="*/ 50 h 84"/>
                <a:gd name="T4" fmla="*/ 10 w 60"/>
                <a:gd name="T5" fmla="*/ 40 h 84"/>
                <a:gd name="T6" fmla="*/ 14 w 60"/>
                <a:gd name="T7" fmla="*/ 28 h 84"/>
                <a:gd name="T8" fmla="*/ 18 w 60"/>
                <a:gd name="T9" fmla="*/ 14 h 84"/>
                <a:gd name="T10" fmla="*/ 18 w 60"/>
                <a:gd name="T11" fmla="*/ 0 h 84"/>
                <a:gd name="T12" fmla="*/ 18 w 60"/>
                <a:gd name="T13" fmla="*/ 0 h 84"/>
                <a:gd name="T14" fmla="*/ 26 w 60"/>
                <a:gd name="T15" fmla="*/ 12 h 84"/>
                <a:gd name="T16" fmla="*/ 36 w 60"/>
                <a:gd name="T17" fmla="*/ 22 h 84"/>
                <a:gd name="T18" fmla="*/ 48 w 60"/>
                <a:gd name="T19" fmla="*/ 30 h 84"/>
                <a:gd name="T20" fmla="*/ 60 w 60"/>
                <a:gd name="T21" fmla="*/ 34 h 84"/>
                <a:gd name="T22" fmla="*/ 60 w 60"/>
                <a:gd name="T23" fmla="*/ 34 h 84"/>
                <a:gd name="T24" fmla="*/ 52 w 60"/>
                <a:gd name="T25" fmla="*/ 42 h 84"/>
                <a:gd name="T26" fmla="*/ 46 w 60"/>
                <a:gd name="T27" fmla="*/ 56 h 84"/>
                <a:gd name="T28" fmla="*/ 44 w 60"/>
                <a:gd name="T29" fmla="*/ 70 h 84"/>
                <a:gd name="T30" fmla="*/ 42 w 60"/>
                <a:gd name="T31" fmla="*/ 84 h 84"/>
                <a:gd name="T32" fmla="*/ 42 w 60"/>
                <a:gd name="T33" fmla="*/ 84 h 84"/>
                <a:gd name="T34" fmla="*/ 34 w 60"/>
                <a:gd name="T35" fmla="*/ 72 h 84"/>
                <a:gd name="T36" fmla="*/ 24 w 60"/>
                <a:gd name="T37" fmla="*/ 62 h 84"/>
                <a:gd name="T38" fmla="*/ 12 w 60"/>
                <a:gd name="T39" fmla="*/ 54 h 84"/>
                <a:gd name="T40" fmla="*/ 0 w 60"/>
                <a:gd name="T41" fmla="*/ 50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84">
                  <a:moveTo>
                    <a:pt x="0" y="50"/>
                  </a:moveTo>
                  <a:lnTo>
                    <a:pt x="0" y="50"/>
                  </a:lnTo>
                  <a:lnTo>
                    <a:pt x="10" y="40"/>
                  </a:lnTo>
                  <a:lnTo>
                    <a:pt x="14" y="2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26" y="12"/>
                  </a:lnTo>
                  <a:lnTo>
                    <a:pt x="36" y="22"/>
                  </a:lnTo>
                  <a:lnTo>
                    <a:pt x="48" y="30"/>
                  </a:lnTo>
                  <a:lnTo>
                    <a:pt x="60" y="34"/>
                  </a:lnTo>
                  <a:lnTo>
                    <a:pt x="52" y="42"/>
                  </a:lnTo>
                  <a:lnTo>
                    <a:pt x="46" y="56"/>
                  </a:lnTo>
                  <a:lnTo>
                    <a:pt x="44" y="70"/>
                  </a:lnTo>
                  <a:lnTo>
                    <a:pt x="42" y="84"/>
                  </a:lnTo>
                  <a:lnTo>
                    <a:pt x="34" y="72"/>
                  </a:lnTo>
                  <a:lnTo>
                    <a:pt x="24" y="62"/>
                  </a:lnTo>
                  <a:lnTo>
                    <a:pt x="12" y="54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169"/>
            <p:cNvSpPr>
              <a:spLocks/>
            </p:cNvSpPr>
            <p:nvPr/>
          </p:nvSpPr>
          <p:spPr bwMode="auto">
            <a:xfrm>
              <a:off x="2868" y="2832"/>
              <a:ext cx="86" cy="112"/>
            </a:xfrm>
            <a:custGeom>
              <a:avLst/>
              <a:gdLst>
                <a:gd name="T0" fmla="*/ 0 w 86"/>
                <a:gd name="T1" fmla="*/ 68 h 112"/>
                <a:gd name="T2" fmla="*/ 6 w 86"/>
                <a:gd name="T3" fmla="*/ 72 h 112"/>
                <a:gd name="T4" fmla="*/ 8 w 86"/>
                <a:gd name="T5" fmla="*/ 70 h 112"/>
                <a:gd name="T6" fmla="*/ 10 w 86"/>
                <a:gd name="T7" fmla="*/ 68 h 112"/>
                <a:gd name="T8" fmla="*/ 10 w 86"/>
                <a:gd name="T9" fmla="*/ 68 h 112"/>
                <a:gd name="T10" fmla="*/ 24 w 86"/>
                <a:gd name="T11" fmla="*/ 72 h 112"/>
                <a:gd name="T12" fmla="*/ 38 w 86"/>
                <a:gd name="T13" fmla="*/ 84 h 112"/>
                <a:gd name="T14" fmla="*/ 56 w 86"/>
                <a:gd name="T15" fmla="*/ 110 h 112"/>
                <a:gd name="T16" fmla="*/ 58 w 86"/>
                <a:gd name="T17" fmla="*/ 112 h 112"/>
                <a:gd name="T18" fmla="*/ 58 w 86"/>
                <a:gd name="T19" fmla="*/ 112 h 112"/>
                <a:gd name="T20" fmla="*/ 58 w 86"/>
                <a:gd name="T21" fmla="*/ 112 h 112"/>
                <a:gd name="T22" fmla="*/ 60 w 86"/>
                <a:gd name="T23" fmla="*/ 110 h 112"/>
                <a:gd name="T24" fmla="*/ 58 w 86"/>
                <a:gd name="T25" fmla="*/ 94 h 112"/>
                <a:gd name="T26" fmla="*/ 64 w 86"/>
                <a:gd name="T27" fmla="*/ 68 h 112"/>
                <a:gd name="T28" fmla="*/ 72 w 86"/>
                <a:gd name="T29" fmla="*/ 54 h 112"/>
                <a:gd name="T30" fmla="*/ 78 w 86"/>
                <a:gd name="T31" fmla="*/ 48 h 112"/>
                <a:gd name="T32" fmla="*/ 78 w 86"/>
                <a:gd name="T33" fmla="*/ 48 h 112"/>
                <a:gd name="T34" fmla="*/ 82 w 86"/>
                <a:gd name="T35" fmla="*/ 50 h 112"/>
                <a:gd name="T36" fmla="*/ 86 w 86"/>
                <a:gd name="T37" fmla="*/ 48 h 112"/>
                <a:gd name="T38" fmla="*/ 86 w 86"/>
                <a:gd name="T39" fmla="*/ 44 h 112"/>
                <a:gd name="T40" fmla="*/ 80 w 86"/>
                <a:gd name="T41" fmla="*/ 40 h 112"/>
                <a:gd name="T42" fmla="*/ 76 w 86"/>
                <a:gd name="T43" fmla="*/ 42 h 112"/>
                <a:gd name="T44" fmla="*/ 76 w 86"/>
                <a:gd name="T45" fmla="*/ 44 h 112"/>
                <a:gd name="T46" fmla="*/ 60 w 86"/>
                <a:gd name="T47" fmla="*/ 40 h 112"/>
                <a:gd name="T48" fmla="*/ 46 w 86"/>
                <a:gd name="T49" fmla="*/ 28 h 112"/>
                <a:gd name="T50" fmla="*/ 28 w 86"/>
                <a:gd name="T51" fmla="*/ 0 h 112"/>
                <a:gd name="T52" fmla="*/ 26 w 86"/>
                <a:gd name="T53" fmla="*/ 0 h 112"/>
                <a:gd name="T54" fmla="*/ 26 w 86"/>
                <a:gd name="T55" fmla="*/ 0 h 112"/>
                <a:gd name="T56" fmla="*/ 26 w 86"/>
                <a:gd name="T57" fmla="*/ 0 h 112"/>
                <a:gd name="T58" fmla="*/ 24 w 86"/>
                <a:gd name="T59" fmla="*/ 2 h 112"/>
                <a:gd name="T60" fmla="*/ 26 w 86"/>
                <a:gd name="T61" fmla="*/ 16 h 112"/>
                <a:gd name="T62" fmla="*/ 22 w 86"/>
                <a:gd name="T63" fmla="*/ 44 h 112"/>
                <a:gd name="T64" fmla="*/ 14 w 86"/>
                <a:gd name="T65" fmla="*/ 58 h 112"/>
                <a:gd name="T66" fmla="*/ 8 w 86"/>
                <a:gd name="T67" fmla="*/ 62 h 112"/>
                <a:gd name="T68" fmla="*/ 2 w 86"/>
                <a:gd name="T69" fmla="*/ 62 h 112"/>
                <a:gd name="T70" fmla="*/ 0 w 86"/>
                <a:gd name="T71" fmla="*/ 64 h 112"/>
                <a:gd name="T72" fmla="*/ 0 w 86"/>
                <a:gd name="T73" fmla="*/ 68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112">
                  <a:moveTo>
                    <a:pt x="0" y="68"/>
                  </a:moveTo>
                  <a:lnTo>
                    <a:pt x="0" y="68"/>
                  </a:lnTo>
                  <a:lnTo>
                    <a:pt x="2" y="72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6" y="68"/>
                  </a:lnTo>
                  <a:lnTo>
                    <a:pt x="24" y="72"/>
                  </a:lnTo>
                  <a:lnTo>
                    <a:pt x="32" y="76"/>
                  </a:lnTo>
                  <a:lnTo>
                    <a:pt x="38" y="84"/>
                  </a:lnTo>
                  <a:lnTo>
                    <a:pt x="50" y="98"/>
                  </a:lnTo>
                  <a:lnTo>
                    <a:pt x="56" y="110"/>
                  </a:lnTo>
                  <a:lnTo>
                    <a:pt x="58" y="112"/>
                  </a:lnTo>
                  <a:lnTo>
                    <a:pt x="60" y="110"/>
                  </a:lnTo>
                  <a:lnTo>
                    <a:pt x="58" y="94"/>
                  </a:lnTo>
                  <a:lnTo>
                    <a:pt x="60" y="76"/>
                  </a:lnTo>
                  <a:lnTo>
                    <a:pt x="64" y="68"/>
                  </a:lnTo>
                  <a:lnTo>
                    <a:pt x="66" y="60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0" y="40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68" y="42"/>
                  </a:lnTo>
                  <a:lnTo>
                    <a:pt x="60" y="40"/>
                  </a:lnTo>
                  <a:lnTo>
                    <a:pt x="54" y="34"/>
                  </a:lnTo>
                  <a:lnTo>
                    <a:pt x="46" y="28"/>
                  </a:lnTo>
                  <a:lnTo>
                    <a:pt x="36" y="14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6" y="16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170"/>
            <p:cNvSpPr>
              <a:spLocks/>
            </p:cNvSpPr>
            <p:nvPr/>
          </p:nvSpPr>
          <p:spPr bwMode="auto">
            <a:xfrm>
              <a:off x="2926" y="2950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2 h 8"/>
                <a:gd name="T6" fmla="*/ 2 w 8"/>
                <a:gd name="T7" fmla="*/ 0 h 8"/>
                <a:gd name="T8" fmla="*/ 2 w 8"/>
                <a:gd name="T9" fmla="*/ 0 h 8"/>
                <a:gd name="T10" fmla="*/ 6 w 8"/>
                <a:gd name="T11" fmla="*/ 0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6 h 8"/>
                <a:gd name="T18" fmla="*/ 4 w 8"/>
                <a:gd name="T19" fmla="*/ 8 h 8"/>
                <a:gd name="T20" fmla="*/ 4 w 8"/>
                <a:gd name="T21" fmla="*/ 8 h 8"/>
                <a:gd name="T22" fmla="*/ 2 w 8"/>
                <a:gd name="T23" fmla="*/ 8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171"/>
            <p:cNvSpPr>
              <a:spLocks/>
            </p:cNvSpPr>
            <p:nvPr/>
          </p:nvSpPr>
          <p:spPr bwMode="auto">
            <a:xfrm>
              <a:off x="2926" y="2950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2 h 8"/>
                <a:gd name="T6" fmla="*/ 2 w 8"/>
                <a:gd name="T7" fmla="*/ 0 h 8"/>
                <a:gd name="T8" fmla="*/ 2 w 8"/>
                <a:gd name="T9" fmla="*/ 0 h 8"/>
                <a:gd name="T10" fmla="*/ 6 w 8"/>
                <a:gd name="T11" fmla="*/ 0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6 h 8"/>
                <a:gd name="T18" fmla="*/ 4 w 8"/>
                <a:gd name="T19" fmla="*/ 8 h 8"/>
                <a:gd name="T20" fmla="*/ 4 w 8"/>
                <a:gd name="T21" fmla="*/ 8 h 8"/>
                <a:gd name="T22" fmla="*/ 2 w 8"/>
                <a:gd name="T23" fmla="*/ 8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172"/>
            <p:cNvSpPr>
              <a:spLocks/>
            </p:cNvSpPr>
            <p:nvPr/>
          </p:nvSpPr>
          <p:spPr bwMode="auto">
            <a:xfrm>
              <a:off x="2888" y="2818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2 w 8"/>
                <a:gd name="T5" fmla="*/ 8 h 8"/>
                <a:gd name="T6" fmla="*/ 4 w 8"/>
                <a:gd name="T7" fmla="*/ 8 h 8"/>
                <a:gd name="T8" fmla="*/ 4 w 8"/>
                <a:gd name="T9" fmla="*/ 8 h 8"/>
                <a:gd name="T10" fmla="*/ 6 w 8"/>
                <a:gd name="T11" fmla="*/ 6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0 h 8"/>
                <a:gd name="T18" fmla="*/ 2 w 8"/>
                <a:gd name="T19" fmla="*/ 0 h 8"/>
                <a:gd name="T20" fmla="*/ 2 w 8"/>
                <a:gd name="T21" fmla="*/ 0 h 8"/>
                <a:gd name="T22" fmla="*/ 0 w 8"/>
                <a:gd name="T23" fmla="*/ 2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173"/>
            <p:cNvSpPr>
              <a:spLocks/>
            </p:cNvSpPr>
            <p:nvPr/>
          </p:nvSpPr>
          <p:spPr bwMode="auto">
            <a:xfrm>
              <a:off x="2888" y="2818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2 w 8"/>
                <a:gd name="T5" fmla="*/ 8 h 8"/>
                <a:gd name="T6" fmla="*/ 4 w 8"/>
                <a:gd name="T7" fmla="*/ 8 h 8"/>
                <a:gd name="T8" fmla="*/ 4 w 8"/>
                <a:gd name="T9" fmla="*/ 8 h 8"/>
                <a:gd name="T10" fmla="*/ 6 w 8"/>
                <a:gd name="T11" fmla="*/ 6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0 h 8"/>
                <a:gd name="T18" fmla="*/ 2 w 8"/>
                <a:gd name="T19" fmla="*/ 0 h 8"/>
                <a:gd name="T20" fmla="*/ 2 w 8"/>
                <a:gd name="T21" fmla="*/ 0 h 8"/>
                <a:gd name="T22" fmla="*/ 0 w 8"/>
                <a:gd name="T23" fmla="*/ 2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174"/>
            <p:cNvSpPr>
              <a:spLocks/>
            </p:cNvSpPr>
            <p:nvPr/>
          </p:nvSpPr>
          <p:spPr bwMode="auto">
            <a:xfrm>
              <a:off x="2892" y="2864"/>
              <a:ext cx="36" cy="48"/>
            </a:xfrm>
            <a:custGeom>
              <a:avLst/>
              <a:gdLst>
                <a:gd name="T0" fmla="*/ 24 w 36"/>
                <a:gd name="T1" fmla="*/ 12 h 48"/>
                <a:gd name="T2" fmla="*/ 24 w 36"/>
                <a:gd name="T3" fmla="*/ 12 h 48"/>
                <a:gd name="T4" fmla="*/ 16 w 36"/>
                <a:gd name="T5" fmla="*/ 6 h 48"/>
                <a:gd name="T6" fmla="*/ 12 w 36"/>
                <a:gd name="T7" fmla="*/ 0 h 48"/>
                <a:gd name="T8" fmla="*/ 12 w 36"/>
                <a:gd name="T9" fmla="*/ 0 h 48"/>
                <a:gd name="T10" fmla="*/ 10 w 36"/>
                <a:gd name="T11" fmla="*/ 8 h 48"/>
                <a:gd name="T12" fmla="*/ 8 w 36"/>
                <a:gd name="T13" fmla="*/ 16 h 48"/>
                <a:gd name="T14" fmla="*/ 8 w 36"/>
                <a:gd name="T15" fmla="*/ 16 h 48"/>
                <a:gd name="T16" fmla="*/ 0 w 36"/>
                <a:gd name="T17" fmla="*/ 28 h 48"/>
                <a:gd name="T18" fmla="*/ 0 w 36"/>
                <a:gd name="T19" fmla="*/ 28 h 48"/>
                <a:gd name="T20" fmla="*/ 12 w 36"/>
                <a:gd name="T21" fmla="*/ 36 h 48"/>
                <a:gd name="T22" fmla="*/ 12 w 36"/>
                <a:gd name="T23" fmla="*/ 36 h 48"/>
                <a:gd name="T24" fmla="*/ 20 w 36"/>
                <a:gd name="T25" fmla="*/ 42 h 48"/>
                <a:gd name="T26" fmla="*/ 26 w 36"/>
                <a:gd name="T27" fmla="*/ 48 h 48"/>
                <a:gd name="T28" fmla="*/ 26 w 36"/>
                <a:gd name="T29" fmla="*/ 48 h 48"/>
                <a:gd name="T30" fmla="*/ 26 w 36"/>
                <a:gd name="T31" fmla="*/ 40 h 48"/>
                <a:gd name="T32" fmla="*/ 30 w 36"/>
                <a:gd name="T33" fmla="*/ 30 h 48"/>
                <a:gd name="T34" fmla="*/ 30 w 36"/>
                <a:gd name="T35" fmla="*/ 30 h 48"/>
                <a:gd name="T36" fmla="*/ 36 w 36"/>
                <a:gd name="T37" fmla="*/ 18 h 48"/>
                <a:gd name="T38" fmla="*/ 36 w 36"/>
                <a:gd name="T39" fmla="*/ 18 h 48"/>
                <a:gd name="T40" fmla="*/ 24 w 36"/>
                <a:gd name="T41" fmla="*/ 1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48">
                  <a:moveTo>
                    <a:pt x="24" y="12"/>
                  </a:moveTo>
                  <a:lnTo>
                    <a:pt x="24" y="12"/>
                  </a:lnTo>
                  <a:lnTo>
                    <a:pt x="16" y="6"/>
                  </a:lnTo>
                  <a:lnTo>
                    <a:pt x="12" y="0"/>
                  </a:lnTo>
                  <a:lnTo>
                    <a:pt x="10" y="8"/>
                  </a:lnTo>
                  <a:lnTo>
                    <a:pt x="8" y="16"/>
                  </a:lnTo>
                  <a:lnTo>
                    <a:pt x="0" y="28"/>
                  </a:lnTo>
                  <a:lnTo>
                    <a:pt x="12" y="36"/>
                  </a:lnTo>
                  <a:lnTo>
                    <a:pt x="20" y="42"/>
                  </a:lnTo>
                  <a:lnTo>
                    <a:pt x="26" y="48"/>
                  </a:lnTo>
                  <a:lnTo>
                    <a:pt x="26" y="40"/>
                  </a:lnTo>
                  <a:lnTo>
                    <a:pt x="30" y="30"/>
                  </a:lnTo>
                  <a:lnTo>
                    <a:pt x="36" y="18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175"/>
            <p:cNvSpPr>
              <a:spLocks/>
            </p:cNvSpPr>
            <p:nvPr/>
          </p:nvSpPr>
          <p:spPr bwMode="auto">
            <a:xfrm>
              <a:off x="2892" y="2864"/>
              <a:ext cx="36" cy="48"/>
            </a:xfrm>
            <a:custGeom>
              <a:avLst/>
              <a:gdLst>
                <a:gd name="T0" fmla="*/ 24 w 36"/>
                <a:gd name="T1" fmla="*/ 12 h 48"/>
                <a:gd name="T2" fmla="*/ 24 w 36"/>
                <a:gd name="T3" fmla="*/ 12 h 48"/>
                <a:gd name="T4" fmla="*/ 16 w 36"/>
                <a:gd name="T5" fmla="*/ 6 h 48"/>
                <a:gd name="T6" fmla="*/ 12 w 36"/>
                <a:gd name="T7" fmla="*/ 0 h 48"/>
                <a:gd name="T8" fmla="*/ 12 w 36"/>
                <a:gd name="T9" fmla="*/ 0 h 48"/>
                <a:gd name="T10" fmla="*/ 10 w 36"/>
                <a:gd name="T11" fmla="*/ 8 h 48"/>
                <a:gd name="T12" fmla="*/ 8 w 36"/>
                <a:gd name="T13" fmla="*/ 16 h 48"/>
                <a:gd name="T14" fmla="*/ 8 w 36"/>
                <a:gd name="T15" fmla="*/ 16 h 48"/>
                <a:gd name="T16" fmla="*/ 0 w 36"/>
                <a:gd name="T17" fmla="*/ 28 h 48"/>
                <a:gd name="T18" fmla="*/ 0 w 36"/>
                <a:gd name="T19" fmla="*/ 28 h 48"/>
                <a:gd name="T20" fmla="*/ 12 w 36"/>
                <a:gd name="T21" fmla="*/ 36 h 48"/>
                <a:gd name="T22" fmla="*/ 12 w 36"/>
                <a:gd name="T23" fmla="*/ 36 h 48"/>
                <a:gd name="T24" fmla="*/ 20 w 36"/>
                <a:gd name="T25" fmla="*/ 42 h 48"/>
                <a:gd name="T26" fmla="*/ 26 w 36"/>
                <a:gd name="T27" fmla="*/ 48 h 48"/>
                <a:gd name="T28" fmla="*/ 26 w 36"/>
                <a:gd name="T29" fmla="*/ 48 h 48"/>
                <a:gd name="T30" fmla="*/ 26 w 36"/>
                <a:gd name="T31" fmla="*/ 40 h 48"/>
                <a:gd name="T32" fmla="*/ 30 w 36"/>
                <a:gd name="T33" fmla="*/ 30 h 48"/>
                <a:gd name="T34" fmla="*/ 30 w 36"/>
                <a:gd name="T35" fmla="*/ 30 h 48"/>
                <a:gd name="T36" fmla="*/ 36 w 36"/>
                <a:gd name="T37" fmla="*/ 18 h 48"/>
                <a:gd name="T38" fmla="*/ 36 w 36"/>
                <a:gd name="T39" fmla="*/ 18 h 48"/>
                <a:gd name="T40" fmla="*/ 24 w 36"/>
                <a:gd name="T41" fmla="*/ 1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48">
                  <a:moveTo>
                    <a:pt x="24" y="12"/>
                  </a:moveTo>
                  <a:lnTo>
                    <a:pt x="24" y="12"/>
                  </a:lnTo>
                  <a:lnTo>
                    <a:pt x="16" y="6"/>
                  </a:lnTo>
                  <a:lnTo>
                    <a:pt x="12" y="0"/>
                  </a:lnTo>
                  <a:lnTo>
                    <a:pt x="10" y="8"/>
                  </a:lnTo>
                  <a:lnTo>
                    <a:pt x="8" y="16"/>
                  </a:lnTo>
                  <a:lnTo>
                    <a:pt x="0" y="28"/>
                  </a:lnTo>
                  <a:lnTo>
                    <a:pt x="12" y="36"/>
                  </a:lnTo>
                  <a:lnTo>
                    <a:pt x="20" y="42"/>
                  </a:lnTo>
                  <a:lnTo>
                    <a:pt x="26" y="48"/>
                  </a:lnTo>
                  <a:lnTo>
                    <a:pt x="26" y="40"/>
                  </a:lnTo>
                  <a:lnTo>
                    <a:pt x="30" y="30"/>
                  </a:lnTo>
                  <a:lnTo>
                    <a:pt x="36" y="18"/>
                  </a:lnTo>
                  <a:lnTo>
                    <a:pt x="2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176"/>
            <p:cNvSpPr>
              <a:spLocks noEditPoints="1"/>
            </p:cNvSpPr>
            <p:nvPr/>
          </p:nvSpPr>
          <p:spPr bwMode="auto">
            <a:xfrm>
              <a:off x="2832" y="2622"/>
              <a:ext cx="90" cy="116"/>
            </a:xfrm>
            <a:custGeom>
              <a:avLst/>
              <a:gdLst>
                <a:gd name="T0" fmla="*/ 14 w 90"/>
                <a:gd name="T1" fmla="*/ 58 h 116"/>
                <a:gd name="T2" fmla="*/ 34 w 90"/>
                <a:gd name="T3" fmla="*/ 40 h 116"/>
                <a:gd name="T4" fmla="*/ 46 w 90"/>
                <a:gd name="T5" fmla="*/ 14 h 116"/>
                <a:gd name="T6" fmla="*/ 50 w 90"/>
                <a:gd name="T7" fmla="*/ 28 h 116"/>
                <a:gd name="T8" fmla="*/ 66 w 90"/>
                <a:gd name="T9" fmla="*/ 50 h 116"/>
                <a:gd name="T10" fmla="*/ 76 w 90"/>
                <a:gd name="T11" fmla="*/ 58 h 116"/>
                <a:gd name="T12" fmla="*/ 56 w 90"/>
                <a:gd name="T13" fmla="*/ 76 h 116"/>
                <a:gd name="T14" fmla="*/ 46 w 90"/>
                <a:gd name="T15" fmla="*/ 100 h 116"/>
                <a:gd name="T16" fmla="*/ 40 w 90"/>
                <a:gd name="T17" fmla="*/ 88 h 116"/>
                <a:gd name="T18" fmla="*/ 26 w 90"/>
                <a:gd name="T19" fmla="*/ 64 h 116"/>
                <a:gd name="T20" fmla="*/ 0 w 90"/>
                <a:gd name="T21" fmla="*/ 58 h 116"/>
                <a:gd name="T22" fmla="*/ 2 w 90"/>
                <a:gd name="T23" fmla="*/ 62 h 116"/>
                <a:gd name="T24" fmla="*/ 6 w 90"/>
                <a:gd name="T25" fmla="*/ 62 h 116"/>
                <a:gd name="T26" fmla="*/ 10 w 90"/>
                <a:gd name="T27" fmla="*/ 60 h 116"/>
                <a:gd name="T28" fmla="*/ 10 w 90"/>
                <a:gd name="T29" fmla="*/ 60 h 116"/>
                <a:gd name="T30" fmla="*/ 16 w 90"/>
                <a:gd name="T31" fmla="*/ 64 h 116"/>
                <a:gd name="T32" fmla="*/ 28 w 90"/>
                <a:gd name="T33" fmla="*/ 76 h 116"/>
                <a:gd name="T34" fmla="*/ 40 w 90"/>
                <a:gd name="T35" fmla="*/ 100 h 116"/>
                <a:gd name="T36" fmla="*/ 44 w 90"/>
                <a:gd name="T37" fmla="*/ 114 h 116"/>
                <a:gd name="T38" fmla="*/ 46 w 90"/>
                <a:gd name="T39" fmla="*/ 116 h 116"/>
                <a:gd name="T40" fmla="*/ 46 w 90"/>
                <a:gd name="T41" fmla="*/ 116 h 116"/>
                <a:gd name="T42" fmla="*/ 46 w 90"/>
                <a:gd name="T43" fmla="*/ 116 h 116"/>
                <a:gd name="T44" fmla="*/ 48 w 90"/>
                <a:gd name="T45" fmla="*/ 114 h 116"/>
                <a:gd name="T46" fmla="*/ 58 w 90"/>
                <a:gd name="T47" fmla="*/ 82 h 116"/>
                <a:gd name="T48" fmla="*/ 68 w 90"/>
                <a:gd name="T49" fmla="*/ 68 h 116"/>
                <a:gd name="T50" fmla="*/ 80 w 90"/>
                <a:gd name="T51" fmla="*/ 60 h 116"/>
                <a:gd name="T52" fmla="*/ 80 w 90"/>
                <a:gd name="T53" fmla="*/ 60 h 116"/>
                <a:gd name="T54" fmla="*/ 82 w 90"/>
                <a:gd name="T55" fmla="*/ 62 h 116"/>
                <a:gd name="T56" fmla="*/ 86 w 90"/>
                <a:gd name="T57" fmla="*/ 62 h 116"/>
                <a:gd name="T58" fmla="*/ 90 w 90"/>
                <a:gd name="T59" fmla="*/ 58 h 116"/>
                <a:gd name="T60" fmla="*/ 88 w 90"/>
                <a:gd name="T61" fmla="*/ 54 h 116"/>
                <a:gd name="T62" fmla="*/ 86 w 90"/>
                <a:gd name="T63" fmla="*/ 52 h 116"/>
                <a:gd name="T64" fmla="*/ 80 w 90"/>
                <a:gd name="T65" fmla="*/ 56 h 116"/>
                <a:gd name="T66" fmla="*/ 74 w 90"/>
                <a:gd name="T67" fmla="*/ 52 h 116"/>
                <a:gd name="T68" fmla="*/ 62 w 90"/>
                <a:gd name="T69" fmla="*/ 40 h 116"/>
                <a:gd name="T70" fmla="*/ 50 w 90"/>
                <a:gd name="T71" fmla="*/ 16 h 116"/>
                <a:gd name="T72" fmla="*/ 48 w 90"/>
                <a:gd name="T73" fmla="*/ 2 h 116"/>
                <a:gd name="T74" fmla="*/ 46 w 90"/>
                <a:gd name="T75" fmla="*/ 0 h 116"/>
                <a:gd name="T76" fmla="*/ 46 w 90"/>
                <a:gd name="T77" fmla="*/ 0 h 116"/>
                <a:gd name="T78" fmla="*/ 46 w 90"/>
                <a:gd name="T79" fmla="*/ 0 h 116"/>
                <a:gd name="T80" fmla="*/ 44 w 90"/>
                <a:gd name="T81" fmla="*/ 2 h 116"/>
                <a:gd name="T82" fmla="*/ 34 w 90"/>
                <a:gd name="T83" fmla="*/ 32 h 116"/>
                <a:gd name="T84" fmla="*/ 24 w 90"/>
                <a:gd name="T85" fmla="*/ 46 h 116"/>
                <a:gd name="T86" fmla="*/ 10 w 90"/>
                <a:gd name="T87" fmla="*/ 56 h 116"/>
                <a:gd name="T88" fmla="*/ 8 w 90"/>
                <a:gd name="T89" fmla="*/ 54 h 116"/>
                <a:gd name="T90" fmla="*/ 6 w 90"/>
                <a:gd name="T91" fmla="*/ 52 h 116"/>
                <a:gd name="T92" fmla="*/ 0 w 90"/>
                <a:gd name="T93" fmla="*/ 58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0" h="116">
                  <a:moveTo>
                    <a:pt x="14" y="58"/>
                  </a:moveTo>
                  <a:lnTo>
                    <a:pt x="14" y="58"/>
                  </a:lnTo>
                  <a:lnTo>
                    <a:pt x="26" y="50"/>
                  </a:lnTo>
                  <a:lnTo>
                    <a:pt x="34" y="40"/>
                  </a:lnTo>
                  <a:lnTo>
                    <a:pt x="40" y="28"/>
                  </a:lnTo>
                  <a:lnTo>
                    <a:pt x="46" y="14"/>
                  </a:lnTo>
                  <a:lnTo>
                    <a:pt x="50" y="28"/>
                  </a:lnTo>
                  <a:lnTo>
                    <a:pt x="56" y="40"/>
                  </a:lnTo>
                  <a:lnTo>
                    <a:pt x="66" y="50"/>
                  </a:lnTo>
                  <a:lnTo>
                    <a:pt x="76" y="58"/>
                  </a:lnTo>
                  <a:lnTo>
                    <a:pt x="66" y="64"/>
                  </a:lnTo>
                  <a:lnTo>
                    <a:pt x="56" y="76"/>
                  </a:lnTo>
                  <a:lnTo>
                    <a:pt x="50" y="88"/>
                  </a:lnTo>
                  <a:lnTo>
                    <a:pt x="46" y="100"/>
                  </a:lnTo>
                  <a:lnTo>
                    <a:pt x="40" y="88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4" y="58"/>
                  </a:lnTo>
                  <a:close/>
                  <a:moveTo>
                    <a:pt x="0" y="58"/>
                  </a:moveTo>
                  <a:lnTo>
                    <a:pt x="0" y="58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4" y="68"/>
                  </a:lnTo>
                  <a:lnTo>
                    <a:pt x="28" y="76"/>
                  </a:lnTo>
                  <a:lnTo>
                    <a:pt x="34" y="82"/>
                  </a:lnTo>
                  <a:lnTo>
                    <a:pt x="40" y="100"/>
                  </a:lnTo>
                  <a:lnTo>
                    <a:pt x="44" y="114"/>
                  </a:lnTo>
                  <a:lnTo>
                    <a:pt x="46" y="116"/>
                  </a:lnTo>
                  <a:lnTo>
                    <a:pt x="48" y="114"/>
                  </a:lnTo>
                  <a:lnTo>
                    <a:pt x="50" y="100"/>
                  </a:lnTo>
                  <a:lnTo>
                    <a:pt x="58" y="82"/>
                  </a:lnTo>
                  <a:lnTo>
                    <a:pt x="62" y="76"/>
                  </a:lnTo>
                  <a:lnTo>
                    <a:pt x="68" y="68"/>
                  </a:lnTo>
                  <a:lnTo>
                    <a:pt x="74" y="64"/>
                  </a:lnTo>
                  <a:lnTo>
                    <a:pt x="80" y="60"/>
                  </a:lnTo>
                  <a:lnTo>
                    <a:pt x="82" y="62"/>
                  </a:lnTo>
                  <a:lnTo>
                    <a:pt x="86" y="62"/>
                  </a:lnTo>
                  <a:lnTo>
                    <a:pt x="88" y="62"/>
                  </a:lnTo>
                  <a:lnTo>
                    <a:pt x="90" y="58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74" y="52"/>
                  </a:lnTo>
                  <a:lnTo>
                    <a:pt x="68" y="46"/>
                  </a:lnTo>
                  <a:lnTo>
                    <a:pt x="62" y="40"/>
                  </a:lnTo>
                  <a:lnTo>
                    <a:pt x="58" y="32"/>
                  </a:lnTo>
                  <a:lnTo>
                    <a:pt x="50" y="1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0" y="16"/>
                  </a:lnTo>
                  <a:lnTo>
                    <a:pt x="34" y="32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16" y="52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177"/>
            <p:cNvSpPr>
              <a:spLocks/>
            </p:cNvSpPr>
            <p:nvPr/>
          </p:nvSpPr>
          <p:spPr bwMode="auto">
            <a:xfrm>
              <a:off x="2846" y="2636"/>
              <a:ext cx="62" cy="86"/>
            </a:xfrm>
            <a:custGeom>
              <a:avLst/>
              <a:gdLst>
                <a:gd name="T0" fmla="*/ 0 w 62"/>
                <a:gd name="T1" fmla="*/ 44 h 86"/>
                <a:gd name="T2" fmla="*/ 0 w 62"/>
                <a:gd name="T3" fmla="*/ 44 h 86"/>
                <a:gd name="T4" fmla="*/ 12 w 62"/>
                <a:gd name="T5" fmla="*/ 36 h 86"/>
                <a:gd name="T6" fmla="*/ 20 w 62"/>
                <a:gd name="T7" fmla="*/ 26 h 86"/>
                <a:gd name="T8" fmla="*/ 26 w 62"/>
                <a:gd name="T9" fmla="*/ 14 h 86"/>
                <a:gd name="T10" fmla="*/ 32 w 62"/>
                <a:gd name="T11" fmla="*/ 0 h 86"/>
                <a:gd name="T12" fmla="*/ 32 w 62"/>
                <a:gd name="T13" fmla="*/ 0 h 86"/>
                <a:gd name="T14" fmla="*/ 36 w 62"/>
                <a:gd name="T15" fmla="*/ 14 h 86"/>
                <a:gd name="T16" fmla="*/ 42 w 62"/>
                <a:gd name="T17" fmla="*/ 26 h 86"/>
                <a:gd name="T18" fmla="*/ 52 w 62"/>
                <a:gd name="T19" fmla="*/ 36 h 86"/>
                <a:gd name="T20" fmla="*/ 62 w 62"/>
                <a:gd name="T21" fmla="*/ 44 h 86"/>
                <a:gd name="T22" fmla="*/ 62 w 62"/>
                <a:gd name="T23" fmla="*/ 44 h 86"/>
                <a:gd name="T24" fmla="*/ 52 w 62"/>
                <a:gd name="T25" fmla="*/ 50 h 86"/>
                <a:gd name="T26" fmla="*/ 42 w 62"/>
                <a:gd name="T27" fmla="*/ 62 h 86"/>
                <a:gd name="T28" fmla="*/ 36 w 62"/>
                <a:gd name="T29" fmla="*/ 74 h 86"/>
                <a:gd name="T30" fmla="*/ 32 w 62"/>
                <a:gd name="T31" fmla="*/ 86 h 86"/>
                <a:gd name="T32" fmla="*/ 32 w 62"/>
                <a:gd name="T33" fmla="*/ 86 h 86"/>
                <a:gd name="T34" fmla="*/ 26 w 62"/>
                <a:gd name="T35" fmla="*/ 74 h 86"/>
                <a:gd name="T36" fmla="*/ 20 w 62"/>
                <a:gd name="T37" fmla="*/ 62 h 86"/>
                <a:gd name="T38" fmla="*/ 12 w 62"/>
                <a:gd name="T39" fmla="*/ 50 h 86"/>
                <a:gd name="T40" fmla="*/ 0 w 62"/>
                <a:gd name="T41" fmla="*/ 44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" h="86">
                  <a:moveTo>
                    <a:pt x="0" y="44"/>
                  </a:moveTo>
                  <a:lnTo>
                    <a:pt x="0" y="44"/>
                  </a:lnTo>
                  <a:lnTo>
                    <a:pt x="12" y="36"/>
                  </a:lnTo>
                  <a:lnTo>
                    <a:pt x="20" y="26"/>
                  </a:lnTo>
                  <a:lnTo>
                    <a:pt x="26" y="14"/>
                  </a:lnTo>
                  <a:lnTo>
                    <a:pt x="32" y="0"/>
                  </a:lnTo>
                  <a:lnTo>
                    <a:pt x="36" y="14"/>
                  </a:lnTo>
                  <a:lnTo>
                    <a:pt x="42" y="26"/>
                  </a:lnTo>
                  <a:lnTo>
                    <a:pt x="52" y="36"/>
                  </a:lnTo>
                  <a:lnTo>
                    <a:pt x="62" y="44"/>
                  </a:lnTo>
                  <a:lnTo>
                    <a:pt x="52" y="50"/>
                  </a:lnTo>
                  <a:lnTo>
                    <a:pt x="42" y="62"/>
                  </a:lnTo>
                  <a:lnTo>
                    <a:pt x="36" y="74"/>
                  </a:lnTo>
                  <a:lnTo>
                    <a:pt x="32" y="86"/>
                  </a:lnTo>
                  <a:lnTo>
                    <a:pt x="26" y="74"/>
                  </a:lnTo>
                  <a:lnTo>
                    <a:pt x="20" y="62"/>
                  </a:lnTo>
                  <a:lnTo>
                    <a:pt x="12" y="5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178"/>
            <p:cNvSpPr>
              <a:spLocks/>
            </p:cNvSpPr>
            <p:nvPr/>
          </p:nvSpPr>
          <p:spPr bwMode="auto">
            <a:xfrm>
              <a:off x="2832" y="2622"/>
              <a:ext cx="90" cy="116"/>
            </a:xfrm>
            <a:custGeom>
              <a:avLst/>
              <a:gdLst>
                <a:gd name="T0" fmla="*/ 0 w 90"/>
                <a:gd name="T1" fmla="*/ 58 h 116"/>
                <a:gd name="T2" fmla="*/ 6 w 90"/>
                <a:gd name="T3" fmla="*/ 62 h 116"/>
                <a:gd name="T4" fmla="*/ 8 w 90"/>
                <a:gd name="T5" fmla="*/ 62 h 116"/>
                <a:gd name="T6" fmla="*/ 10 w 90"/>
                <a:gd name="T7" fmla="*/ 60 h 116"/>
                <a:gd name="T8" fmla="*/ 10 w 90"/>
                <a:gd name="T9" fmla="*/ 60 h 116"/>
                <a:gd name="T10" fmla="*/ 24 w 90"/>
                <a:gd name="T11" fmla="*/ 68 h 116"/>
                <a:gd name="T12" fmla="*/ 34 w 90"/>
                <a:gd name="T13" fmla="*/ 82 h 116"/>
                <a:gd name="T14" fmla="*/ 44 w 90"/>
                <a:gd name="T15" fmla="*/ 114 h 116"/>
                <a:gd name="T16" fmla="*/ 46 w 90"/>
                <a:gd name="T17" fmla="*/ 116 h 116"/>
                <a:gd name="T18" fmla="*/ 46 w 90"/>
                <a:gd name="T19" fmla="*/ 116 h 116"/>
                <a:gd name="T20" fmla="*/ 46 w 90"/>
                <a:gd name="T21" fmla="*/ 116 h 116"/>
                <a:gd name="T22" fmla="*/ 48 w 90"/>
                <a:gd name="T23" fmla="*/ 114 h 116"/>
                <a:gd name="T24" fmla="*/ 50 w 90"/>
                <a:gd name="T25" fmla="*/ 100 h 116"/>
                <a:gd name="T26" fmla="*/ 62 w 90"/>
                <a:gd name="T27" fmla="*/ 76 h 116"/>
                <a:gd name="T28" fmla="*/ 74 w 90"/>
                <a:gd name="T29" fmla="*/ 64 h 116"/>
                <a:gd name="T30" fmla="*/ 80 w 90"/>
                <a:gd name="T31" fmla="*/ 60 h 116"/>
                <a:gd name="T32" fmla="*/ 80 w 90"/>
                <a:gd name="T33" fmla="*/ 60 h 116"/>
                <a:gd name="T34" fmla="*/ 86 w 90"/>
                <a:gd name="T35" fmla="*/ 62 h 116"/>
                <a:gd name="T36" fmla="*/ 88 w 90"/>
                <a:gd name="T37" fmla="*/ 62 h 116"/>
                <a:gd name="T38" fmla="*/ 90 w 90"/>
                <a:gd name="T39" fmla="*/ 58 h 116"/>
                <a:gd name="T40" fmla="*/ 86 w 90"/>
                <a:gd name="T41" fmla="*/ 52 h 116"/>
                <a:gd name="T42" fmla="*/ 82 w 90"/>
                <a:gd name="T43" fmla="*/ 54 h 116"/>
                <a:gd name="T44" fmla="*/ 80 w 90"/>
                <a:gd name="T45" fmla="*/ 56 h 116"/>
                <a:gd name="T46" fmla="*/ 68 w 90"/>
                <a:gd name="T47" fmla="*/ 46 h 116"/>
                <a:gd name="T48" fmla="*/ 58 w 90"/>
                <a:gd name="T49" fmla="*/ 32 h 116"/>
                <a:gd name="T50" fmla="*/ 48 w 90"/>
                <a:gd name="T51" fmla="*/ 2 h 116"/>
                <a:gd name="T52" fmla="*/ 46 w 90"/>
                <a:gd name="T53" fmla="*/ 0 h 116"/>
                <a:gd name="T54" fmla="*/ 46 w 90"/>
                <a:gd name="T55" fmla="*/ 0 h 116"/>
                <a:gd name="T56" fmla="*/ 46 w 90"/>
                <a:gd name="T57" fmla="*/ 0 h 116"/>
                <a:gd name="T58" fmla="*/ 44 w 90"/>
                <a:gd name="T59" fmla="*/ 2 h 116"/>
                <a:gd name="T60" fmla="*/ 40 w 90"/>
                <a:gd name="T61" fmla="*/ 16 h 116"/>
                <a:gd name="T62" fmla="*/ 28 w 90"/>
                <a:gd name="T63" fmla="*/ 40 h 116"/>
                <a:gd name="T64" fmla="*/ 16 w 90"/>
                <a:gd name="T65" fmla="*/ 52 h 116"/>
                <a:gd name="T66" fmla="*/ 10 w 90"/>
                <a:gd name="T67" fmla="*/ 56 h 116"/>
                <a:gd name="T68" fmla="*/ 6 w 90"/>
                <a:gd name="T69" fmla="*/ 52 h 116"/>
                <a:gd name="T70" fmla="*/ 2 w 90"/>
                <a:gd name="T71" fmla="*/ 54 h 116"/>
                <a:gd name="T72" fmla="*/ 0 w 90"/>
                <a:gd name="T73" fmla="*/ 58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0" h="116">
                  <a:moveTo>
                    <a:pt x="0" y="58"/>
                  </a:moveTo>
                  <a:lnTo>
                    <a:pt x="0" y="58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4" y="68"/>
                  </a:lnTo>
                  <a:lnTo>
                    <a:pt x="28" y="76"/>
                  </a:lnTo>
                  <a:lnTo>
                    <a:pt x="34" y="82"/>
                  </a:lnTo>
                  <a:lnTo>
                    <a:pt x="40" y="100"/>
                  </a:lnTo>
                  <a:lnTo>
                    <a:pt x="44" y="114"/>
                  </a:lnTo>
                  <a:lnTo>
                    <a:pt x="46" y="116"/>
                  </a:lnTo>
                  <a:lnTo>
                    <a:pt x="48" y="114"/>
                  </a:lnTo>
                  <a:lnTo>
                    <a:pt x="50" y="100"/>
                  </a:lnTo>
                  <a:lnTo>
                    <a:pt x="58" y="82"/>
                  </a:lnTo>
                  <a:lnTo>
                    <a:pt x="62" y="76"/>
                  </a:lnTo>
                  <a:lnTo>
                    <a:pt x="68" y="68"/>
                  </a:lnTo>
                  <a:lnTo>
                    <a:pt x="74" y="64"/>
                  </a:lnTo>
                  <a:lnTo>
                    <a:pt x="80" y="60"/>
                  </a:lnTo>
                  <a:lnTo>
                    <a:pt x="82" y="62"/>
                  </a:lnTo>
                  <a:lnTo>
                    <a:pt x="86" y="62"/>
                  </a:lnTo>
                  <a:lnTo>
                    <a:pt x="88" y="62"/>
                  </a:lnTo>
                  <a:lnTo>
                    <a:pt x="90" y="58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74" y="52"/>
                  </a:lnTo>
                  <a:lnTo>
                    <a:pt x="68" y="46"/>
                  </a:lnTo>
                  <a:lnTo>
                    <a:pt x="62" y="40"/>
                  </a:lnTo>
                  <a:lnTo>
                    <a:pt x="58" y="32"/>
                  </a:lnTo>
                  <a:lnTo>
                    <a:pt x="50" y="1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0" y="16"/>
                  </a:lnTo>
                  <a:lnTo>
                    <a:pt x="34" y="32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16" y="52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179"/>
            <p:cNvSpPr>
              <a:spLocks/>
            </p:cNvSpPr>
            <p:nvPr/>
          </p:nvSpPr>
          <p:spPr bwMode="auto">
            <a:xfrm>
              <a:off x="2874" y="2744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2 h 8"/>
                <a:gd name="T6" fmla="*/ 4 w 8"/>
                <a:gd name="T7" fmla="*/ 0 h 8"/>
                <a:gd name="T8" fmla="*/ 4 w 8"/>
                <a:gd name="T9" fmla="*/ 0 h 8"/>
                <a:gd name="T10" fmla="*/ 6 w 8"/>
                <a:gd name="T11" fmla="*/ 2 h 8"/>
                <a:gd name="T12" fmla="*/ 8 w 8"/>
                <a:gd name="T13" fmla="*/ 4 h 8"/>
                <a:gd name="T14" fmla="*/ 8 w 8"/>
                <a:gd name="T15" fmla="*/ 4 h 8"/>
                <a:gd name="T16" fmla="*/ 6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0 w 8"/>
                <a:gd name="T23" fmla="*/ 8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180"/>
            <p:cNvSpPr>
              <a:spLocks/>
            </p:cNvSpPr>
            <p:nvPr/>
          </p:nvSpPr>
          <p:spPr bwMode="auto">
            <a:xfrm>
              <a:off x="2874" y="2744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2 h 8"/>
                <a:gd name="T6" fmla="*/ 4 w 8"/>
                <a:gd name="T7" fmla="*/ 0 h 8"/>
                <a:gd name="T8" fmla="*/ 4 w 8"/>
                <a:gd name="T9" fmla="*/ 0 h 8"/>
                <a:gd name="T10" fmla="*/ 6 w 8"/>
                <a:gd name="T11" fmla="*/ 2 h 8"/>
                <a:gd name="T12" fmla="*/ 8 w 8"/>
                <a:gd name="T13" fmla="*/ 4 h 8"/>
                <a:gd name="T14" fmla="*/ 8 w 8"/>
                <a:gd name="T15" fmla="*/ 4 h 8"/>
                <a:gd name="T16" fmla="*/ 6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0 w 8"/>
                <a:gd name="T23" fmla="*/ 8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181"/>
            <p:cNvSpPr>
              <a:spLocks/>
            </p:cNvSpPr>
            <p:nvPr/>
          </p:nvSpPr>
          <p:spPr bwMode="auto">
            <a:xfrm>
              <a:off x="2874" y="2606"/>
              <a:ext cx="8" cy="10"/>
            </a:xfrm>
            <a:custGeom>
              <a:avLst/>
              <a:gdLst>
                <a:gd name="T0" fmla="*/ 0 w 8"/>
                <a:gd name="T1" fmla="*/ 6 h 10"/>
                <a:gd name="T2" fmla="*/ 0 w 8"/>
                <a:gd name="T3" fmla="*/ 6 h 10"/>
                <a:gd name="T4" fmla="*/ 0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6 w 8"/>
                <a:gd name="T11" fmla="*/ 8 h 10"/>
                <a:gd name="T12" fmla="*/ 8 w 8"/>
                <a:gd name="T13" fmla="*/ 6 h 10"/>
                <a:gd name="T14" fmla="*/ 8 w 8"/>
                <a:gd name="T15" fmla="*/ 6 h 10"/>
                <a:gd name="T16" fmla="*/ 6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0 w 8"/>
                <a:gd name="T23" fmla="*/ 2 h 10"/>
                <a:gd name="T24" fmla="*/ 0 w 8"/>
                <a:gd name="T25" fmla="*/ 6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182"/>
            <p:cNvSpPr>
              <a:spLocks/>
            </p:cNvSpPr>
            <p:nvPr/>
          </p:nvSpPr>
          <p:spPr bwMode="auto">
            <a:xfrm>
              <a:off x="2874" y="2606"/>
              <a:ext cx="8" cy="10"/>
            </a:xfrm>
            <a:custGeom>
              <a:avLst/>
              <a:gdLst>
                <a:gd name="T0" fmla="*/ 0 w 8"/>
                <a:gd name="T1" fmla="*/ 6 h 10"/>
                <a:gd name="T2" fmla="*/ 0 w 8"/>
                <a:gd name="T3" fmla="*/ 6 h 10"/>
                <a:gd name="T4" fmla="*/ 0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6 w 8"/>
                <a:gd name="T11" fmla="*/ 8 h 10"/>
                <a:gd name="T12" fmla="*/ 8 w 8"/>
                <a:gd name="T13" fmla="*/ 6 h 10"/>
                <a:gd name="T14" fmla="*/ 8 w 8"/>
                <a:gd name="T15" fmla="*/ 6 h 10"/>
                <a:gd name="T16" fmla="*/ 6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0 w 8"/>
                <a:gd name="T23" fmla="*/ 2 h 10"/>
                <a:gd name="T24" fmla="*/ 0 w 8"/>
                <a:gd name="T25" fmla="*/ 6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183"/>
            <p:cNvSpPr>
              <a:spLocks/>
            </p:cNvSpPr>
            <p:nvPr/>
          </p:nvSpPr>
          <p:spPr bwMode="auto">
            <a:xfrm>
              <a:off x="2860" y="2654"/>
              <a:ext cx="36" cy="50"/>
            </a:xfrm>
            <a:custGeom>
              <a:avLst/>
              <a:gdLst>
                <a:gd name="T0" fmla="*/ 26 w 36"/>
                <a:gd name="T1" fmla="*/ 16 h 50"/>
                <a:gd name="T2" fmla="*/ 26 w 36"/>
                <a:gd name="T3" fmla="*/ 16 h 50"/>
                <a:gd name="T4" fmla="*/ 22 w 36"/>
                <a:gd name="T5" fmla="*/ 8 h 50"/>
                <a:gd name="T6" fmla="*/ 18 w 36"/>
                <a:gd name="T7" fmla="*/ 0 h 50"/>
                <a:gd name="T8" fmla="*/ 18 w 36"/>
                <a:gd name="T9" fmla="*/ 0 h 50"/>
                <a:gd name="T10" fmla="*/ 14 w 36"/>
                <a:gd name="T11" fmla="*/ 8 h 50"/>
                <a:gd name="T12" fmla="*/ 8 w 36"/>
                <a:gd name="T13" fmla="*/ 16 h 50"/>
                <a:gd name="T14" fmla="*/ 8 w 36"/>
                <a:gd name="T15" fmla="*/ 16 h 50"/>
                <a:gd name="T16" fmla="*/ 0 w 36"/>
                <a:gd name="T17" fmla="*/ 26 h 50"/>
                <a:gd name="T18" fmla="*/ 0 w 36"/>
                <a:gd name="T19" fmla="*/ 26 h 50"/>
                <a:gd name="T20" fmla="*/ 8 w 36"/>
                <a:gd name="T21" fmla="*/ 36 h 50"/>
                <a:gd name="T22" fmla="*/ 8 w 36"/>
                <a:gd name="T23" fmla="*/ 36 h 50"/>
                <a:gd name="T24" fmla="*/ 14 w 36"/>
                <a:gd name="T25" fmla="*/ 44 h 50"/>
                <a:gd name="T26" fmla="*/ 18 w 36"/>
                <a:gd name="T27" fmla="*/ 50 h 50"/>
                <a:gd name="T28" fmla="*/ 18 w 36"/>
                <a:gd name="T29" fmla="*/ 50 h 50"/>
                <a:gd name="T30" fmla="*/ 22 w 36"/>
                <a:gd name="T31" fmla="*/ 44 h 50"/>
                <a:gd name="T32" fmla="*/ 26 w 36"/>
                <a:gd name="T33" fmla="*/ 36 h 50"/>
                <a:gd name="T34" fmla="*/ 26 w 36"/>
                <a:gd name="T35" fmla="*/ 36 h 50"/>
                <a:gd name="T36" fmla="*/ 36 w 36"/>
                <a:gd name="T37" fmla="*/ 26 h 50"/>
                <a:gd name="T38" fmla="*/ 36 w 36"/>
                <a:gd name="T39" fmla="*/ 26 h 50"/>
                <a:gd name="T40" fmla="*/ 26 w 36"/>
                <a:gd name="T41" fmla="*/ 1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50">
                  <a:moveTo>
                    <a:pt x="26" y="16"/>
                  </a:moveTo>
                  <a:lnTo>
                    <a:pt x="26" y="16"/>
                  </a:lnTo>
                  <a:lnTo>
                    <a:pt x="22" y="8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8" y="16"/>
                  </a:lnTo>
                  <a:lnTo>
                    <a:pt x="0" y="26"/>
                  </a:lnTo>
                  <a:lnTo>
                    <a:pt x="8" y="36"/>
                  </a:lnTo>
                  <a:lnTo>
                    <a:pt x="14" y="44"/>
                  </a:lnTo>
                  <a:lnTo>
                    <a:pt x="18" y="50"/>
                  </a:lnTo>
                  <a:lnTo>
                    <a:pt x="22" y="44"/>
                  </a:lnTo>
                  <a:lnTo>
                    <a:pt x="26" y="36"/>
                  </a:lnTo>
                  <a:lnTo>
                    <a:pt x="36" y="2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184"/>
            <p:cNvSpPr>
              <a:spLocks/>
            </p:cNvSpPr>
            <p:nvPr/>
          </p:nvSpPr>
          <p:spPr bwMode="auto">
            <a:xfrm>
              <a:off x="2860" y="2654"/>
              <a:ext cx="36" cy="50"/>
            </a:xfrm>
            <a:custGeom>
              <a:avLst/>
              <a:gdLst>
                <a:gd name="T0" fmla="*/ 26 w 36"/>
                <a:gd name="T1" fmla="*/ 16 h 50"/>
                <a:gd name="T2" fmla="*/ 26 w 36"/>
                <a:gd name="T3" fmla="*/ 16 h 50"/>
                <a:gd name="T4" fmla="*/ 22 w 36"/>
                <a:gd name="T5" fmla="*/ 8 h 50"/>
                <a:gd name="T6" fmla="*/ 18 w 36"/>
                <a:gd name="T7" fmla="*/ 0 h 50"/>
                <a:gd name="T8" fmla="*/ 18 w 36"/>
                <a:gd name="T9" fmla="*/ 0 h 50"/>
                <a:gd name="T10" fmla="*/ 14 w 36"/>
                <a:gd name="T11" fmla="*/ 8 h 50"/>
                <a:gd name="T12" fmla="*/ 8 w 36"/>
                <a:gd name="T13" fmla="*/ 16 h 50"/>
                <a:gd name="T14" fmla="*/ 8 w 36"/>
                <a:gd name="T15" fmla="*/ 16 h 50"/>
                <a:gd name="T16" fmla="*/ 0 w 36"/>
                <a:gd name="T17" fmla="*/ 26 h 50"/>
                <a:gd name="T18" fmla="*/ 0 w 36"/>
                <a:gd name="T19" fmla="*/ 26 h 50"/>
                <a:gd name="T20" fmla="*/ 8 w 36"/>
                <a:gd name="T21" fmla="*/ 36 h 50"/>
                <a:gd name="T22" fmla="*/ 8 w 36"/>
                <a:gd name="T23" fmla="*/ 36 h 50"/>
                <a:gd name="T24" fmla="*/ 14 w 36"/>
                <a:gd name="T25" fmla="*/ 44 h 50"/>
                <a:gd name="T26" fmla="*/ 18 w 36"/>
                <a:gd name="T27" fmla="*/ 50 h 50"/>
                <a:gd name="T28" fmla="*/ 18 w 36"/>
                <a:gd name="T29" fmla="*/ 50 h 50"/>
                <a:gd name="T30" fmla="*/ 22 w 36"/>
                <a:gd name="T31" fmla="*/ 44 h 50"/>
                <a:gd name="T32" fmla="*/ 26 w 36"/>
                <a:gd name="T33" fmla="*/ 36 h 50"/>
                <a:gd name="T34" fmla="*/ 26 w 36"/>
                <a:gd name="T35" fmla="*/ 36 h 50"/>
                <a:gd name="T36" fmla="*/ 36 w 36"/>
                <a:gd name="T37" fmla="*/ 26 h 50"/>
                <a:gd name="T38" fmla="*/ 36 w 36"/>
                <a:gd name="T39" fmla="*/ 26 h 50"/>
                <a:gd name="T40" fmla="*/ 26 w 36"/>
                <a:gd name="T41" fmla="*/ 1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50">
                  <a:moveTo>
                    <a:pt x="26" y="16"/>
                  </a:moveTo>
                  <a:lnTo>
                    <a:pt x="26" y="16"/>
                  </a:lnTo>
                  <a:lnTo>
                    <a:pt x="22" y="8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8" y="16"/>
                  </a:lnTo>
                  <a:lnTo>
                    <a:pt x="0" y="26"/>
                  </a:lnTo>
                  <a:lnTo>
                    <a:pt x="8" y="36"/>
                  </a:lnTo>
                  <a:lnTo>
                    <a:pt x="14" y="44"/>
                  </a:lnTo>
                  <a:lnTo>
                    <a:pt x="18" y="50"/>
                  </a:lnTo>
                  <a:lnTo>
                    <a:pt x="22" y="44"/>
                  </a:lnTo>
                  <a:lnTo>
                    <a:pt x="26" y="36"/>
                  </a:lnTo>
                  <a:lnTo>
                    <a:pt x="36" y="26"/>
                  </a:lnTo>
                  <a:lnTo>
                    <a:pt x="26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185"/>
            <p:cNvSpPr>
              <a:spLocks noEditPoints="1"/>
            </p:cNvSpPr>
            <p:nvPr/>
          </p:nvSpPr>
          <p:spPr bwMode="auto">
            <a:xfrm>
              <a:off x="2860" y="2414"/>
              <a:ext cx="86" cy="112"/>
            </a:xfrm>
            <a:custGeom>
              <a:avLst/>
              <a:gdLst>
                <a:gd name="T0" fmla="*/ 14 w 86"/>
                <a:gd name="T1" fmla="*/ 48 h 112"/>
                <a:gd name="T2" fmla="*/ 38 w 86"/>
                <a:gd name="T3" fmla="*/ 36 h 112"/>
                <a:gd name="T4" fmla="*/ 56 w 86"/>
                <a:gd name="T5" fmla="*/ 16 h 112"/>
                <a:gd name="T6" fmla="*/ 56 w 86"/>
                <a:gd name="T7" fmla="*/ 28 h 112"/>
                <a:gd name="T8" fmla="*/ 64 w 86"/>
                <a:gd name="T9" fmla="*/ 56 h 112"/>
                <a:gd name="T10" fmla="*/ 72 w 86"/>
                <a:gd name="T11" fmla="*/ 66 h 112"/>
                <a:gd name="T12" fmla="*/ 50 w 86"/>
                <a:gd name="T13" fmla="*/ 76 h 112"/>
                <a:gd name="T14" fmla="*/ 32 w 86"/>
                <a:gd name="T15" fmla="*/ 98 h 112"/>
                <a:gd name="T16" fmla="*/ 30 w 86"/>
                <a:gd name="T17" fmla="*/ 84 h 112"/>
                <a:gd name="T18" fmla="*/ 22 w 86"/>
                <a:gd name="T19" fmla="*/ 58 h 112"/>
                <a:gd name="T20" fmla="*/ 0 w 86"/>
                <a:gd name="T21" fmla="*/ 44 h 112"/>
                <a:gd name="T22" fmla="*/ 0 w 86"/>
                <a:gd name="T23" fmla="*/ 48 h 112"/>
                <a:gd name="T24" fmla="*/ 4 w 86"/>
                <a:gd name="T25" fmla="*/ 50 h 112"/>
                <a:gd name="T26" fmla="*/ 8 w 86"/>
                <a:gd name="T27" fmla="*/ 50 h 112"/>
                <a:gd name="T28" fmla="*/ 8 w 86"/>
                <a:gd name="T29" fmla="*/ 50 h 112"/>
                <a:gd name="T30" fmla="*/ 14 w 86"/>
                <a:gd name="T31" fmla="*/ 54 h 112"/>
                <a:gd name="T32" fmla="*/ 22 w 86"/>
                <a:gd name="T33" fmla="*/ 68 h 112"/>
                <a:gd name="T34" fmla="*/ 28 w 86"/>
                <a:gd name="T35" fmla="*/ 96 h 112"/>
                <a:gd name="T36" fmla="*/ 26 w 86"/>
                <a:gd name="T37" fmla="*/ 110 h 112"/>
                <a:gd name="T38" fmla="*/ 28 w 86"/>
                <a:gd name="T39" fmla="*/ 112 h 112"/>
                <a:gd name="T40" fmla="*/ 28 w 86"/>
                <a:gd name="T41" fmla="*/ 112 h 112"/>
                <a:gd name="T42" fmla="*/ 28 w 86"/>
                <a:gd name="T43" fmla="*/ 112 h 112"/>
                <a:gd name="T44" fmla="*/ 30 w 86"/>
                <a:gd name="T45" fmla="*/ 112 h 112"/>
                <a:gd name="T46" fmla="*/ 48 w 86"/>
                <a:gd name="T47" fmla="*/ 84 h 112"/>
                <a:gd name="T48" fmla="*/ 62 w 86"/>
                <a:gd name="T49" fmla="*/ 74 h 112"/>
                <a:gd name="T50" fmla="*/ 76 w 86"/>
                <a:gd name="T51" fmla="*/ 68 h 112"/>
                <a:gd name="T52" fmla="*/ 76 w 86"/>
                <a:gd name="T53" fmla="*/ 68 h 112"/>
                <a:gd name="T54" fmla="*/ 78 w 86"/>
                <a:gd name="T55" fmla="*/ 72 h 112"/>
                <a:gd name="T56" fmla="*/ 80 w 86"/>
                <a:gd name="T57" fmla="*/ 72 h 112"/>
                <a:gd name="T58" fmla="*/ 86 w 86"/>
                <a:gd name="T59" fmla="*/ 70 h 112"/>
                <a:gd name="T60" fmla="*/ 86 w 86"/>
                <a:gd name="T61" fmla="*/ 66 h 112"/>
                <a:gd name="T62" fmla="*/ 82 w 86"/>
                <a:gd name="T63" fmla="*/ 62 h 112"/>
                <a:gd name="T64" fmla="*/ 78 w 86"/>
                <a:gd name="T65" fmla="*/ 64 h 112"/>
                <a:gd name="T66" fmla="*/ 72 w 86"/>
                <a:gd name="T67" fmla="*/ 60 h 112"/>
                <a:gd name="T68" fmla="*/ 64 w 86"/>
                <a:gd name="T69" fmla="*/ 44 h 112"/>
                <a:gd name="T70" fmla="*/ 60 w 86"/>
                <a:gd name="T71" fmla="*/ 18 h 112"/>
                <a:gd name="T72" fmla="*/ 60 w 86"/>
                <a:gd name="T73" fmla="*/ 2 h 112"/>
                <a:gd name="T74" fmla="*/ 60 w 86"/>
                <a:gd name="T75" fmla="*/ 0 h 112"/>
                <a:gd name="T76" fmla="*/ 60 w 86"/>
                <a:gd name="T77" fmla="*/ 0 h 112"/>
                <a:gd name="T78" fmla="*/ 60 w 86"/>
                <a:gd name="T79" fmla="*/ 0 h 112"/>
                <a:gd name="T80" fmla="*/ 56 w 86"/>
                <a:gd name="T81" fmla="*/ 2 h 112"/>
                <a:gd name="T82" fmla="*/ 38 w 86"/>
                <a:gd name="T83" fmla="*/ 30 h 112"/>
                <a:gd name="T84" fmla="*/ 24 w 86"/>
                <a:gd name="T85" fmla="*/ 40 h 112"/>
                <a:gd name="T86" fmla="*/ 10 w 86"/>
                <a:gd name="T87" fmla="*/ 44 h 112"/>
                <a:gd name="T88" fmla="*/ 8 w 86"/>
                <a:gd name="T89" fmla="*/ 42 h 112"/>
                <a:gd name="T90" fmla="*/ 6 w 86"/>
                <a:gd name="T91" fmla="*/ 40 h 112"/>
                <a:gd name="T92" fmla="*/ 0 w 86"/>
                <a:gd name="T93" fmla="*/ 44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6" h="112">
                  <a:moveTo>
                    <a:pt x="14" y="48"/>
                  </a:moveTo>
                  <a:lnTo>
                    <a:pt x="14" y="48"/>
                  </a:lnTo>
                  <a:lnTo>
                    <a:pt x="26" y="44"/>
                  </a:lnTo>
                  <a:lnTo>
                    <a:pt x="38" y="36"/>
                  </a:lnTo>
                  <a:lnTo>
                    <a:pt x="48" y="26"/>
                  </a:lnTo>
                  <a:lnTo>
                    <a:pt x="56" y="16"/>
                  </a:lnTo>
                  <a:lnTo>
                    <a:pt x="56" y="28"/>
                  </a:lnTo>
                  <a:lnTo>
                    <a:pt x="60" y="42"/>
                  </a:lnTo>
                  <a:lnTo>
                    <a:pt x="64" y="56"/>
                  </a:lnTo>
                  <a:lnTo>
                    <a:pt x="72" y="66"/>
                  </a:lnTo>
                  <a:lnTo>
                    <a:pt x="60" y="68"/>
                  </a:lnTo>
                  <a:lnTo>
                    <a:pt x="50" y="76"/>
                  </a:lnTo>
                  <a:lnTo>
                    <a:pt x="40" y="86"/>
                  </a:lnTo>
                  <a:lnTo>
                    <a:pt x="32" y="98"/>
                  </a:lnTo>
                  <a:lnTo>
                    <a:pt x="30" y="84"/>
                  </a:lnTo>
                  <a:lnTo>
                    <a:pt x="28" y="70"/>
                  </a:lnTo>
                  <a:lnTo>
                    <a:pt x="22" y="58"/>
                  </a:lnTo>
                  <a:lnTo>
                    <a:pt x="14" y="48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4" y="54"/>
                  </a:lnTo>
                  <a:lnTo>
                    <a:pt x="18" y="60"/>
                  </a:lnTo>
                  <a:lnTo>
                    <a:pt x="22" y="68"/>
                  </a:lnTo>
                  <a:lnTo>
                    <a:pt x="26" y="78"/>
                  </a:lnTo>
                  <a:lnTo>
                    <a:pt x="28" y="96"/>
                  </a:lnTo>
                  <a:lnTo>
                    <a:pt x="26" y="110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6" y="98"/>
                  </a:lnTo>
                  <a:lnTo>
                    <a:pt x="48" y="84"/>
                  </a:lnTo>
                  <a:lnTo>
                    <a:pt x="54" y="78"/>
                  </a:lnTo>
                  <a:lnTo>
                    <a:pt x="62" y="74"/>
                  </a:lnTo>
                  <a:lnTo>
                    <a:pt x="70" y="70"/>
                  </a:lnTo>
                  <a:lnTo>
                    <a:pt x="76" y="68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6" y="70"/>
                  </a:lnTo>
                  <a:lnTo>
                    <a:pt x="86" y="66"/>
                  </a:lnTo>
                  <a:lnTo>
                    <a:pt x="82" y="62"/>
                  </a:lnTo>
                  <a:lnTo>
                    <a:pt x="80" y="62"/>
                  </a:lnTo>
                  <a:lnTo>
                    <a:pt x="78" y="64"/>
                  </a:lnTo>
                  <a:lnTo>
                    <a:pt x="72" y="60"/>
                  </a:lnTo>
                  <a:lnTo>
                    <a:pt x="68" y="52"/>
                  </a:lnTo>
                  <a:lnTo>
                    <a:pt x="64" y="44"/>
                  </a:lnTo>
                  <a:lnTo>
                    <a:pt x="62" y="36"/>
                  </a:lnTo>
                  <a:lnTo>
                    <a:pt x="60" y="18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0" y="16"/>
                  </a:lnTo>
                  <a:lnTo>
                    <a:pt x="38" y="30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18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186"/>
            <p:cNvSpPr>
              <a:spLocks/>
            </p:cNvSpPr>
            <p:nvPr/>
          </p:nvSpPr>
          <p:spPr bwMode="auto">
            <a:xfrm>
              <a:off x="2874" y="2430"/>
              <a:ext cx="58" cy="82"/>
            </a:xfrm>
            <a:custGeom>
              <a:avLst/>
              <a:gdLst>
                <a:gd name="T0" fmla="*/ 0 w 58"/>
                <a:gd name="T1" fmla="*/ 32 h 82"/>
                <a:gd name="T2" fmla="*/ 0 w 58"/>
                <a:gd name="T3" fmla="*/ 32 h 82"/>
                <a:gd name="T4" fmla="*/ 12 w 58"/>
                <a:gd name="T5" fmla="*/ 28 h 82"/>
                <a:gd name="T6" fmla="*/ 24 w 58"/>
                <a:gd name="T7" fmla="*/ 20 h 82"/>
                <a:gd name="T8" fmla="*/ 34 w 58"/>
                <a:gd name="T9" fmla="*/ 10 h 82"/>
                <a:gd name="T10" fmla="*/ 42 w 58"/>
                <a:gd name="T11" fmla="*/ 0 h 82"/>
                <a:gd name="T12" fmla="*/ 42 w 58"/>
                <a:gd name="T13" fmla="*/ 0 h 82"/>
                <a:gd name="T14" fmla="*/ 42 w 58"/>
                <a:gd name="T15" fmla="*/ 12 h 82"/>
                <a:gd name="T16" fmla="*/ 46 w 58"/>
                <a:gd name="T17" fmla="*/ 26 h 82"/>
                <a:gd name="T18" fmla="*/ 50 w 58"/>
                <a:gd name="T19" fmla="*/ 40 h 82"/>
                <a:gd name="T20" fmla="*/ 58 w 58"/>
                <a:gd name="T21" fmla="*/ 50 h 82"/>
                <a:gd name="T22" fmla="*/ 58 w 58"/>
                <a:gd name="T23" fmla="*/ 50 h 82"/>
                <a:gd name="T24" fmla="*/ 46 w 58"/>
                <a:gd name="T25" fmla="*/ 52 h 82"/>
                <a:gd name="T26" fmla="*/ 36 w 58"/>
                <a:gd name="T27" fmla="*/ 60 h 82"/>
                <a:gd name="T28" fmla="*/ 26 w 58"/>
                <a:gd name="T29" fmla="*/ 70 h 82"/>
                <a:gd name="T30" fmla="*/ 18 w 58"/>
                <a:gd name="T31" fmla="*/ 82 h 82"/>
                <a:gd name="T32" fmla="*/ 18 w 58"/>
                <a:gd name="T33" fmla="*/ 82 h 82"/>
                <a:gd name="T34" fmla="*/ 16 w 58"/>
                <a:gd name="T35" fmla="*/ 68 h 82"/>
                <a:gd name="T36" fmla="*/ 14 w 58"/>
                <a:gd name="T37" fmla="*/ 54 h 82"/>
                <a:gd name="T38" fmla="*/ 8 w 58"/>
                <a:gd name="T39" fmla="*/ 42 h 82"/>
                <a:gd name="T40" fmla="*/ 0 w 58"/>
                <a:gd name="T41" fmla="*/ 32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" h="82">
                  <a:moveTo>
                    <a:pt x="0" y="32"/>
                  </a:moveTo>
                  <a:lnTo>
                    <a:pt x="0" y="32"/>
                  </a:lnTo>
                  <a:lnTo>
                    <a:pt x="12" y="28"/>
                  </a:lnTo>
                  <a:lnTo>
                    <a:pt x="24" y="20"/>
                  </a:lnTo>
                  <a:lnTo>
                    <a:pt x="34" y="1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46" y="26"/>
                  </a:lnTo>
                  <a:lnTo>
                    <a:pt x="50" y="40"/>
                  </a:lnTo>
                  <a:lnTo>
                    <a:pt x="58" y="50"/>
                  </a:lnTo>
                  <a:lnTo>
                    <a:pt x="46" y="52"/>
                  </a:lnTo>
                  <a:lnTo>
                    <a:pt x="36" y="60"/>
                  </a:lnTo>
                  <a:lnTo>
                    <a:pt x="26" y="70"/>
                  </a:lnTo>
                  <a:lnTo>
                    <a:pt x="18" y="82"/>
                  </a:lnTo>
                  <a:lnTo>
                    <a:pt x="16" y="68"/>
                  </a:lnTo>
                  <a:lnTo>
                    <a:pt x="14" y="54"/>
                  </a:lnTo>
                  <a:lnTo>
                    <a:pt x="8" y="42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187"/>
            <p:cNvSpPr>
              <a:spLocks/>
            </p:cNvSpPr>
            <p:nvPr/>
          </p:nvSpPr>
          <p:spPr bwMode="auto">
            <a:xfrm>
              <a:off x="2860" y="2414"/>
              <a:ext cx="86" cy="112"/>
            </a:xfrm>
            <a:custGeom>
              <a:avLst/>
              <a:gdLst>
                <a:gd name="T0" fmla="*/ 0 w 86"/>
                <a:gd name="T1" fmla="*/ 44 h 112"/>
                <a:gd name="T2" fmla="*/ 4 w 86"/>
                <a:gd name="T3" fmla="*/ 50 h 112"/>
                <a:gd name="T4" fmla="*/ 6 w 86"/>
                <a:gd name="T5" fmla="*/ 50 h 112"/>
                <a:gd name="T6" fmla="*/ 8 w 86"/>
                <a:gd name="T7" fmla="*/ 50 h 112"/>
                <a:gd name="T8" fmla="*/ 8 w 86"/>
                <a:gd name="T9" fmla="*/ 50 h 112"/>
                <a:gd name="T10" fmla="*/ 18 w 86"/>
                <a:gd name="T11" fmla="*/ 60 h 112"/>
                <a:gd name="T12" fmla="*/ 26 w 86"/>
                <a:gd name="T13" fmla="*/ 78 h 112"/>
                <a:gd name="T14" fmla="*/ 26 w 86"/>
                <a:gd name="T15" fmla="*/ 110 h 112"/>
                <a:gd name="T16" fmla="*/ 28 w 86"/>
                <a:gd name="T17" fmla="*/ 112 h 112"/>
                <a:gd name="T18" fmla="*/ 28 w 86"/>
                <a:gd name="T19" fmla="*/ 112 h 112"/>
                <a:gd name="T20" fmla="*/ 28 w 86"/>
                <a:gd name="T21" fmla="*/ 112 h 112"/>
                <a:gd name="T22" fmla="*/ 30 w 86"/>
                <a:gd name="T23" fmla="*/ 112 h 112"/>
                <a:gd name="T24" fmla="*/ 36 w 86"/>
                <a:gd name="T25" fmla="*/ 98 h 112"/>
                <a:gd name="T26" fmla="*/ 54 w 86"/>
                <a:gd name="T27" fmla="*/ 78 h 112"/>
                <a:gd name="T28" fmla="*/ 70 w 86"/>
                <a:gd name="T29" fmla="*/ 70 h 112"/>
                <a:gd name="T30" fmla="*/ 76 w 86"/>
                <a:gd name="T31" fmla="*/ 68 h 112"/>
                <a:gd name="T32" fmla="*/ 76 w 86"/>
                <a:gd name="T33" fmla="*/ 68 h 112"/>
                <a:gd name="T34" fmla="*/ 80 w 86"/>
                <a:gd name="T35" fmla="*/ 72 h 112"/>
                <a:gd name="T36" fmla="*/ 84 w 86"/>
                <a:gd name="T37" fmla="*/ 72 h 112"/>
                <a:gd name="T38" fmla="*/ 86 w 86"/>
                <a:gd name="T39" fmla="*/ 70 h 112"/>
                <a:gd name="T40" fmla="*/ 82 w 86"/>
                <a:gd name="T41" fmla="*/ 62 h 112"/>
                <a:gd name="T42" fmla="*/ 80 w 86"/>
                <a:gd name="T43" fmla="*/ 62 h 112"/>
                <a:gd name="T44" fmla="*/ 78 w 86"/>
                <a:gd name="T45" fmla="*/ 64 h 112"/>
                <a:gd name="T46" fmla="*/ 68 w 86"/>
                <a:gd name="T47" fmla="*/ 52 h 112"/>
                <a:gd name="T48" fmla="*/ 62 w 86"/>
                <a:gd name="T49" fmla="*/ 36 h 112"/>
                <a:gd name="T50" fmla="*/ 60 w 86"/>
                <a:gd name="T51" fmla="*/ 2 h 112"/>
                <a:gd name="T52" fmla="*/ 60 w 86"/>
                <a:gd name="T53" fmla="*/ 0 h 112"/>
                <a:gd name="T54" fmla="*/ 60 w 86"/>
                <a:gd name="T55" fmla="*/ 0 h 112"/>
                <a:gd name="T56" fmla="*/ 60 w 86"/>
                <a:gd name="T57" fmla="*/ 0 h 112"/>
                <a:gd name="T58" fmla="*/ 56 w 86"/>
                <a:gd name="T59" fmla="*/ 2 h 112"/>
                <a:gd name="T60" fmla="*/ 50 w 86"/>
                <a:gd name="T61" fmla="*/ 16 h 112"/>
                <a:gd name="T62" fmla="*/ 32 w 86"/>
                <a:gd name="T63" fmla="*/ 36 h 112"/>
                <a:gd name="T64" fmla="*/ 18 w 86"/>
                <a:gd name="T65" fmla="*/ 44 h 112"/>
                <a:gd name="T66" fmla="*/ 10 w 86"/>
                <a:gd name="T67" fmla="*/ 44 h 112"/>
                <a:gd name="T68" fmla="*/ 6 w 86"/>
                <a:gd name="T69" fmla="*/ 40 h 112"/>
                <a:gd name="T70" fmla="*/ 2 w 86"/>
                <a:gd name="T71" fmla="*/ 42 h 112"/>
                <a:gd name="T72" fmla="*/ 0 w 86"/>
                <a:gd name="T73" fmla="*/ 44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112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4" y="54"/>
                  </a:lnTo>
                  <a:lnTo>
                    <a:pt x="18" y="60"/>
                  </a:lnTo>
                  <a:lnTo>
                    <a:pt x="22" y="68"/>
                  </a:lnTo>
                  <a:lnTo>
                    <a:pt x="26" y="78"/>
                  </a:lnTo>
                  <a:lnTo>
                    <a:pt x="28" y="96"/>
                  </a:lnTo>
                  <a:lnTo>
                    <a:pt x="26" y="110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6" y="98"/>
                  </a:lnTo>
                  <a:lnTo>
                    <a:pt x="48" y="84"/>
                  </a:lnTo>
                  <a:lnTo>
                    <a:pt x="54" y="78"/>
                  </a:lnTo>
                  <a:lnTo>
                    <a:pt x="62" y="74"/>
                  </a:lnTo>
                  <a:lnTo>
                    <a:pt x="70" y="70"/>
                  </a:lnTo>
                  <a:lnTo>
                    <a:pt x="76" y="68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6" y="70"/>
                  </a:lnTo>
                  <a:lnTo>
                    <a:pt x="86" y="66"/>
                  </a:lnTo>
                  <a:lnTo>
                    <a:pt x="82" y="62"/>
                  </a:lnTo>
                  <a:lnTo>
                    <a:pt x="80" y="62"/>
                  </a:lnTo>
                  <a:lnTo>
                    <a:pt x="78" y="64"/>
                  </a:lnTo>
                  <a:lnTo>
                    <a:pt x="72" y="60"/>
                  </a:lnTo>
                  <a:lnTo>
                    <a:pt x="68" y="52"/>
                  </a:lnTo>
                  <a:lnTo>
                    <a:pt x="64" y="44"/>
                  </a:lnTo>
                  <a:lnTo>
                    <a:pt x="62" y="36"/>
                  </a:lnTo>
                  <a:lnTo>
                    <a:pt x="60" y="18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0" y="16"/>
                  </a:lnTo>
                  <a:lnTo>
                    <a:pt x="38" y="30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18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188"/>
            <p:cNvSpPr>
              <a:spLocks/>
            </p:cNvSpPr>
            <p:nvPr/>
          </p:nvSpPr>
          <p:spPr bwMode="auto">
            <a:xfrm>
              <a:off x="2880" y="2532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2 w 8"/>
                <a:gd name="T5" fmla="*/ 2 h 8"/>
                <a:gd name="T6" fmla="*/ 6 w 8"/>
                <a:gd name="T7" fmla="*/ 0 h 8"/>
                <a:gd name="T8" fmla="*/ 6 w 8"/>
                <a:gd name="T9" fmla="*/ 0 h 8"/>
                <a:gd name="T10" fmla="*/ 8 w 8"/>
                <a:gd name="T11" fmla="*/ 2 h 8"/>
                <a:gd name="T12" fmla="*/ 8 w 8"/>
                <a:gd name="T13" fmla="*/ 6 h 8"/>
                <a:gd name="T14" fmla="*/ 8 w 8"/>
                <a:gd name="T15" fmla="*/ 6 h 8"/>
                <a:gd name="T16" fmla="*/ 6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0 w 8"/>
                <a:gd name="T23" fmla="*/ 6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189"/>
            <p:cNvSpPr>
              <a:spLocks/>
            </p:cNvSpPr>
            <p:nvPr/>
          </p:nvSpPr>
          <p:spPr bwMode="auto">
            <a:xfrm>
              <a:off x="2880" y="2532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2 w 8"/>
                <a:gd name="T5" fmla="*/ 2 h 8"/>
                <a:gd name="T6" fmla="*/ 6 w 8"/>
                <a:gd name="T7" fmla="*/ 0 h 8"/>
                <a:gd name="T8" fmla="*/ 6 w 8"/>
                <a:gd name="T9" fmla="*/ 0 h 8"/>
                <a:gd name="T10" fmla="*/ 8 w 8"/>
                <a:gd name="T11" fmla="*/ 2 h 8"/>
                <a:gd name="T12" fmla="*/ 8 w 8"/>
                <a:gd name="T13" fmla="*/ 6 h 8"/>
                <a:gd name="T14" fmla="*/ 8 w 8"/>
                <a:gd name="T15" fmla="*/ 6 h 8"/>
                <a:gd name="T16" fmla="*/ 6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0 w 8"/>
                <a:gd name="T23" fmla="*/ 6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190"/>
            <p:cNvSpPr>
              <a:spLocks/>
            </p:cNvSpPr>
            <p:nvPr/>
          </p:nvSpPr>
          <p:spPr bwMode="auto">
            <a:xfrm>
              <a:off x="2918" y="2400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6 h 8"/>
                <a:gd name="T6" fmla="*/ 4 w 8"/>
                <a:gd name="T7" fmla="*/ 8 h 8"/>
                <a:gd name="T8" fmla="*/ 4 w 8"/>
                <a:gd name="T9" fmla="*/ 8 h 8"/>
                <a:gd name="T10" fmla="*/ 6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8 w 8"/>
                <a:gd name="T17" fmla="*/ 2 h 8"/>
                <a:gd name="T18" fmla="*/ 6 w 8"/>
                <a:gd name="T19" fmla="*/ 0 h 8"/>
                <a:gd name="T20" fmla="*/ 6 w 8"/>
                <a:gd name="T21" fmla="*/ 0 h 8"/>
                <a:gd name="T22" fmla="*/ 2 w 8"/>
                <a:gd name="T23" fmla="*/ 2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191"/>
            <p:cNvSpPr>
              <a:spLocks/>
            </p:cNvSpPr>
            <p:nvPr/>
          </p:nvSpPr>
          <p:spPr bwMode="auto">
            <a:xfrm>
              <a:off x="2918" y="2400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6 h 8"/>
                <a:gd name="T6" fmla="*/ 4 w 8"/>
                <a:gd name="T7" fmla="*/ 8 h 8"/>
                <a:gd name="T8" fmla="*/ 4 w 8"/>
                <a:gd name="T9" fmla="*/ 8 h 8"/>
                <a:gd name="T10" fmla="*/ 6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8 w 8"/>
                <a:gd name="T17" fmla="*/ 2 h 8"/>
                <a:gd name="T18" fmla="*/ 6 w 8"/>
                <a:gd name="T19" fmla="*/ 0 h 8"/>
                <a:gd name="T20" fmla="*/ 6 w 8"/>
                <a:gd name="T21" fmla="*/ 0 h 8"/>
                <a:gd name="T22" fmla="*/ 2 w 8"/>
                <a:gd name="T23" fmla="*/ 2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192"/>
            <p:cNvSpPr>
              <a:spLocks/>
            </p:cNvSpPr>
            <p:nvPr/>
          </p:nvSpPr>
          <p:spPr bwMode="auto">
            <a:xfrm>
              <a:off x="2886" y="2446"/>
              <a:ext cx="34" cy="48"/>
            </a:xfrm>
            <a:custGeom>
              <a:avLst/>
              <a:gdLst>
                <a:gd name="T0" fmla="*/ 28 w 34"/>
                <a:gd name="T1" fmla="*/ 18 h 48"/>
                <a:gd name="T2" fmla="*/ 28 w 34"/>
                <a:gd name="T3" fmla="*/ 18 h 48"/>
                <a:gd name="T4" fmla="*/ 26 w 34"/>
                <a:gd name="T5" fmla="*/ 8 h 48"/>
                <a:gd name="T6" fmla="*/ 24 w 34"/>
                <a:gd name="T7" fmla="*/ 0 h 48"/>
                <a:gd name="T8" fmla="*/ 24 w 34"/>
                <a:gd name="T9" fmla="*/ 0 h 48"/>
                <a:gd name="T10" fmla="*/ 18 w 34"/>
                <a:gd name="T11" fmla="*/ 6 h 48"/>
                <a:gd name="T12" fmla="*/ 12 w 34"/>
                <a:gd name="T13" fmla="*/ 12 h 48"/>
                <a:gd name="T14" fmla="*/ 12 w 34"/>
                <a:gd name="T15" fmla="*/ 12 h 48"/>
                <a:gd name="T16" fmla="*/ 0 w 34"/>
                <a:gd name="T17" fmla="*/ 20 h 48"/>
                <a:gd name="T18" fmla="*/ 0 w 34"/>
                <a:gd name="T19" fmla="*/ 20 h 48"/>
                <a:gd name="T20" fmla="*/ 6 w 34"/>
                <a:gd name="T21" fmla="*/ 32 h 48"/>
                <a:gd name="T22" fmla="*/ 6 w 34"/>
                <a:gd name="T23" fmla="*/ 32 h 48"/>
                <a:gd name="T24" fmla="*/ 8 w 34"/>
                <a:gd name="T25" fmla="*/ 40 h 48"/>
                <a:gd name="T26" fmla="*/ 10 w 34"/>
                <a:gd name="T27" fmla="*/ 48 h 48"/>
                <a:gd name="T28" fmla="*/ 10 w 34"/>
                <a:gd name="T29" fmla="*/ 48 h 48"/>
                <a:gd name="T30" fmla="*/ 16 w 34"/>
                <a:gd name="T31" fmla="*/ 42 h 48"/>
                <a:gd name="T32" fmla="*/ 24 w 34"/>
                <a:gd name="T33" fmla="*/ 36 h 48"/>
                <a:gd name="T34" fmla="*/ 24 w 34"/>
                <a:gd name="T35" fmla="*/ 36 h 48"/>
                <a:gd name="T36" fmla="*/ 34 w 34"/>
                <a:gd name="T37" fmla="*/ 30 h 48"/>
                <a:gd name="T38" fmla="*/ 34 w 34"/>
                <a:gd name="T39" fmla="*/ 30 h 48"/>
                <a:gd name="T40" fmla="*/ 28 w 34"/>
                <a:gd name="T41" fmla="*/ 1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48">
                  <a:moveTo>
                    <a:pt x="28" y="18"/>
                  </a:moveTo>
                  <a:lnTo>
                    <a:pt x="28" y="18"/>
                  </a:lnTo>
                  <a:lnTo>
                    <a:pt x="26" y="8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20"/>
                  </a:lnTo>
                  <a:lnTo>
                    <a:pt x="6" y="32"/>
                  </a:lnTo>
                  <a:lnTo>
                    <a:pt x="8" y="40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4" y="36"/>
                  </a:lnTo>
                  <a:lnTo>
                    <a:pt x="34" y="30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193"/>
            <p:cNvSpPr>
              <a:spLocks/>
            </p:cNvSpPr>
            <p:nvPr/>
          </p:nvSpPr>
          <p:spPr bwMode="auto">
            <a:xfrm>
              <a:off x="2886" y="2446"/>
              <a:ext cx="34" cy="48"/>
            </a:xfrm>
            <a:custGeom>
              <a:avLst/>
              <a:gdLst>
                <a:gd name="T0" fmla="*/ 28 w 34"/>
                <a:gd name="T1" fmla="*/ 18 h 48"/>
                <a:gd name="T2" fmla="*/ 28 w 34"/>
                <a:gd name="T3" fmla="*/ 18 h 48"/>
                <a:gd name="T4" fmla="*/ 26 w 34"/>
                <a:gd name="T5" fmla="*/ 8 h 48"/>
                <a:gd name="T6" fmla="*/ 24 w 34"/>
                <a:gd name="T7" fmla="*/ 0 h 48"/>
                <a:gd name="T8" fmla="*/ 24 w 34"/>
                <a:gd name="T9" fmla="*/ 0 h 48"/>
                <a:gd name="T10" fmla="*/ 18 w 34"/>
                <a:gd name="T11" fmla="*/ 6 h 48"/>
                <a:gd name="T12" fmla="*/ 12 w 34"/>
                <a:gd name="T13" fmla="*/ 12 h 48"/>
                <a:gd name="T14" fmla="*/ 12 w 34"/>
                <a:gd name="T15" fmla="*/ 12 h 48"/>
                <a:gd name="T16" fmla="*/ 0 w 34"/>
                <a:gd name="T17" fmla="*/ 20 h 48"/>
                <a:gd name="T18" fmla="*/ 0 w 34"/>
                <a:gd name="T19" fmla="*/ 20 h 48"/>
                <a:gd name="T20" fmla="*/ 6 w 34"/>
                <a:gd name="T21" fmla="*/ 32 h 48"/>
                <a:gd name="T22" fmla="*/ 6 w 34"/>
                <a:gd name="T23" fmla="*/ 32 h 48"/>
                <a:gd name="T24" fmla="*/ 8 w 34"/>
                <a:gd name="T25" fmla="*/ 40 h 48"/>
                <a:gd name="T26" fmla="*/ 10 w 34"/>
                <a:gd name="T27" fmla="*/ 48 h 48"/>
                <a:gd name="T28" fmla="*/ 10 w 34"/>
                <a:gd name="T29" fmla="*/ 48 h 48"/>
                <a:gd name="T30" fmla="*/ 16 w 34"/>
                <a:gd name="T31" fmla="*/ 42 h 48"/>
                <a:gd name="T32" fmla="*/ 24 w 34"/>
                <a:gd name="T33" fmla="*/ 36 h 48"/>
                <a:gd name="T34" fmla="*/ 24 w 34"/>
                <a:gd name="T35" fmla="*/ 36 h 48"/>
                <a:gd name="T36" fmla="*/ 34 w 34"/>
                <a:gd name="T37" fmla="*/ 30 h 48"/>
                <a:gd name="T38" fmla="*/ 34 w 34"/>
                <a:gd name="T39" fmla="*/ 30 h 48"/>
                <a:gd name="T40" fmla="*/ 28 w 34"/>
                <a:gd name="T41" fmla="*/ 1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48">
                  <a:moveTo>
                    <a:pt x="28" y="18"/>
                  </a:moveTo>
                  <a:lnTo>
                    <a:pt x="28" y="18"/>
                  </a:lnTo>
                  <a:lnTo>
                    <a:pt x="26" y="8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20"/>
                  </a:lnTo>
                  <a:lnTo>
                    <a:pt x="6" y="32"/>
                  </a:lnTo>
                  <a:lnTo>
                    <a:pt x="8" y="40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4" y="36"/>
                  </a:lnTo>
                  <a:lnTo>
                    <a:pt x="34" y="30"/>
                  </a:lnTo>
                  <a:lnTo>
                    <a:pt x="28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194"/>
            <p:cNvSpPr>
              <a:spLocks noEditPoints="1"/>
            </p:cNvSpPr>
            <p:nvPr/>
          </p:nvSpPr>
          <p:spPr bwMode="auto">
            <a:xfrm>
              <a:off x="3316" y="3330"/>
              <a:ext cx="92" cy="116"/>
            </a:xfrm>
            <a:custGeom>
              <a:avLst/>
              <a:gdLst>
                <a:gd name="T0" fmla="*/ 68 w 92"/>
                <a:gd name="T1" fmla="*/ 38 h 116"/>
                <a:gd name="T2" fmla="*/ 68 w 92"/>
                <a:gd name="T3" fmla="*/ 38 h 116"/>
                <a:gd name="T4" fmla="*/ 70 w 92"/>
                <a:gd name="T5" fmla="*/ 66 h 116"/>
                <a:gd name="T6" fmla="*/ 70 w 92"/>
                <a:gd name="T7" fmla="*/ 66 h 116"/>
                <a:gd name="T8" fmla="*/ 50 w 92"/>
                <a:gd name="T9" fmla="*/ 58 h 116"/>
                <a:gd name="T10" fmla="*/ 50 w 92"/>
                <a:gd name="T11" fmla="*/ 58 h 116"/>
                <a:gd name="T12" fmla="*/ 68 w 92"/>
                <a:gd name="T13" fmla="*/ 38 h 116"/>
                <a:gd name="T14" fmla="*/ 76 w 92"/>
                <a:gd name="T15" fmla="*/ 4 h 116"/>
                <a:gd name="T16" fmla="*/ 0 w 92"/>
                <a:gd name="T17" fmla="*/ 82 h 116"/>
                <a:gd name="T18" fmla="*/ 20 w 92"/>
                <a:gd name="T19" fmla="*/ 90 h 116"/>
                <a:gd name="T20" fmla="*/ 20 w 92"/>
                <a:gd name="T21" fmla="*/ 90 h 116"/>
                <a:gd name="T22" fmla="*/ 36 w 92"/>
                <a:gd name="T23" fmla="*/ 72 h 116"/>
                <a:gd name="T24" fmla="*/ 36 w 92"/>
                <a:gd name="T25" fmla="*/ 72 h 116"/>
                <a:gd name="T26" fmla="*/ 72 w 92"/>
                <a:gd name="T27" fmla="*/ 84 h 116"/>
                <a:gd name="T28" fmla="*/ 72 w 92"/>
                <a:gd name="T29" fmla="*/ 84 h 116"/>
                <a:gd name="T30" fmla="*/ 74 w 92"/>
                <a:gd name="T31" fmla="*/ 108 h 116"/>
                <a:gd name="T32" fmla="*/ 92 w 92"/>
                <a:gd name="T33" fmla="*/ 116 h 116"/>
                <a:gd name="T34" fmla="*/ 82 w 92"/>
                <a:gd name="T35" fmla="*/ 0 h 116"/>
                <a:gd name="T36" fmla="*/ 76 w 92"/>
                <a:gd name="T37" fmla="*/ 4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2" h="116">
                  <a:moveTo>
                    <a:pt x="68" y="38"/>
                  </a:moveTo>
                  <a:lnTo>
                    <a:pt x="68" y="38"/>
                  </a:lnTo>
                  <a:lnTo>
                    <a:pt x="70" y="66"/>
                  </a:lnTo>
                  <a:lnTo>
                    <a:pt x="50" y="58"/>
                  </a:lnTo>
                  <a:lnTo>
                    <a:pt x="68" y="38"/>
                  </a:lnTo>
                  <a:close/>
                  <a:moveTo>
                    <a:pt x="76" y="4"/>
                  </a:moveTo>
                  <a:lnTo>
                    <a:pt x="0" y="82"/>
                  </a:lnTo>
                  <a:lnTo>
                    <a:pt x="20" y="90"/>
                  </a:lnTo>
                  <a:lnTo>
                    <a:pt x="36" y="72"/>
                  </a:lnTo>
                  <a:lnTo>
                    <a:pt x="72" y="84"/>
                  </a:lnTo>
                  <a:lnTo>
                    <a:pt x="74" y="108"/>
                  </a:lnTo>
                  <a:lnTo>
                    <a:pt x="92" y="116"/>
                  </a:lnTo>
                  <a:lnTo>
                    <a:pt x="82" y="0"/>
                  </a:lnTo>
                  <a:lnTo>
                    <a:pt x="7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195"/>
            <p:cNvSpPr>
              <a:spLocks/>
            </p:cNvSpPr>
            <p:nvPr/>
          </p:nvSpPr>
          <p:spPr bwMode="auto">
            <a:xfrm>
              <a:off x="3366" y="3368"/>
              <a:ext cx="20" cy="28"/>
            </a:xfrm>
            <a:custGeom>
              <a:avLst/>
              <a:gdLst>
                <a:gd name="T0" fmla="*/ 18 w 20"/>
                <a:gd name="T1" fmla="*/ 0 h 28"/>
                <a:gd name="T2" fmla="*/ 18 w 20"/>
                <a:gd name="T3" fmla="*/ 0 h 28"/>
                <a:gd name="T4" fmla="*/ 20 w 20"/>
                <a:gd name="T5" fmla="*/ 28 h 28"/>
                <a:gd name="T6" fmla="*/ 20 w 20"/>
                <a:gd name="T7" fmla="*/ 28 h 28"/>
                <a:gd name="T8" fmla="*/ 0 w 20"/>
                <a:gd name="T9" fmla="*/ 20 h 28"/>
                <a:gd name="T10" fmla="*/ 0 w 20"/>
                <a:gd name="T11" fmla="*/ 20 h 28"/>
                <a:gd name="T12" fmla="*/ 18 w 2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8">
                  <a:moveTo>
                    <a:pt x="18" y="0"/>
                  </a:moveTo>
                  <a:lnTo>
                    <a:pt x="18" y="0"/>
                  </a:lnTo>
                  <a:lnTo>
                    <a:pt x="20" y="28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196"/>
            <p:cNvSpPr>
              <a:spLocks/>
            </p:cNvSpPr>
            <p:nvPr/>
          </p:nvSpPr>
          <p:spPr bwMode="auto">
            <a:xfrm>
              <a:off x="3316" y="3330"/>
              <a:ext cx="92" cy="116"/>
            </a:xfrm>
            <a:custGeom>
              <a:avLst/>
              <a:gdLst>
                <a:gd name="T0" fmla="*/ 76 w 92"/>
                <a:gd name="T1" fmla="*/ 4 h 116"/>
                <a:gd name="T2" fmla="*/ 0 w 92"/>
                <a:gd name="T3" fmla="*/ 82 h 116"/>
                <a:gd name="T4" fmla="*/ 20 w 92"/>
                <a:gd name="T5" fmla="*/ 90 h 116"/>
                <a:gd name="T6" fmla="*/ 20 w 92"/>
                <a:gd name="T7" fmla="*/ 90 h 116"/>
                <a:gd name="T8" fmla="*/ 36 w 92"/>
                <a:gd name="T9" fmla="*/ 72 h 116"/>
                <a:gd name="T10" fmla="*/ 36 w 92"/>
                <a:gd name="T11" fmla="*/ 72 h 116"/>
                <a:gd name="T12" fmla="*/ 72 w 92"/>
                <a:gd name="T13" fmla="*/ 84 h 116"/>
                <a:gd name="T14" fmla="*/ 72 w 92"/>
                <a:gd name="T15" fmla="*/ 84 h 116"/>
                <a:gd name="T16" fmla="*/ 74 w 92"/>
                <a:gd name="T17" fmla="*/ 108 h 116"/>
                <a:gd name="T18" fmla="*/ 92 w 92"/>
                <a:gd name="T19" fmla="*/ 116 h 116"/>
                <a:gd name="T20" fmla="*/ 82 w 92"/>
                <a:gd name="T21" fmla="*/ 0 h 116"/>
                <a:gd name="T22" fmla="*/ 76 w 92"/>
                <a:gd name="T23" fmla="*/ 4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2" h="116">
                  <a:moveTo>
                    <a:pt x="76" y="4"/>
                  </a:moveTo>
                  <a:lnTo>
                    <a:pt x="0" y="82"/>
                  </a:lnTo>
                  <a:lnTo>
                    <a:pt x="20" y="90"/>
                  </a:lnTo>
                  <a:lnTo>
                    <a:pt x="36" y="72"/>
                  </a:lnTo>
                  <a:lnTo>
                    <a:pt x="72" y="84"/>
                  </a:lnTo>
                  <a:lnTo>
                    <a:pt x="74" y="108"/>
                  </a:lnTo>
                  <a:lnTo>
                    <a:pt x="92" y="116"/>
                  </a:lnTo>
                  <a:lnTo>
                    <a:pt x="82" y="0"/>
                  </a:lnTo>
                  <a:lnTo>
                    <a:pt x="7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197"/>
            <p:cNvSpPr>
              <a:spLocks/>
            </p:cNvSpPr>
            <p:nvPr/>
          </p:nvSpPr>
          <p:spPr bwMode="auto">
            <a:xfrm>
              <a:off x="3428" y="3354"/>
              <a:ext cx="48" cy="106"/>
            </a:xfrm>
            <a:custGeom>
              <a:avLst/>
              <a:gdLst>
                <a:gd name="T0" fmla="*/ 22 w 48"/>
                <a:gd name="T1" fmla="*/ 4 h 106"/>
                <a:gd name="T2" fmla="*/ 0 w 48"/>
                <a:gd name="T3" fmla="*/ 96 h 106"/>
                <a:gd name="T4" fmla="*/ 44 w 48"/>
                <a:gd name="T5" fmla="*/ 106 h 106"/>
                <a:gd name="T6" fmla="*/ 48 w 48"/>
                <a:gd name="T7" fmla="*/ 90 h 106"/>
                <a:gd name="T8" fmla="*/ 48 w 48"/>
                <a:gd name="T9" fmla="*/ 90 h 106"/>
                <a:gd name="T10" fmla="*/ 22 w 48"/>
                <a:gd name="T11" fmla="*/ 82 h 106"/>
                <a:gd name="T12" fmla="*/ 22 w 48"/>
                <a:gd name="T13" fmla="*/ 82 h 106"/>
                <a:gd name="T14" fmla="*/ 40 w 48"/>
                <a:gd name="T15" fmla="*/ 6 h 106"/>
                <a:gd name="T16" fmla="*/ 22 w 48"/>
                <a:gd name="T17" fmla="*/ 0 h 106"/>
                <a:gd name="T18" fmla="*/ 22 w 48"/>
                <a:gd name="T19" fmla="*/ 4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106">
                  <a:moveTo>
                    <a:pt x="22" y="4"/>
                  </a:moveTo>
                  <a:lnTo>
                    <a:pt x="0" y="96"/>
                  </a:lnTo>
                  <a:lnTo>
                    <a:pt x="44" y="106"/>
                  </a:lnTo>
                  <a:lnTo>
                    <a:pt x="48" y="90"/>
                  </a:lnTo>
                  <a:lnTo>
                    <a:pt x="22" y="82"/>
                  </a:lnTo>
                  <a:lnTo>
                    <a:pt x="40" y="6"/>
                  </a:lnTo>
                  <a:lnTo>
                    <a:pt x="22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198"/>
            <p:cNvSpPr>
              <a:spLocks/>
            </p:cNvSpPr>
            <p:nvPr/>
          </p:nvSpPr>
          <p:spPr bwMode="auto">
            <a:xfrm>
              <a:off x="3428" y="3354"/>
              <a:ext cx="48" cy="106"/>
            </a:xfrm>
            <a:custGeom>
              <a:avLst/>
              <a:gdLst>
                <a:gd name="T0" fmla="*/ 22 w 48"/>
                <a:gd name="T1" fmla="*/ 4 h 106"/>
                <a:gd name="T2" fmla="*/ 0 w 48"/>
                <a:gd name="T3" fmla="*/ 96 h 106"/>
                <a:gd name="T4" fmla="*/ 44 w 48"/>
                <a:gd name="T5" fmla="*/ 106 h 106"/>
                <a:gd name="T6" fmla="*/ 48 w 48"/>
                <a:gd name="T7" fmla="*/ 90 h 106"/>
                <a:gd name="T8" fmla="*/ 48 w 48"/>
                <a:gd name="T9" fmla="*/ 90 h 106"/>
                <a:gd name="T10" fmla="*/ 22 w 48"/>
                <a:gd name="T11" fmla="*/ 82 h 106"/>
                <a:gd name="T12" fmla="*/ 22 w 48"/>
                <a:gd name="T13" fmla="*/ 82 h 106"/>
                <a:gd name="T14" fmla="*/ 40 w 48"/>
                <a:gd name="T15" fmla="*/ 6 h 106"/>
                <a:gd name="T16" fmla="*/ 22 w 48"/>
                <a:gd name="T17" fmla="*/ 0 h 106"/>
                <a:gd name="T18" fmla="*/ 22 w 48"/>
                <a:gd name="T19" fmla="*/ 4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106">
                  <a:moveTo>
                    <a:pt x="22" y="4"/>
                  </a:moveTo>
                  <a:lnTo>
                    <a:pt x="0" y="96"/>
                  </a:lnTo>
                  <a:lnTo>
                    <a:pt x="44" y="106"/>
                  </a:lnTo>
                  <a:lnTo>
                    <a:pt x="48" y="90"/>
                  </a:lnTo>
                  <a:lnTo>
                    <a:pt x="22" y="82"/>
                  </a:lnTo>
                  <a:lnTo>
                    <a:pt x="40" y="6"/>
                  </a:lnTo>
                  <a:lnTo>
                    <a:pt x="22" y="0"/>
                  </a:lnTo>
                  <a:lnTo>
                    <a:pt x="2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199"/>
            <p:cNvSpPr>
              <a:spLocks/>
            </p:cNvSpPr>
            <p:nvPr/>
          </p:nvSpPr>
          <p:spPr bwMode="auto">
            <a:xfrm>
              <a:off x="3490" y="3368"/>
              <a:ext cx="34" cy="98"/>
            </a:xfrm>
            <a:custGeom>
              <a:avLst/>
              <a:gdLst>
                <a:gd name="T0" fmla="*/ 16 w 34"/>
                <a:gd name="T1" fmla="*/ 2 h 98"/>
                <a:gd name="T2" fmla="*/ 0 w 34"/>
                <a:gd name="T3" fmla="*/ 96 h 98"/>
                <a:gd name="T4" fmla="*/ 18 w 34"/>
                <a:gd name="T5" fmla="*/ 98 h 98"/>
                <a:gd name="T6" fmla="*/ 34 w 34"/>
                <a:gd name="T7" fmla="*/ 2 h 98"/>
                <a:gd name="T8" fmla="*/ 16 w 34"/>
                <a:gd name="T9" fmla="*/ 0 h 98"/>
                <a:gd name="T10" fmla="*/ 16 w 34"/>
                <a:gd name="T11" fmla="*/ 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98">
                  <a:moveTo>
                    <a:pt x="16" y="2"/>
                  </a:moveTo>
                  <a:lnTo>
                    <a:pt x="0" y="96"/>
                  </a:lnTo>
                  <a:lnTo>
                    <a:pt x="18" y="98"/>
                  </a:lnTo>
                  <a:lnTo>
                    <a:pt x="34" y="2"/>
                  </a:lnTo>
                  <a:lnTo>
                    <a:pt x="1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200"/>
            <p:cNvSpPr>
              <a:spLocks/>
            </p:cNvSpPr>
            <p:nvPr/>
          </p:nvSpPr>
          <p:spPr bwMode="auto">
            <a:xfrm>
              <a:off x="3490" y="3368"/>
              <a:ext cx="34" cy="98"/>
            </a:xfrm>
            <a:custGeom>
              <a:avLst/>
              <a:gdLst>
                <a:gd name="T0" fmla="*/ 16 w 34"/>
                <a:gd name="T1" fmla="*/ 2 h 98"/>
                <a:gd name="T2" fmla="*/ 0 w 34"/>
                <a:gd name="T3" fmla="*/ 96 h 98"/>
                <a:gd name="T4" fmla="*/ 18 w 34"/>
                <a:gd name="T5" fmla="*/ 98 h 98"/>
                <a:gd name="T6" fmla="*/ 34 w 34"/>
                <a:gd name="T7" fmla="*/ 2 h 98"/>
                <a:gd name="T8" fmla="*/ 16 w 34"/>
                <a:gd name="T9" fmla="*/ 0 h 98"/>
                <a:gd name="T10" fmla="*/ 16 w 34"/>
                <a:gd name="T11" fmla="*/ 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98">
                  <a:moveTo>
                    <a:pt x="16" y="2"/>
                  </a:moveTo>
                  <a:lnTo>
                    <a:pt x="0" y="96"/>
                  </a:lnTo>
                  <a:lnTo>
                    <a:pt x="18" y="98"/>
                  </a:lnTo>
                  <a:lnTo>
                    <a:pt x="34" y="2"/>
                  </a:lnTo>
                  <a:lnTo>
                    <a:pt x="16" y="0"/>
                  </a:lnTo>
                  <a:lnTo>
                    <a:pt x="1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201"/>
            <p:cNvSpPr>
              <a:spLocks/>
            </p:cNvSpPr>
            <p:nvPr/>
          </p:nvSpPr>
          <p:spPr bwMode="auto">
            <a:xfrm>
              <a:off x="3536" y="3374"/>
              <a:ext cx="60" cy="98"/>
            </a:xfrm>
            <a:custGeom>
              <a:avLst/>
              <a:gdLst>
                <a:gd name="T0" fmla="*/ 10 w 60"/>
                <a:gd name="T1" fmla="*/ 4 h 98"/>
                <a:gd name="T2" fmla="*/ 0 w 60"/>
                <a:gd name="T3" fmla="*/ 96 h 98"/>
                <a:gd name="T4" fmla="*/ 18 w 60"/>
                <a:gd name="T5" fmla="*/ 98 h 98"/>
                <a:gd name="T6" fmla="*/ 18 w 60"/>
                <a:gd name="T7" fmla="*/ 98 h 98"/>
                <a:gd name="T8" fmla="*/ 24 w 60"/>
                <a:gd name="T9" fmla="*/ 54 h 98"/>
                <a:gd name="T10" fmla="*/ 24 w 60"/>
                <a:gd name="T11" fmla="*/ 54 h 98"/>
                <a:gd name="T12" fmla="*/ 54 w 60"/>
                <a:gd name="T13" fmla="*/ 56 h 98"/>
                <a:gd name="T14" fmla="*/ 56 w 60"/>
                <a:gd name="T15" fmla="*/ 40 h 98"/>
                <a:gd name="T16" fmla="*/ 56 w 60"/>
                <a:gd name="T17" fmla="*/ 40 h 98"/>
                <a:gd name="T18" fmla="*/ 24 w 60"/>
                <a:gd name="T19" fmla="*/ 36 h 98"/>
                <a:gd name="T20" fmla="*/ 24 w 60"/>
                <a:gd name="T21" fmla="*/ 36 h 98"/>
                <a:gd name="T22" fmla="*/ 26 w 60"/>
                <a:gd name="T23" fmla="*/ 18 h 98"/>
                <a:gd name="T24" fmla="*/ 26 w 60"/>
                <a:gd name="T25" fmla="*/ 18 h 98"/>
                <a:gd name="T26" fmla="*/ 58 w 60"/>
                <a:gd name="T27" fmla="*/ 22 h 98"/>
                <a:gd name="T28" fmla="*/ 60 w 60"/>
                <a:gd name="T29" fmla="*/ 4 h 98"/>
                <a:gd name="T30" fmla="*/ 10 w 60"/>
                <a:gd name="T31" fmla="*/ 0 h 98"/>
                <a:gd name="T32" fmla="*/ 10 w 60"/>
                <a:gd name="T33" fmla="*/ 4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0" y="4"/>
                  </a:moveTo>
                  <a:lnTo>
                    <a:pt x="0" y="96"/>
                  </a:lnTo>
                  <a:lnTo>
                    <a:pt x="18" y="98"/>
                  </a:lnTo>
                  <a:lnTo>
                    <a:pt x="24" y="54"/>
                  </a:lnTo>
                  <a:lnTo>
                    <a:pt x="54" y="56"/>
                  </a:lnTo>
                  <a:lnTo>
                    <a:pt x="56" y="40"/>
                  </a:lnTo>
                  <a:lnTo>
                    <a:pt x="24" y="36"/>
                  </a:lnTo>
                  <a:lnTo>
                    <a:pt x="26" y="18"/>
                  </a:lnTo>
                  <a:lnTo>
                    <a:pt x="58" y="22"/>
                  </a:lnTo>
                  <a:lnTo>
                    <a:pt x="60" y="4"/>
                  </a:lnTo>
                  <a:lnTo>
                    <a:pt x="1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202"/>
            <p:cNvSpPr>
              <a:spLocks/>
            </p:cNvSpPr>
            <p:nvPr/>
          </p:nvSpPr>
          <p:spPr bwMode="auto">
            <a:xfrm>
              <a:off x="3536" y="3374"/>
              <a:ext cx="60" cy="98"/>
            </a:xfrm>
            <a:custGeom>
              <a:avLst/>
              <a:gdLst>
                <a:gd name="T0" fmla="*/ 10 w 60"/>
                <a:gd name="T1" fmla="*/ 4 h 98"/>
                <a:gd name="T2" fmla="*/ 0 w 60"/>
                <a:gd name="T3" fmla="*/ 96 h 98"/>
                <a:gd name="T4" fmla="*/ 18 w 60"/>
                <a:gd name="T5" fmla="*/ 98 h 98"/>
                <a:gd name="T6" fmla="*/ 18 w 60"/>
                <a:gd name="T7" fmla="*/ 98 h 98"/>
                <a:gd name="T8" fmla="*/ 24 w 60"/>
                <a:gd name="T9" fmla="*/ 54 h 98"/>
                <a:gd name="T10" fmla="*/ 24 w 60"/>
                <a:gd name="T11" fmla="*/ 54 h 98"/>
                <a:gd name="T12" fmla="*/ 54 w 60"/>
                <a:gd name="T13" fmla="*/ 56 h 98"/>
                <a:gd name="T14" fmla="*/ 56 w 60"/>
                <a:gd name="T15" fmla="*/ 40 h 98"/>
                <a:gd name="T16" fmla="*/ 56 w 60"/>
                <a:gd name="T17" fmla="*/ 40 h 98"/>
                <a:gd name="T18" fmla="*/ 24 w 60"/>
                <a:gd name="T19" fmla="*/ 36 h 98"/>
                <a:gd name="T20" fmla="*/ 24 w 60"/>
                <a:gd name="T21" fmla="*/ 36 h 98"/>
                <a:gd name="T22" fmla="*/ 26 w 60"/>
                <a:gd name="T23" fmla="*/ 18 h 98"/>
                <a:gd name="T24" fmla="*/ 26 w 60"/>
                <a:gd name="T25" fmla="*/ 18 h 98"/>
                <a:gd name="T26" fmla="*/ 58 w 60"/>
                <a:gd name="T27" fmla="*/ 22 h 98"/>
                <a:gd name="T28" fmla="*/ 60 w 60"/>
                <a:gd name="T29" fmla="*/ 4 h 98"/>
                <a:gd name="T30" fmla="*/ 10 w 60"/>
                <a:gd name="T31" fmla="*/ 0 h 98"/>
                <a:gd name="T32" fmla="*/ 10 w 60"/>
                <a:gd name="T33" fmla="*/ 4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0" y="4"/>
                  </a:moveTo>
                  <a:lnTo>
                    <a:pt x="0" y="96"/>
                  </a:lnTo>
                  <a:lnTo>
                    <a:pt x="18" y="98"/>
                  </a:lnTo>
                  <a:lnTo>
                    <a:pt x="24" y="54"/>
                  </a:lnTo>
                  <a:lnTo>
                    <a:pt x="54" y="56"/>
                  </a:lnTo>
                  <a:lnTo>
                    <a:pt x="56" y="40"/>
                  </a:lnTo>
                  <a:lnTo>
                    <a:pt x="24" y="36"/>
                  </a:lnTo>
                  <a:lnTo>
                    <a:pt x="26" y="18"/>
                  </a:lnTo>
                  <a:lnTo>
                    <a:pt x="58" y="22"/>
                  </a:lnTo>
                  <a:lnTo>
                    <a:pt x="60" y="4"/>
                  </a:lnTo>
                  <a:lnTo>
                    <a:pt x="10" y="0"/>
                  </a:lnTo>
                  <a:lnTo>
                    <a:pt x="1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203"/>
            <p:cNvSpPr>
              <a:spLocks noEditPoints="1"/>
            </p:cNvSpPr>
            <p:nvPr/>
          </p:nvSpPr>
          <p:spPr bwMode="auto">
            <a:xfrm>
              <a:off x="3608" y="3376"/>
              <a:ext cx="102" cy="102"/>
            </a:xfrm>
            <a:custGeom>
              <a:avLst/>
              <a:gdLst>
                <a:gd name="T0" fmla="*/ 28 w 102"/>
                <a:gd name="T1" fmla="*/ 76 h 102"/>
                <a:gd name="T2" fmla="*/ 20 w 102"/>
                <a:gd name="T3" fmla="*/ 64 h 102"/>
                <a:gd name="T4" fmla="*/ 18 w 102"/>
                <a:gd name="T5" fmla="*/ 52 h 102"/>
                <a:gd name="T6" fmla="*/ 18 w 102"/>
                <a:gd name="T7" fmla="*/ 46 h 102"/>
                <a:gd name="T8" fmla="*/ 22 w 102"/>
                <a:gd name="T9" fmla="*/ 34 h 102"/>
                <a:gd name="T10" fmla="*/ 32 w 102"/>
                <a:gd name="T11" fmla="*/ 24 h 102"/>
                <a:gd name="T12" fmla="*/ 42 w 102"/>
                <a:gd name="T13" fmla="*/ 18 h 102"/>
                <a:gd name="T14" fmla="*/ 50 w 102"/>
                <a:gd name="T15" fmla="*/ 18 h 102"/>
                <a:gd name="T16" fmla="*/ 62 w 102"/>
                <a:gd name="T17" fmla="*/ 20 h 102"/>
                <a:gd name="T18" fmla="*/ 74 w 102"/>
                <a:gd name="T19" fmla="*/ 26 h 102"/>
                <a:gd name="T20" fmla="*/ 80 w 102"/>
                <a:gd name="T21" fmla="*/ 36 h 102"/>
                <a:gd name="T22" fmla="*/ 84 w 102"/>
                <a:gd name="T23" fmla="*/ 50 h 102"/>
                <a:gd name="T24" fmla="*/ 82 w 102"/>
                <a:gd name="T25" fmla="*/ 56 h 102"/>
                <a:gd name="T26" fmla="*/ 78 w 102"/>
                <a:gd name="T27" fmla="*/ 68 h 102"/>
                <a:gd name="T28" fmla="*/ 74 w 102"/>
                <a:gd name="T29" fmla="*/ 74 h 102"/>
                <a:gd name="T30" fmla="*/ 64 w 102"/>
                <a:gd name="T31" fmla="*/ 82 h 102"/>
                <a:gd name="T32" fmla="*/ 52 w 102"/>
                <a:gd name="T33" fmla="*/ 84 h 102"/>
                <a:gd name="T34" fmla="*/ 46 w 102"/>
                <a:gd name="T35" fmla="*/ 84 h 102"/>
                <a:gd name="T36" fmla="*/ 34 w 102"/>
                <a:gd name="T37" fmla="*/ 80 h 102"/>
                <a:gd name="T38" fmla="*/ 48 w 102"/>
                <a:gd name="T39" fmla="*/ 0 h 102"/>
                <a:gd name="T40" fmla="*/ 40 w 102"/>
                <a:gd name="T41" fmla="*/ 2 h 102"/>
                <a:gd name="T42" fmla="*/ 22 w 102"/>
                <a:gd name="T43" fmla="*/ 10 h 102"/>
                <a:gd name="T44" fmla="*/ 14 w 102"/>
                <a:gd name="T45" fmla="*/ 16 h 102"/>
                <a:gd name="T46" fmla="*/ 2 w 102"/>
                <a:gd name="T47" fmla="*/ 34 h 102"/>
                <a:gd name="T48" fmla="*/ 0 w 102"/>
                <a:gd name="T49" fmla="*/ 52 h 102"/>
                <a:gd name="T50" fmla="*/ 0 w 102"/>
                <a:gd name="T51" fmla="*/ 62 h 102"/>
                <a:gd name="T52" fmla="*/ 8 w 102"/>
                <a:gd name="T53" fmla="*/ 80 h 102"/>
                <a:gd name="T54" fmla="*/ 16 w 102"/>
                <a:gd name="T55" fmla="*/ 88 h 102"/>
                <a:gd name="T56" fmla="*/ 32 w 102"/>
                <a:gd name="T57" fmla="*/ 98 h 102"/>
                <a:gd name="T58" fmla="*/ 52 w 102"/>
                <a:gd name="T59" fmla="*/ 102 h 102"/>
                <a:gd name="T60" fmla="*/ 62 w 102"/>
                <a:gd name="T61" fmla="*/ 100 h 102"/>
                <a:gd name="T62" fmla="*/ 80 w 102"/>
                <a:gd name="T63" fmla="*/ 92 h 102"/>
                <a:gd name="T64" fmla="*/ 88 w 102"/>
                <a:gd name="T65" fmla="*/ 86 h 102"/>
                <a:gd name="T66" fmla="*/ 98 w 102"/>
                <a:gd name="T67" fmla="*/ 70 h 102"/>
                <a:gd name="T68" fmla="*/ 102 w 102"/>
                <a:gd name="T69" fmla="*/ 50 h 102"/>
                <a:gd name="T70" fmla="*/ 100 w 102"/>
                <a:gd name="T71" fmla="*/ 40 h 102"/>
                <a:gd name="T72" fmla="*/ 92 w 102"/>
                <a:gd name="T73" fmla="*/ 22 h 102"/>
                <a:gd name="T74" fmla="*/ 86 w 102"/>
                <a:gd name="T75" fmla="*/ 14 h 102"/>
                <a:gd name="T76" fmla="*/ 68 w 102"/>
                <a:gd name="T77" fmla="*/ 4 h 102"/>
                <a:gd name="T78" fmla="*/ 48 w 102"/>
                <a:gd name="T79" fmla="*/ 0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2" h="102">
                  <a:moveTo>
                    <a:pt x="28" y="76"/>
                  </a:moveTo>
                  <a:lnTo>
                    <a:pt x="28" y="76"/>
                  </a:lnTo>
                  <a:lnTo>
                    <a:pt x="24" y="70"/>
                  </a:lnTo>
                  <a:lnTo>
                    <a:pt x="20" y="64"/>
                  </a:lnTo>
                  <a:lnTo>
                    <a:pt x="18" y="58"/>
                  </a:lnTo>
                  <a:lnTo>
                    <a:pt x="18" y="52"/>
                  </a:lnTo>
                  <a:lnTo>
                    <a:pt x="18" y="46"/>
                  </a:lnTo>
                  <a:lnTo>
                    <a:pt x="20" y="38"/>
                  </a:lnTo>
                  <a:lnTo>
                    <a:pt x="22" y="34"/>
                  </a:lnTo>
                  <a:lnTo>
                    <a:pt x="26" y="28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8"/>
                  </a:lnTo>
                  <a:lnTo>
                    <a:pt x="50" y="18"/>
                  </a:lnTo>
                  <a:lnTo>
                    <a:pt x="56" y="18"/>
                  </a:lnTo>
                  <a:lnTo>
                    <a:pt x="62" y="20"/>
                  </a:lnTo>
                  <a:lnTo>
                    <a:pt x="68" y="22"/>
                  </a:lnTo>
                  <a:lnTo>
                    <a:pt x="74" y="26"/>
                  </a:lnTo>
                  <a:lnTo>
                    <a:pt x="78" y="32"/>
                  </a:lnTo>
                  <a:lnTo>
                    <a:pt x="80" y="36"/>
                  </a:lnTo>
                  <a:lnTo>
                    <a:pt x="82" y="44"/>
                  </a:lnTo>
                  <a:lnTo>
                    <a:pt x="84" y="50"/>
                  </a:lnTo>
                  <a:lnTo>
                    <a:pt x="82" y="56"/>
                  </a:lnTo>
                  <a:lnTo>
                    <a:pt x="82" y="62"/>
                  </a:lnTo>
                  <a:lnTo>
                    <a:pt x="78" y="68"/>
                  </a:lnTo>
                  <a:lnTo>
                    <a:pt x="74" y="74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8" y="84"/>
                  </a:lnTo>
                  <a:lnTo>
                    <a:pt x="52" y="84"/>
                  </a:lnTo>
                  <a:lnTo>
                    <a:pt x="46" y="84"/>
                  </a:lnTo>
                  <a:lnTo>
                    <a:pt x="40" y="82"/>
                  </a:lnTo>
                  <a:lnTo>
                    <a:pt x="34" y="80"/>
                  </a:lnTo>
                  <a:lnTo>
                    <a:pt x="28" y="76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24" y="94"/>
                  </a:lnTo>
                  <a:lnTo>
                    <a:pt x="32" y="98"/>
                  </a:lnTo>
                  <a:lnTo>
                    <a:pt x="42" y="102"/>
                  </a:lnTo>
                  <a:lnTo>
                    <a:pt x="52" y="102"/>
                  </a:lnTo>
                  <a:lnTo>
                    <a:pt x="62" y="100"/>
                  </a:lnTo>
                  <a:lnTo>
                    <a:pt x="72" y="98"/>
                  </a:lnTo>
                  <a:lnTo>
                    <a:pt x="80" y="92"/>
                  </a:lnTo>
                  <a:lnTo>
                    <a:pt x="88" y="86"/>
                  </a:lnTo>
                  <a:lnTo>
                    <a:pt x="94" y="78"/>
                  </a:lnTo>
                  <a:lnTo>
                    <a:pt x="98" y="70"/>
                  </a:lnTo>
                  <a:lnTo>
                    <a:pt x="100" y="60"/>
                  </a:lnTo>
                  <a:lnTo>
                    <a:pt x="102" y="50"/>
                  </a:lnTo>
                  <a:lnTo>
                    <a:pt x="100" y="4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6" y="14"/>
                  </a:lnTo>
                  <a:lnTo>
                    <a:pt x="78" y="8"/>
                  </a:lnTo>
                  <a:lnTo>
                    <a:pt x="68" y="4"/>
                  </a:lnTo>
                  <a:lnTo>
                    <a:pt x="58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204"/>
            <p:cNvSpPr>
              <a:spLocks/>
            </p:cNvSpPr>
            <p:nvPr/>
          </p:nvSpPr>
          <p:spPr bwMode="auto">
            <a:xfrm>
              <a:off x="3626" y="3394"/>
              <a:ext cx="66" cy="66"/>
            </a:xfrm>
            <a:custGeom>
              <a:avLst/>
              <a:gdLst>
                <a:gd name="T0" fmla="*/ 10 w 66"/>
                <a:gd name="T1" fmla="*/ 58 h 66"/>
                <a:gd name="T2" fmla="*/ 10 w 66"/>
                <a:gd name="T3" fmla="*/ 58 h 66"/>
                <a:gd name="T4" fmla="*/ 6 w 66"/>
                <a:gd name="T5" fmla="*/ 52 h 66"/>
                <a:gd name="T6" fmla="*/ 2 w 66"/>
                <a:gd name="T7" fmla="*/ 46 h 66"/>
                <a:gd name="T8" fmla="*/ 0 w 66"/>
                <a:gd name="T9" fmla="*/ 40 h 66"/>
                <a:gd name="T10" fmla="*/ 0 w 66"/>
                <a:gd name="T11" fmla="*/ 34 h 66"/>
                <a:gd name="T12" fmla="*/ 0 w 66"/>
                <a:gd name="T13" fmla="*/ 34 h 66"/>
                <a:gd name="T14" fmla="*/ 0 w 66"/>
                <a:gd name="T15" fmla="*/ 28 h 66"/>
                <a:gd name="T16" fmla="*/ 2 w 66"/>
                <a:gd name="T17" fmla="*/ 20 h 66"/>
                <a:gd name="T18" fmla="*/ 4 w 66"/>
                <a:gd name="T19" fmla="*/ 16 h 66"/>
                <a:gd name="T20" fmla="*/ 8 w 66"/>
                <a:gd name="T21" fmla="*/ 10 h 66"/>
                <a:gd name="T22" fmla="*/ 14 w 66"/>
                <a:gd name="T23" fmla="*/ 6 h 66"/>
                <a:gd name="T24" fmla="*/ 18 w 66"/>
                <a:gd name="T25" fmla="*/ 2 h 66"/>
                <a:gd name="T26" fmla="*/ 24 w 66"/>
                <a:gd name="T27" fmla="*/ 0 h 66"/>
                <a:gd name="T28" fmla="*/ 32 w 66"/>
                <a:gd name="T29" fmla="*/ 0 h 66"/>
                <a:gd name="T30" fmla="*/ 32 w 66"/>
                <a:gd name="T31" fmla="*/ 0 h 66"/>
                <a:gd name="T32" fmla="*/ 38 w 66"/>
                <a:gd name="T33" fmla="*/ 0 h 66"/>
                <a:gd name="T34" fmla="*/ 44 w 66"/>
                <a:gd name="T35" fmla="*/ 2 h 66"/>
                <a:gd name="T36" fmla="*/ 50 w 66"/>
                <a:gd name="T37" fmla="*/ 4 h 66"/>
                <a:gd name="T38" fmla="*/ 56 w 66"/>
                <a:gd name="T39" fmla="*/ 8 h 66"/>
                <a:gd name="T40" fmla="*/ 60 w 66"/>
                <a:gd name="T41" fmla="*/ 14 h 66"/>
                <a:gd name="T42" fmla="*/ 62 w 66"/>
                <a:gd name="T43" fmla="*/ 18 h 66"/>
                <a:gd name="T44" fmla="*/ 64 w 66"/>
                <a:gd name="T45" fmla="*/ 26 h 66"/>
                <a:gd name="T46" fmla="*/ 66 w 66"/>
                <a:gd name="T47" fmla="*/ 32 h 66"/>
                <a:gd name="T48" fmla="*/ 66 w 66"/>
                <a:gd name="T49" fmla="*/ 32 h 66"/>
                <a:gd name="T50" fmla="*/ 64 w 66"/>
                <a:gd name="T51" fmla="*/ 38 h 66"/>
                <a:gd name="T52" fmla="*/ 64 w 66"/>
                <a:gd name="T53" fmla="*/ 44 h 66"/>
                <a:gd name="T54" fmla="*/ 60 w 66"/>
                <a:gd name="T55" fmla="*/ 50 h 66"/>
                <a:gd name="T56" fmla="*/ 56 w 66"/>
                <a:gd name="T57" fmla="*/ 56 h 66"/>
                <a:gd name="T58" fmla="*/ 56 w 66"/>
                <a:gd name="T59" fmla="*/ 56 h 66"/>
                <a:gd name="T60" fmla="*/ 52 w 66"/>
                <a:gd name="T61" fmla="*/ 60 h 66"/>
                <a:gd name="T62" fmla="*/ 46 w 66"/>
                <a:gd name="T63" fmla="*/ 64 h 66"/>
                <a:gd name="T64" fmla="*/ 40 w 66"/>
                <a:gd name="T65" fmla="*/ 66 h 66"/>
                <a:gd name="T66" fmla="*/ 34 w 66"/>
                <a:gd name="T67" fmla="*/ 66 h 66"/>
                <a:gd name="T68" fmla="*/ 34 w 66"/>
                <a:gd name="T69" fmla="*/ 66 h 66"/>
                <a:gd name="T70" fmla="*/ 28 w 66"/>
                <a:gd name="T71" fmla="*/ 66 h 66"/>
                <a:gd name="T72" fmla="*/ 22 w 66"/>
                <a:gd name="T73" fmla="*/ 64 h 66"/>
                <a:gd name="T74" fmla="*/ 16 w 66"/>
                <a:gd name="T75" fmla="*/ 62 h 66"/>
                <a:gd name="T76" fmla="*/ 10 w 66"/>
                <a:gd name="T77" fmla="*/ 58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" h="66">
                  <a:moveTo>
                    <a:pt x="10" y="58"/>
                  </a:move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4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18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4"/>
                  </a:lnTo>
                  <a:lnTo>
                    <a:pt x="40" y="66"/>
                  </a:lnTo>
                  <a:lnTo>
                    <a:pt x="34" y="66"/>
                  </a:lnTo>
                  <a:lnTo>
                    <a:pt x="28" y="66"/>
                  </a:lnTo>
                  <a:lnTo>
                    <a:pt x="22" y="64"/>
                  </a:lnTo>
                  <a:lnTo>
                    <a:pt x="16" y="62"/>
                  </a:lnTo>
                  <a:lnTo>
                    <a:pt x="1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205"/>
            <p:cNvSpPr>
              <a:spLocks/>
            </p:cNvSpPr>
            <p:nvPr/>
          </p:nvSpPr>
          <p:spPr bwMode="auto">
            <a:xfrm>
              <a:off x="3608" y="3376"/>
              <a:ext cx="102" cy="102"/>
            </a:xfrm>
            <a:custGeom>
              <a:avLst/>
              <a:gdLst>
                <a:gd name="T0" fmla="*/ 48 w 102"/>
                <a:gd name="T1" fmla="*/ 0 h 102"/>
                <a:gd name="T2" fmla="*/ 48 w 102"/>
                <a:gd name="T3" fmla="*/ 0 h 102"/>
                <a:gd name="T4" fmla="*/ 40 w 102"/>
                <a:gd name="T5" fmla="*/ 2 h 102"/>
                <a:gd name="T6" fmla="*/ 30 w 102"/>
                <a:gd name="T7" fmla="*/ 4 h 102"/>
                <a:gd name="T8" fmla="*/ 22 w 102"/>
                <a:gd name="T9" fmla="*/ 10 h 102"/>
                <a:gd name="T10" fmla="*/ 14 w 102"/>
                <a:gd name="T11" fmla="*/ 16 h 102"/>
                <a:gd name="T12" fmla="*/ 14 w 102"/>
                <a:gd name="T13" fmla="*/ 16 h 102"/>
                <a:gd name="T14" fmla="*/ 8 w 102"/>
                <a:gd name="T15" fmla="*/ 24 h 102"/>
                <a:gd name="T16" fmla="*/ 2 w 102"/>
                <a:gd name="T17" fmla="*/ 34 h 102"/>
                <a:gd name="T18" fmla="*/ 0 w 102"/>
                <a:gd name="T19" fmla="*/ 42 h 102"/>
                <a:gd name="T20" fmla="*/ 0 w 102"/>
                <a:gd name="T21" fmla="*/ 52 h 102"/>
                <a:gd name="T22" fmla="*/ 0 w 102"/>
                <a:gd name="T23" fmla="*/ 52 h 102"/>
                <a:gd name="T24" fmla="*/ 0 w 102"/>
                <a:gd name="T25" fmla="*/ 62 h 102"/>
                <a:gd name="T26" fmla="*/ 4 w 102"/>
                <a:gd name="T27" fmla="*/ 72 h 102"/>
                <a:gd name="T28" fmla="*/ 8 w 102"/>
                <a:gd name="T29" fmla="*/ 80 h 102"/>
                <a:gd name="T30" fmla="*/ 16 w 102"/>
                <a:gd name="T31" fmla="*/ 88 h 102"/>
                <a:gd name="T32" fmla="*/ 16 w 102"/>
                <a:gd name="T33" fmla="*/ 88 h 102"/>
                <a:gd name="T34" fmla="*/ 24 w 102"/>
                <a:gd name="T35" fmla="*/ 94 h 102"/>
                <a:gd name="T36" fmla="*/ 32 w 102"/>
                <a:gd name="T37" fmla="*/ 98 h 102"/>
                <a:gd name="T38" fmla="*/ 42 w 102"/>
                <a:gd name="T39" fmla="*/ 102 h 102"/>
                <a:gd name="T40" fmla="*/ 52 w 102"/>
                <a:gd name="T41" fmla="*/ 102 h 102"/>
                <a:gd name="T42" fmla="*/ 52 w 102"/>
                <a:gd name="T43" fmla="*/ 102 h 102"/>
                <a:gd name="T44" fmla="*/ 62 w 102"/>
                <a:gd name="T45" fmla="*/ 100 h 102"/>
                <a:gd name="T46" fmla="*/ 72 w 102"/>
                <a:gd name="T47" fmla="*/ 98 h 102"/>
                <a:gd name="T48" fmla="*/ 80 w 102"/>
                <a:gd name="T49" fmla="*/ 92 h 102"/>
                <a:gd name="T50" fmla="*/ 88 w 102"/>
                <a:gd name="T51" fmla="*/ 86 h 102"/>
                <a:gd name="T52" fmla="*/ 88 w 102"/>
                <a:gd name="T53" fmla="*/ 86 h 102"/>
                <a:gd name="T54" fmla="*/ 94 w 102"/>
                <a:gd name="T55" fmla="*/ 78 h 102"/>
                <a:gd name="T56" fmla="*/ 98 w 102"/>
                <a:gd name="T57" fmla="*/ 70 h 102"/>
                <a:gd name="T58" fmla="*/ 100 w 102"/>
                <a:gd name="T59" fmla="*/ 60 h 102"/>
                <a:gd name="T60" fmla="*/ 102 w 102"/>
                <a:gd name="T61" fmla="*/ 50 h 102"/>
                <a:gd name="T62" fmla="*/ 102 w 102"/>
                <a:gd name="T63" fmla="*/ 50 h 102"/>
                <a:gd name="T64" fmla="*/ 100 w 102"/>
                <a:gd name="T65" fmla="*/ 40 h 102"/>
                <a:gd name="T66" fmla="*/ 96 w 102"/>
                <a:gd name="T67" fmla="*/ 30 h 102"/>
                <a:gd name="T68" fmla="*/ 92 w 102"/>
                <a:gd name="T69" fmla="*/ 22 h 102"/>
                <a:gd name="T70" fmla="*/ 86 w 102"/>
                <a:gd name="T71" fmla="*/ 14 h 102"/>
                <a:gd name="T72" fmla="*/ 86 w 102"/>
                <a:gd name="T73" fmla="*/ 14 h 102"/>
                <a:gd name="T74" fmla="*/ 78 w 102"/>
                <a:gd name="T75" fmla="*/ 8 h 102"/>
                <a:gd name="T76" fmla="*/ 68 w 102"/>
                <a:gd name="T77" fmla="*/ 4 h 102"/>
                <a:gd name="T78" fmla="*/ 58 w 102"/>
                <a:gd name="T79" fmla="*/ 2 h 102"/>
                <a:gd name="T80" fmla="*/ 48 w 102"/>
                <a:gd name="T81" fmla="*/ 0 h 102"/>
                <a:gd name="T82" fmla="*/ 48 w 102"/>
                <a:gd name="T83" fmla="*/ 0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102">
                  <a:moveTo>
                    <a:pt x="48" y="0"/>
                  </a:moveTo>
                  <a:lnTo>
                    <a:pt x="48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24" y="94"/>
                  </a:lnTo>
                  <a:lnTo>
                    <a:pt x="32" y="98"/>
                  </a:lnTo>
                  <a:lnTo>
                    <a:pt x="42" y="102"/>
                  </a:lnTo>
                  <a:lnTo>
                    <a:pt x="52" y="102"/>
                  </a:lnTo>
                  <a:lnTo>
                    <a:pt x="62" y="100"/>
                  </a:lnTo>
                  <a:lnTo>
                    <a:pt x="72" y="98"/>
                  </a:lnTo>
                  <a:lnTo>
                    <a:pt x="80" y="92"/>
                  </a:lnTo>
                  <a:lnTo>
                    <a:pt x="88" y="86"/>
                  </a:lnTo>
                  <a:lnTo>
                    <a:pt x="94" y="78"/>
                  </a:lnTo>
                  <a:lnTo>
                    <a:pt x="98" y="70"/>
                  </a:lnTo>
                  <a:lnTo>
                    <a:pt x="100" y="60"/>
                  </a:lnTo>
                  <a:lnTo>
                    <a:pt x="102" y="50"/>
                  </a:lnTo>
                  <a:lnTo>
                    <a:pt x="100" y="4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6" y="14"/>
                  </a:lnTo>
                  <a:lnTo>
                    <a:pt x="78" y="8"/>
                  </a:lnTo>
                  <a:lnTo>
                    <a:pt x="68" y="4"/>
                  </a:lnTo>
                  <a:lnTo>
                    <a:pt x="58" y="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206"/>
            <p:cNvSpPr>
              <a:spLocks noEditPoints="1"/>
            </p:cNvSpPr>
            <p:nvPr/>
          </p:nvSpPr>
          <p:spPr bwMode="auto">
            <a:xfrm>
              <a:off x="3722" y="3370"/>
              <a:ext cx="80" cy="100"/>
            </a:xfrm>
            <a:custGeom>
              <a:avLst/>
              <a:gdLst>
                <a:gd name="T0" fmla="*/ 42 w 80"/>
                <a:gd name="T1" fmla="*/ 28 h 100"/>
                <a:gd name="T2" fmla="*/ 42 w 80"/>
                <a:gd name="T3" fmla="*/ 28 h 100"/>
                <a:gd name="T4" fmla="*/ 42 w 80"/>
                <a:gd name="T5" fmla="*/ 30 h 100"/>
                <a:gd name="T6" fmla="*/ 42 w 80"/>
                <a:gd name="T7" fmla="*/ 30 h 100"/>
                <a:gd name="T8" fmla="*/ 42 w 80"/>
                <a:gd name="T9" fmla="*/ 34 h 100"/>
                <a:gd name="T10" fmla="*/ 38 w 80"/>
                <a:gd name="T11" fmla="*/ 38 h 100"/>
                <a:gd name="T12" fmla="*/ 32 w 80"/>
                <a:gd name="T13" fmla="*/ 42 h 100"/>
                <a:gd name="T14" fmla="*/ 24 w 80"/>
                <a:gd name="T15" fmla="*/ 44 h 100"/>
                <a:gd name="T16" fmla="*/ 24 w 80"/>
                <a:gd name="T17" fmla="*/ 44 h 100"/>
                <a:gd name="T18" fmla="*/ 24 w 80"/>
                <a:gd name="T19" fmla="*/ 44 h 100"/>
                <a:gd name="T20" fmla="*/ 24 w 80"/>
                <a:gd name="T21" fmla="*/ 44 h 100"/>
                <a:gd name="T22" fmla="*/ 20 w 80"/>
                <a:gd name="T23" fmla="*/ 18 h 100"/>
                <a:gd name="T24" fmla="*/ 20 w 80"/>
                <a:gd name="T25" fmla="*/ 18 h 100"/>
                <a:gd name="T26" fmla="*/ 30 w 80"/>
                <a:gd name="T27" fmla="*/ 18 h 100"/>
                <a:gd name="T28" fmla="*/ 38 w 80"/>
                <a:gd name="T29" fmla="*/ 20 h 100"/>
                <a:gd name="T30" fmla="*/ 42 w 80"/>
                <a:gd name="T31" fmla="*/ 22 h 100"/>
                <a:gd name="T32" fmla="*/ 42 w 80"/>
                <a:gd name="T33" fmla="*/ 28 h 100"/>
                <a:gd name="T34" fmla="*/ 16 w 80"/>
                <a:gd name="T35" fmla="*/ 2 h 100"/>
                <a:gd name="T36" fmla="*/ 0 w 80"/>
                <a:gd name="T37" fmla="*/ 4 h 100"/>
                <a:gd name="T38" fmla="*/ 14 w 80"/>
                <a:gd name="T39" fmla="*/ 100 h 100"/>
                <a:gd name="T40" fmla="*/ 32 w 80"/>
                <a:gd name="T41" fmla="*/ 98 h 100"/>
                <a:gd name="T42" fmla="*/ 32 w 80"/>
                <a:gd name="T43" fmla="*/ 98 h 100"/>
                <a:gd name="T44" fmla="*/ 26 w 80"/>
                <a:gd name="T45" fmla="*/ 60 h 100"/>
                <a:gd name="T46" fmla="*/ 26 w 80"/>
                <a:gd name="T47" fmla="*/ 60 h 100"/>
                <a:gd name="T48" fmla="*/ 58 w 80"/>
                <a:gd name="T49" fmla="*/ 94 h 100"/>
                <a:gd name="T50" fmla="*/ 80 w 80"/>
                <a:gd name="T51" fmla="*/ 90 h 100"/>
                <a:gd name="T52" fmla="*/ 80 w 80"/>
                <a:gd name="T53" fmla="*/ 90 h 100"/>
                <a:gd name="T54" fmla="*/ 44 w 80"/>
                <a:gd name="T55" fmla="*/ 54 h 100"/>
                <a:gd name="T56" fmla="*/ 44 w 80"/>
                <a:gd name="T57" fmla="*/ 54 h 100"/>
                <a:gd name="T58" fmla="*/ 52 w 80"/>
                <a:gd name="T59" fmla="*/ 50 h 100"/>
                <a:gd name="T60" fmla="*/ 56 w 80"/>
                <a:gd name="T61" fmla="*/ 44 h 100"/>
                <a:gd name="T62" fmla="*/ 58 w 80"/>
                <a:gd name="T63" fmla="*/ 38 h 100"/>
                <a:gd name="T64" fmla="*/ 60 w 80"/>
                <a:gd name="T65" fmla="*/ 30 h 100"/>
                <a:gd name="T66" fmla="*/ 60 w 80"/>
                <a:gd name="T67" fmla="*/ 30 h 100"/>
                <a:gd name="T68" fmla="*/ 60 w 80"/>
                <a:gd name="T69" fmla="*/ 24 h 100"/>
                <a:gd name="T70" fmla="*/ 60 w 80"/>
                <a:gd name="T71" fmla="*/ 24 h 100"/>
                <a:gd name="T72" fmla="*/ 58 w 80"/>
                <a:gd name="T73" fmla="*/ 16 h 100"/>
                <a:gd name="T74" fmla="*/ 54 w 80"/>
                <a:gd name="T75" fmla="*/ 10 h 100"/>
                <a:gd name="T76" fmla="*/ 48 w 80"/>
                <a:gd name="T77" fmla="*/ 6 h 100"/>
                <a:gd name="T78" fmla="*/ 42 w 80"/>
                <a:gd name="T79" fmla="*/ 2 h 100"/>
                <a:gd name="T80" fmla="*/ 42 w 80"/>
                <a:gd name="T81" fmla="*/ 2 h 100"/>
                <a:gd name="T82" fmla="*/ 36 w 80"/>
                <a:gd name="T83" fmla="*/ 0 h 100"/>
                <a:gd name="T84" fmla="*/ 28 w 80"/>
                <a:gd name="T85" fmla="*/ 0 h 100"/>
                <a:gd name="T86" fmla="*/ 16 w 80"/>
                <a:gd name="T87" fmla="*/ 2 h 100"/>
                <a:gd name="T88" fmla="*/ 16 w 80"/>
                <a:gd name="T89" fmla="*/ 2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0" h="100">
                  <a:moveTo>
                    <a:pt x="42" y="28"/>
                  </a:move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2" y="42"/>
                  </a:lnTo>
                  <a:lnTo>
                    <a:pt x="24" y="44"/>
                  </a:lnTo>
                  <a:lnTo>
                    <a:pt x="20" y="18"/>
                  </a:lnTo>
                  <a:lnTo>
                    <a:pt x="30" y="18"/>
                  </a:lnTo>
                  <a:lnTo>
                    <a:pt x="38" y="20"/>
                  </a:lnTo>
                  <a:lnTo>
                    <a:pt x="42" y="22"/>
                  </a:lnTo>
                  <a:lnTo>
                    <a:pt x="42" y="28"/>
                  </a:lnTo>
                  <a:close/>
                  <a:moveTo>
                    <a:pt x="16" y="2"/>
                  </a:moveTo>
                  <a:lnTo>
                    <a:pt x="0" y="4"/>
                  </a:lnTo>
                  <a:lnTo>
                    <a:pt x="14" y="100"/>
                  </a:lnTo>
                  <a:lnTo>
                    <a:pt x="32" y="98"/>
                  </a:lnTo>
                  <a:lnTo>
                    <a:pt x="26" y="60"/>
                  </a:lnTo>
                  <a:lnTo>
                    <a:pt x="58" y="94"/>
                  </a:lnTo>
                  <a:lnTo>
                    <a:pt x="80" y="90"/>
                  </a:lnTo>
                  <a:lnTo>
                    <a:pt x="44" y="54"/>
                  </a:lnTo>
                  <a:lnTo>
                    <a:pt x="52" y="50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207"/>
            <p:cNvSpPr>
              <a:spLocks/>
            </p:cNvSpPr>
            <p:nvPr/>
          </p:nvSpPr>
          <p:spPr bwMode="auto">
            <a:xfrm>
              <a:off x="3742" y="3388"/>
              <a:ext cx="22" cy="26"/>
            </a:xfrm>
            <a:custGeom>
              <a:avLst/>
              <a:gdLst>
                <a:gd name="T0" fmla="*/ 22 w 22"/>
                <a:gd name="T1" fmla="*/ 10 h 26"/>
                <a:gd name="T2" fmla="*/ 22 w 22"/>
                <a:gd name="T3" fmla="*/ 10 h 26"/>
                <a:gd name="T4" fmla="*/ 22 w 22"/>
                <a:gd name="T5" fmla="*/ 12 h 26"/>
                <a:gd name="T6" fmla="*/ 22 w 22"/>
                <a:gd name="T7" fmla="*/ 12 h 26"/>
                <a:gd name="T8" fmla="*/ 22 w 22"/>
                <a:gd name="T9" fmla="*/ 16 h 26"/>
                <a:gd name="T10" fmla="*/ 18 w 22"/>
                <a:gd name="T11" fmla="*/ 20 h 26"/>
                <a:gd name="T12" fmla="*/ 12 w 22"/>
                <a:gd name="T13" fmla="*/ 24 h 26"/>
                <a:gd name="T14" fmla="*/ 4 w 22"/>
                <a:gd name="T15" fmla="*/ 26 h 26"/>
                <a:gd name="T16" fmla="*/ 4 w 22"/>
                <a:gd name="T17" fmla="*/ 26 h 26"/>
                <a:gd name="T18" fmla="*/ 4 w 22"/>
                <a:gd name="T19" fmla="*/ 26 h 26"/>
                <a:gd name="T20" fmla="*/ 4 w 22"/>
                <a:gd name="T21" fmla="*/ 26 h 26"/>
                <a:gd name="T22" fmla="*/ 0 w 22"/>
                <a:gd name="T23" fmla="*/ 0 h 26"/>
                <a:gd name="T24" fmla="*/ 0 w 22"/>
                <a:gd name="T25" fmla="*/ 0 h 26"/>
                <a:gd name="T26" fmla="*/ 10 w 22"/>
                <a:gd name="T27" fmla="*/ 0 h 26"/>
                <a:gd name="T28" fmla="*/ 18 w 22"/>
                <a:gd name="T29" fmla="*/ 2 h 26"/>
                <a:gd name="T30" fmla="*/ 22 w 22"/>
                <a:gd name="T31" fmla="*/ 4 h 26"/>
                <a:gd name="T32" fmla="*/ 22 w 22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6">
                  <a:moveTo>
                    <a:pt x="22" y="10"/>
                  </a:moveTo>
                  <a:lnTo>
                    <a:pt x="22" y="10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12" y="24"/>
                  </a:lnTo>
                  <a:lnTo>
                    <a:pt x="4" y="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208"/>
            <p:cNvSpPr>
              <a:spLocks/>
            </p:cNvSpPr>
            <p:nvPr/>
          </p:nvSpPr>
          <p:spPr bwMode="auto">
            <a:xfrm>
              <a:off x="3722" y="3370"/>
              <a:ext cx="80" cy="100"/>
            </a:xfrm>
            <a:custGeom>
              <a:avLst/>
              <a:gdLst>
                <a:gd name="T0" fmla="*/ 16 w 80"/>
                <a:gd name="T1" fmla="*/ 2 h 100"/>
                <a:gd name="T2" fmla="*/ 0 w 80"/>
                <a:gd name="T3" fmla="*/ 4 h 100"/>
                <a:gd name="T4" fmla="*/ 14 w 80"/>
                <a:gd name="T5" fmla="*/ 100 h 100"/>
                <a:gd name="T6" fmla="*/ 32 w 80"/>
                <a:gd name="T7" fmla="*/ 98 h 100"/>
                <a:gd name="T8" fmla="*/ 32 w 80"/>
                <a:gd name="T9" fmla="*/ 98 h 100"/>
                <a:gd name="T10" fmla="*/ 26 w 80"/>
                <a:gd name="T11" fmla="*/ 60 h 100"/>
                <a:gd name="T12" fmla="*/ 26 w 80"/>
                <a:gd name="T13" fmla="*/ 60 h 100"/>
                <a:gd name="T14" fmla="*/ 58 w 80"/>
                <a:gd name="T15" fmla="*/ 94 h 100"/>
                <a:gd name="T16" fmla="*/ 80 w 80"/>
                <a:gd name="T17" fmla="*/ 90 h 100"/>
                <a:gd name="T18" fmla="*/ 80 w 80"/>
                <a:gd name="T19" fmla="*/ 90 h 100"/>
                <a:gd name="T20" fmla="*/ 44 w 80"/>
                <a:gd name="T21" fmla="*/ 54 h 100"/>
                <a:gd name="T22" fmla="*/ 44 w 80"/>
                <a:gd name="T23" fmla="*/ 54 h 100"/>
                <a:gd name="T24" fmla="*/ 52 w 80"/>
                <a:gd name="T25" fmla="*/ 50 h 100"/>
                <a:gd name="T26" fmla="*/ 56 w 80"/>
                <a:gd name="T27" fmla="*/ 44 h 100"/>
                <a:gd name="T28" fmla="*/ 58 w 80"/>
                <a:gd name="T29" fmla="*/ 38 h 100"/>
                <a:gd name="T30" fmla="*/ 60 w 80"/>
                <a:gd name="T31" fmla="*/ 30 h 100"/>
                <a:gd name="T32" fmla="*/ 60 w 80"/>
                <a:gd name="T33" fmla="*/ 30 h 100"/>
                <a:gd name="T34" fmla="*/ 60 w 80"/>
                <a:gd name="T35" fmla="*/ 24 h 100"/>
                <a:gd name="T36" fmla="*/ 60 w 80"/>
                <a:gd name="T37" fmla="*/ 24 h 100"/>
                <a:gd name="T38" fmla="*/ 58 w 80"/>
                <a:gd name="T39" fmla="*/ 16 h 100"/>
                <a:gd name="T40" fmla="*/ 54 w 80"/>
                <a:gd name="T41" fmla="*/ 10 h 100"/>
                <a:gd name="T42" fmla="*/ 48 w 80"/>
                <a:gd name="T43" fmla="*/ 6 h 100"/>
                <a:gd name="T44" fmla="*/ 42 w 80"/>
                <a:gd name="T45" fmla="*/ 2 h 100"/>
                <a:gd name="T46" fmla="*/ 42 w 80"/>
                <a:gd name="T47" fmla="*/ 2 h 100"/>
                <a:gd name="T48" fmla="*/ 36 w 80"/>
                <a:gd name="T49" fmla="*/ 0 h 100"/>
                <a:gd name="T50" fmla="*/ 28 w 80"/>
                <a:gd name="T51" fmla="*/ 0 h 100"/>
                <a:gd name="T52" fmla="*/ 16 w 80"/>
                <a:gd name="T53" fmla="*/ 2 h 100"/>
                <a:gd name="T54" fmla="*/ 16 w 80"/>
                <a:gd name="T55" fmla="*/ 2 h 1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00">
                  <a:moveTo>
                    <a:pt x="16" y="2"/>
                  </a:moveTo>
                  <a:lnTo>
                    <a:pt x="0" y="4"/>
                  </a:lnTo>
                  <a:lnTo>
                    <a:pt x="14" y="100"/>
                  </a:lnTo>
                  <a:lnTo>
                    <a:pt x="32" y="98"/>
                  </a:lnTo>
                  <a:lnTo>
                    <a:pt x="26" y="60"/>
                  </a:lnTo>
                  <a:lnTo>
                    <a:pt x="58" y="94"/>
                  </a:lnTo>
                  <a:lnTo>
                    <a:pt x="80" y="90"/>
                  </a:lnTo>
                  <a:lnTo>
                    <a:pt x="44" y="54"/>
                  </a:lnTo>
                  <a:lnTo>
                    <a:pt x="52" y="50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209"/>
            <p:cNvSpPr>
              <a:spLocks/>
            </p:cNvSpPr>
            <p:nvPr/>
          </p:nvSpPr>
          <p:spPr bwMode="auto">
            <a:xfrm>
              <a:off x="3792" y="3338"/>
              <a:ext cx="116" cy="118"/>
            </a:xfrm>
            <a:custGeom>
              <a:avLst/>
              <a:gdLst>
                <a:gd name="T0" fmla="*/ 82 w 116"/>
                <a:gd name="T1" fmla="*/ 0 h 118"/>
                <a:gd name="T2" fmla="*/ 68 w 116"/>
                <a:gd name="T3" fmla="*/ 4 h 118"/>
                <a:gd name="T4" fmla="*/ 68 w 116"/>
                <a:gd name="T5" fmla="*/ 4 h 118"/>
                <a:gd name="T6" fmla="*/ 84 w 116"/>
                <a:gd name="T7" fmla="*/ 64 h 118"/>
                <a:gd name="T8" fmla="*/ 84 w 116"/>
                <a:gd name="T9" fmla="*/ 64 h 118"/>
                <a:gd name="T10" fmla="*/ 0 w 116"/>
                <a:gd name="T11" fmla="*/ 14 h 118"/>
                <a:gd name="T12" fmla="*/ 30 w 116"/>
                <a:gd name="T13" fmla="*/ 118 h 118"/>
                <a:gd name="T14" fmla="*/ 48 w 116"/>
                <a:gd name="T15" fmla="*/ 112 h 118"/>
                <a:gd name="T16" fmla="*/ 48 w 116"/>
                <a:gd name="T17" fmla="*/ 112 h 118"/>
                <a:gd name="T18" fmla="*/ 30 w 116"/>
                <a:gd name="T19" fmla="*/ 52 h 118"/>
                <a:gd name="T20" fmla="*/ 30 w 116"/>
                <a:gd name="T21" fmla="*/ 52 h 118"/>
                <a:gd name="T22" fmla="*/ 116 w 116"/>
                <a:gd name="T23" fmla="*/ 102 h 118"/>
                <a:gd name="T24" fmla="*/ 84 w 116"/>
                <a:gd name="T25" fmla="*/ 0 h 118"/>
                <a:gd name="T26" fmla="*/ 82 w 116"/>
                <a:gd name="T27" fmla="*/ 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6" h="118">
                  <a:moveTo>
                    <a:pt x="82" y="0"/>
                  </a:moveTo>
                  <a:lnTo>
                    <a:pt x="68" y="4"/>
                  </a:lnTo>
                  <a:lnTo>
                    <a:pt x="84" y="64"/>
                  </a:lnTo>
                  <a:lnTo>
                    <a:pt x="0" y="14"/>
                  </a:lnTo>
                  <a:lnTo>
                    <a:pt x="30" y="118"/>
                  </a:lnTo>
                  <a:lnTo>
                    <a:pt x="48" y="112"/>
                  </a:lnTo>
                  <a:lnTo>
                    <a:pt x="30" y="52"/>
                  </a:lnTo>
                  <a:lnTo>
                    <a:pt x="116" y="102"/>
                  </a:lnTo>
                  <a:lnTo>
                    <a:pt x="8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210"/>
            <p:cNvSpPr>
              <a:spLocks/>
            </p:cNvSpPr>
            <p:nvPr/>
          </p:nvSpPr>
          <p:spPr bwMode="auto">
            <a:xfrm>
              <a:off x="3792" y="3338"/>
              <a:ext cx="116" cy="118"/>
            </a:xfrm>
            <a:custGeom>
              <a:avLst/>
              <a:gdLst>
                <a:gd name="T0" fmla="*/ 82 w 116"/>
                <a:gd name="T1" fmla="*/ 0 h 118"/>
                <a:gd name="T2" fmla="*/ 68 w 116"/>
                <a:gd name="T3" fmla="*/ 4 h 118"/>
                <a:gd name="T4" fmla="*/ 68 w 116"/>
                <a:gd name="T5" fmla="*/ 4 h 118"/>
                <a:gd name="T6" fmla="*/ 84 w 116"/>
                <a:gd name="T7" fmla="*/ 64 h 118"/>
                <a:gd name="T8" fmla="*/ 84 w 116"/>
                <a:gd name="T9" fmla="*/ 64 h 118"/>
                <a:gd name="T10" fmla="*/ 0 w 116"/>
                <a:gd name="T11" fmla="*/ 14 h 118"/>
                <a:gd name="T12" fmla="*/ 30 w 116"/>
                <a:gd name="T13" fmla="*/ 118 h 118"/>
                <a:gd name="T14" fmla="*/ 48 w 116"/>
                <a:gd name="T15" fmla="*/ 112 h 118"/>
                <a:gd name="T16" fmla="*/ 48 w 116"/>
                <a:gd name="T17" fmla="*/ 112 h 118"/>
                <a:gd name="T18" fmla="*/ 30 w 116"/>
                <a:gd name="T19" fmla="*/ 52 h 118"/>
                <a:gd name="T20" fmla="*/ 30 w 116"/>
                <a:gd name="T21" fmla="*/ 52 h 118"/>
                <a:gd name="T22" fmla="*/ 116 w 116"/>
                <a:gd name="T23" fmla="*/ 102 h 118"/>
                <a:gd name="T24" fmla="*/ 84 w 116"/>
                <a:gd name="T25" fmla="*/ 0 h 118"/>
                <a:gd name="T26" fmla="*/ 82 w 116"/>
                <a:gd name="T27" fmla="*/ 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6" h="118">
                  <a:moveTo>
                    <a:pt x="82" y="0"/>
                  </a:moveTo>
                  <a:lnTo>
                    <a:pt x="68" y="4"/>
                  </a:lnTo>
                  <a:lnTo>
                    <a:pt x="84" y="64"/>
                  </a:lnTo>
                  <a:lnTo>
                    <a:pt x="0" y="14"/>
                  </a:lnTo>
                  <a:lnTo>
                    <a:pt x="30" y="118"/>
                  </a:lnTo>
                  <a:lnTo>
                    <a:pt x="48" y="112"/>
                  </a:lnTo>
                  <a:lnTo>
                    <a:pt x="30" y="52"/>
                  </a:lnTo>
                  <a:lnTo>
                    <a:pt x="116" y="102"/>
                  </a:lnTo>
                  <a:lnTo>
                    <a:pt x="84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211"/>
            <p:cNvSpPr>
              <a:spLocks/>
            </p:cNvSpPr>
            <p:nvPr/>
          </p:nvSpPr>
          <p:spPr bwMode="auto">
            <a:xfrm>
              <a:off x="3894" y="3322"/>
              <a:ext cx="54" cy="98"/>
            </a:xfrm>
            <a:custGeom>
              <a:avLst/>
              <a:gdLst>
                <a:gd name="T0" fmla="*/ 14 w 54"/>
                <a:gd name="T1" fmla="*/ 2 h 98"/>
                <a:gd name="T2" fmla="*/ 0 w 54"/>
                <a:gd name="T3" fmla="*/ 8 h 98"/>
                <a:gd name="T4" fmla="*/ 38 w 54"/>
                <a:gd name="T5" fmla="*/ 98 h 98"/>
                <a:gd name="T6" fmla="*/ 54 w 54"/>
                <a:gd name="T7" fmla="*/ 90 h 98"/>
                <a:gd name="T8" fmla="*/ 18 w 54"/>
                <a:gd name="T9" fmla="*/ 0 h 98"/>
                <a:gd name="T10" fmla="*/ 14 w 54"/>
                <a:gd name="T11" fmla="*/ 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98">
                  <a:moveTo>
                    <a:pt x="14" y="2"/>
                  </a:moveTo>
                  <a:lnTo>
                    <a:pt x="0" y="8"/>
                  </a:lnTo>
                  <a:lnTo>
                    <a:pt x="38" y="98"/>
                  </a:lnTo>
                  <a:lnTo>
                    <a:pt x="54" y="90"/>
                  </a:lnTo>
                  <a:lnTo>
                    <a:pt x="18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212"/>
            <p:cNvSpPr>
              <a:spLocks/>
            </p:cNvSpPr>
            <p:nvPr/>
          </p:nvSpPr>
          <p:spPr bwMode="auto">
            <a:xfrm>
              <a:off x="3894" y="3322"/>
              <a:ext cx="54" cy="98"/>
            </a:xfrm>
            <a:custGeom>
              <a:avLst/>
              <a:gdLst>
                <a:gd name="T0" fmla="*/ 14 w 54"/>
                <a:gd name="T1" fmla="*/ 2 h 98"/>
                <a:gd name="T2" fmla="*/ 0 w 54"/>
                <a:gd name="T3" fmla="*/ 8 h 98"/>
                <a:gd name="T4" fmla="*/ 38 w 54"/>
                <a:gd name="T5" fmla="*/ 98 h 98"/>
                <a:gd name="T6" fmla="*/ 54 w 54"/>
                <a:gd name="T7" fmla="*/ 90 h 98"/>
                <a:gd name="T8" fmla="*/ 18 w 54"/>
                <a:gd name="T9" fmla="*/ 0 h 98"/>
                <a:gd name="T10" fmla="*/ 14 w 54"/>
                <a:gd name="T11" fmla="*/ 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98">
                  <a:moveTo>
                    <a:pt x="14" y="2"/>
                  </a:moveTo>
                  <a:lnTo>
                    <a:pt x="0" y="8"/>
                  </a:lnTo>
                  <a:lnTo>
                    <a:pt x="38" y="98"/>
                  </a:lnTo>
                  <a:lnTo>
                    <a:pt x="54" y="90"/>
                  </a:lnTo>
                  <a:lnTo>
                    <a:pt x="18" y="0"/>
                  </a:lnTo>
                  <a:lnTo>
                    <a:pt x="1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213"/>
            <p:cNvSpPr>
              <a:spLocks noEditPoints="1"/>
            </p:cNvSpPr>
            <p:nvPr/>
          </p:nvSpPr>
          <p:spPr bwMode="auto">
            <a:xfrm>
              <a:off x="3960" y="3290"/>
              <a:ext cx="92" cy="116"/>
            </a:xfrm>
            <a:custGeom>
              <a:avLst/>
              <a:gdLst>
                <a:gd name="T0" fmla="*/ 20 w 92"/>
                <a:gd name="T1" fmla="*/ 36 h 116"/>
                <a:gd name="T2" fmla="*/ 20 w 92"/>
                <a:gd name="T3" fmla="*/ 36 h 116"/>
                <a:gd name="T4" fmla="*/ 40 w 92"/>
                <a:gd name="T5" fmla="*/ 54 h 116"/>
                <a:gd name="T6" fmla="*/ 40 w 92"/>
                <a:gd name="T7" fmla="*/ 54 h 116"/>
                <a:gd name="T8" fmla="*/ 22 w 92"/>
                <a:gd name="T9" fmla="*/ 64 h 116"/>
                <a:gd name="T10" fmla="*/ 22 w 92"/>
                <a:gd name="T11" fmla="*/ 64 h 116"/>
                <a:gd name="T12" fmla="*/ 20 w 92"/>
                <a:gd name="T13" fmla="*/ 36 h 116"/>
                <a:gd name="T14" fmla="*/ 0 w 92"/>
                <a:gd name="T15" fmla="*/ 8 h 116"/>
                <a:gd name="T16" fmla="*/ 6 w 92"/>
                <a:gd name="T17" fmla="*/ 116 h 116"/>
                <a:gd name="T18" fmla="*/ 24 w 92"/>
                <a:gd name="T19" fmla="*/ 108 h 116"/>
                <a:gd name="T20" fmla="*/ 24 w 92"/>
                <a:gd name="T21" fmla="*/ 108 h 116"/>
                <a:gd name="T22" fmla="*/ 22 w 92"/>
                <a:gd name="T23" fmla="*/ 82 h 116"/>
                <a:gd name="T24" fmla="*/ 22 w 92"/>
                <a:gd name="T25" fmla="*/ 82 h 116"/>
                <a:gd name="T26" fmla="*/ 56 w 92"/>
                <a:gd name="T27" fmla="*/ 66 h 116"/>
                <a:gd name="T28" fmla="*/ 56 w 92"/>
                <a:gd name="T29" fmla="*/ 66 h 116"/>
                <a:gd name="T30" fmla="*/ 74 w 92"/>
                <a:gd name="T31" fmla="*/ 80 h 116"/>
                <a:gd name="T32" fmla="*/ 92 w 92"/>
                <a:gd name="T33" fmla="*/ 72 h 116"/>
                <a:gd name="T34" fmla="*/ 0 w 92"/>
                <a:gd name="T35" fmla="*/ 0 h 116"/>
                <a:gd name="T36" fmla="*/ 0 w 92"/>
                <a:gd name="T37" fmla="*/ 8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2" h="116">
                  <a:moveTo>
                    <a:pt x="20" y="36"/>
                  </a:moveTo>
                  <a:lnTo>
                    <a:pt x="20" y="36"/>
                  </a:lnTo>
                  <a:lnTo>
                    <a:pt x="40" y="54"/>
                  </a:lnTo>
                  <a:lnTo>
                    <a:pt x="22" y="64"/>
                  </a:lnTo>
                  <a:lnTo>
                    <a:pt x="20" y="36"/>
                  </a:lnTo>
                  <a:close/>
                  <a:moveTo>
                    <a:pt x="0" y="8"/>
                  </a:moveTo>
                  <a:lnTo>
                    <a:pt x="6" y="116"/>
                  </a:lnTo>
                  <a:lnTo>
                    <a:pt x="24" y="108"/>
                  </a:lnTo>
                  <a:lnTo>
                    <a:pt x="22" y="82"/>
                  </a:lnTo>
                  <a:lnTo>
                    <a:pt x="56" y="66"/>
                  </a:lnTo>
                  <a:lnTo>
                    <a:pt x="74" y="80"/>
                  </a:lnTo>
                  <a:lnTo>
                    <a:pt x="92" y="7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 214"/>
            <p:cNvSpPr>
              <a:spLocks/>
            </p:cNvSpPr>
            <p:nvPr/>
          </p:nvSpPr>
          <p:spPr bwMode="auto">
            <a:xfrm>
              <a:off x="3980" y="3326"/>
              <a:ext cx="20" cy="28"/>
            </a:xfrm>
            <a:custGeom>
              <a:avLst/>
              <a:gdLst>
                <a:gd name="T0" fmla="*/ 0 w 20"/>
                <a:gd name="T1" fmla="*/ 0 h 28"/>
                <a:gd name="T2" fmla="*/ 0 w 20"/>
                <a:gd name="T3" fmla="*/ 0 h 28"/>
                <a:gd name="T4" fmla="*/ 20 w 20"/>
                <a:gd name="T5" fmla="*/ 18 h 28"/>
                <a:gd name="T6" fmla="*/ 20 w 20"/>
                <a:gd name="T7" fmla="*/ 18 h 28"/>
                <a:gd name="T8" fmla="*/ 2 w 20"/>
                <a:gd name="T9" fmla="*/ 28 h 28"/>
                <a:gd name="T10" fmla="*/ 2 w 20"/>
                <a:gd name="T11" fmla="*/ 28 h 28"/>
                <a:gd name="T12" fmla="*/ 0 w 2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8">
                  <a:moveTo>
                    <a:pt x="0" y="0"/>
                  </a:moveTo>
                  <a:lnTo>
                    <a:pt x="0" y="0"/>
                  </a:lnTo>
                  <a:lnTo>
                    <a:pt x="20" y="18"/>
                  </a:lnTo>
                  <a:lnTo>
                    <a:pt x="2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Freeform 215"/>
            <p:cNvSpPr>
              <a:spLocks/>
            </p:cNvSpPr>
            <p:nvPr/>
          </p:nvSpPr>
          <p:spPr bwMode="auto">
            <a:xfrm>
              <a:off x="3960" y="3290"/>
              <a:ext cx="92" cy="116"/>
            </a:xfrm>
            <a:custGeom>
              <a:avLst/>
              <a:gdLst>
                <a:gd name="T0" fmla="*/ 0 w 92"/>
                <a:gd name="T1" fmla="*/ 8 h 116"/>
                <a:gd name="T2" fmla="*/ 6 w 92"/>
                <a:gd name="T3" fmla="*/ 116 h 116"/>
                <a:gd name="T4" fmla="*/ 24 w 92"/>
                <a:gd name="T5" fmla="*/ 108 h 116"/>
                <a:gd name="T6" fmla="*/ 24 w 92"/>
                <a:gd name="T7" fmla="*/ 108 h 116"/>
                <a:gd name="T8" fmla="*/ 22 w 92"/>
                <a:gd name="T9" fmla="*/ 82 h 116"/>
                <a:gd name="T10" fmla="*/ 22 w 92"/>
                <a:gd name="T11" fmla="*/ 82 h 116"/>
                <a:gd name="T12" fmla="*/ 56 w 92"/>
                <a:gd name="T13" fmla="*/ 66 h 116"/>
                <a:gd name="T14" fmla="*/ 56 w 92"/>
                <a:gd name="T15" fmla="*/ 66 h 116"/>
                <a:gd name="T16" fmla="*/ 74 w 92"/>
                <a:gd name="T17" fmla="*/ 80 h 116"/>
                <a:gd name="T18" fmla="*/ 92 w 92"/>
                <a:gd name="T19" fmla="*/ 72 h 116"/>
                <a:gd name="T20" fmla="*/ 0 w 92"/>
                <a:gd name="T21" fmla="*/ 0 h 116"/>
                <a:gd name="T22" fmla="*/ 0 w 92"/>
                <a:gd name="T23" fmla="*/ 8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2" h="116">
                  <a:moveTo>
                    <a:pt x="0" y="8"/>
                  </a:moveTo>
                  <a:lnTo>
                    <a:pt x="6" y="116"/>
                  </a:lnTo>
                  <a:lnTo>
                    <a:pt x="24" y="108"/>
                  </a:lnTo>
                  <a:lnTo>
                    <a:pt x="22" y="82"/>
                  </a:lnTo>
                  <a:lnTo>
                    <a:pt x="56" y="66"/>
                  </a:lnTo>
                  <a:lnTo>
                    <a:pt x="74" y="80"/>
                  </a:lnTo>
                  <a:lnTo>
                    <a:pt x="92" y="7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216"/>
            <p:cNvSpPr>
              <a:spLocks/>
            </p:cNvSpPr>
            <p:nvPr/>
          </p:nvSpPr>
          <p:spPr bwMode="auto">
            <a:xfrm>
              <a:off x="3244" y="3296"/>
              <a:ext cx="102" cy="102"/>
            </a:xfrm>
            <a:custGeom>
              <a:avLst/>
              <a:gdLst>
                <a:gd name="T0" fmla="*/ 102 w 102"/>
                <a:gd name="T1" fmla="*/ 40 h 102"/>
                <a:gd name="T2" fmla="*/ 98 w 102"/>
                <a:gd name="T3" fmla="*/ 30 h 102"/>
                <a:gd name="T4" fmla="*/ 98 w 102"/>
                <a:gd name="T5" fmla="*/ 30 h 102"/>
                <a:gd name="T6" fmla="*/ 96 w 102"/>
                <a:gd name="T7" fmla="*/ 28 h 102"/>
                <a:gd name="T8" fmla="*/ 94 w 102"/>
                <a:gd name="T9" fmla="*/ 24 h 102"/>
                <a:gd name="T10" fmla="*/ 94 w 102"/>
                <a:gd name="T11" fmla="*/ 24 h 102"/>
                <a:gd name="T12" fmla="*/ 92 w 102"/>
                <a:gd name="T13" fmla="*/ 20 h 102"/>
                <a:gd name="T14" fmla="*/ 92 w 102"/>
                <a:gd name="T15" fmla="*/ 20 h 102"/>
                <a:gd name="T16" fmla="*/ 92 w 102"/>
                <a:gd name="T17" fmla="*/ 20 h 102"/>
                <a:gd name="T18" fmla="*/ 82 w 102"/>
                <a:gd name="T19" fmla="*/ 10 h 102"/>
                <a:gd name="T20" fmla="*/ 64 w 102"/>
                <a:gd name="T21" fmla="*/ 2 h 102"/>
                <a:gd name="T22" fmla="*/ 44 w 102"/>
                <a:gd name="T23" fmla="*/ 0 h 102"/>
                <a:gd name="T24" fmla="*/ 34 w 102"/>
                <a:gd name="T25" fmla="*/ 4 h 102"/>
                <a:gd name="T26" fmla="*/ 18 w 102"/>
                <a:gd name="T27" fmla="*/ 14 h 102"/>
                <a:gd name="T28" fmla="*/ 10 w 102"/>
                <a:gd name="T29" fmla="*/ 20 h 102"/>
                <a:gd name="T30" fmla="*/ 2 w 102"/>
                <a:gd name="T31" fmla="*/ 38 h 102"/>
                <a:gd name="T32" fmla="*/ 2 w 102"/>
                <a:gd name="T33" fmla="*/ 58 h 102"/>
                <a:gd name="T34" fmla="*/ 8 w 102"/>
                <a:gd name="T35" fmla="*/ 76 h 102"/>
                <a:gd name="T36" fmla="*/ 20 w 102"/>
                <a:gd name="T37" fmla="*/ 92 h 102"/>
                <a:gd name="T38" fmla="*/ 32 w 102"/>
                <a:gd name="T39" fmla="*/ 98 h 102"/>
                <a:gd name="T40" fmla="*/ 44 w 102"/>
                <a:gd name="T41" fmla="*/ 102 h 102"/>
                <a:gd name="T42" fmla="*/ 60 w 102"/>
                <a:gd name="T43" fmla="*/ 102 h 102"/>
                <a:gd name="T44" fmla="*/ 70 w 102"/>
                <a:gd name="T45" fmla="*/ 98 h 102"/>
                <a:gd name="T46" fmla="*/ 64 w 102"/>
                <a:gd name="T47" fmla="*/ 82 h 102"/>
                <a:gd name="T48" fmla="*/ 54 w 102"/>
                <a:gd name="T49" fmla="*/ 84 h 102"/>
                <a:gd name="T50" fmla="*/ 44 w 102"/>
                <a:gd name="T51" fmla="*/ 84 h 102"/>
                <a:gd name="T52" fmla="*/ 32 w 102"/>
                <a:gd name="T53" fmla="*/ 78 h 102"/>
                <a:gd name="T54" fmla="*/ 26 w 102"/>
                <a:gd name="T55" fmla="*/ 72 h 102"/>
                <a:gd name="T56" fmla="*/ 20 w 102"/>
                <a:gd name="T57" fmla="*/ 62 h 102"/>
                <a:gd name="T58" fmla="*/ 18 w 102"/>
                <a:gd name="T59" fmla="*/ 50 h 102"/>
                <a:gd name="T60" fmla="*/ 22 w 102"/>
                <a:gd name="T61" fmla="*/ 38 h 102"/>
                <a:gd name="T62" fmla="*/ 26 w 102"/>
                <a:gd name="T63" fmla="*/ 32 h 102"/>
                <a:gd name="T64" fmla="*/ 36 w 102"/>
                <a:gd name="T65" fmla="*/ 22 h 102"/>
                <a:gd name="T66" fmla="*/ 48 w 102"/>
                <a:gd name="T67" fmla="*/ 18 h 102"/>
                <a:gd name="T68" fmla="*/ 60 w 102"/>
                <a:gd name="T69" fmla="*/ 18 h 102"/>
                <a:gd name="T70" fmla="*/ 72 w 102"/>
                <a:gd name="T71" fmla="*/ 24 h 102"/>
                <a:gd name="T72" fmla="*/ 78 w 102"/>
                <a:gd name="T73" fmla="*/ 32 h 102"/>
                <a:gd name="T74" fmla="*/ 82 w 102"/>
                <a:gd name="T75" fmla="*/ 38 h 102"/>
                <a:gd name="T76" fmla="*/ 102 w 102"/>
                <a:gd name="T77" fmla="*/ 40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02">
                  <a:moveTo>
                    <a:pt x="102" y="40"/>
                  </a:moveTo>
                  <a:lnTo>
                    <a:pt x="102" y="40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96" y="28"/>
                  </a:lnTo>
                  <a:lnTo>
                    <a:pt x="94" y="24"/>
                  </a:lnTo>
                  <a:lnTo>
                    <a:pt x="92" y="20"/>
                  </a:lnTo>
                  <a:lnTo>
                    <a:pt x="82" y="10"/>
                  </a:lnTo>
                  <a:lnTo>
                    <a:pt x="74" y="6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10" y="20"/>
                  </a:lnTo>
                  <a:lnTo>
                    <a:pt x="6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8" y="76"/>
                  </a:lnTo>
                  <a:lnTo>
                    <a:pt x="14" y="84"/>
                  </a:lnTo>
                  <a:lnTo>
                    <a:pt x="20" y="92"/>
                  </a:lnTo>
                  <a:lnTo>
                    <a:pt x="32" y="98"/>
                  </a:lnTo>
                  <a:lnTo>
                    <a:pt x="44" y="102"/>
                  </a:lnTo>
                  <a:lnTo>
                    <a:pt x="50" y="102"/>
                  </a:lnTo>
                  <a:lnTo>
                    <a:pt x="60" y="102"/>
                  </a:lnTo>
                  <a:lnTo>
                    <a:pt x="70" y="98"/>
                  </a:lnTo>
                  <a:lnTo>
                    <a:pt x="64" y="82"/>
                  </a:lnTo>
                  <a:lnTo>
                    <a:pt x="54" y="84"/>
                  </a:lnTo>
                  <a:lnTo>
                    <a:pt x="44" y="84"/>
                  </a:lnTo>
                  <a:lnTo>
                    <a:pt x="38" y="80"/>
                  </a:lnTo>
                  <a:lnTo>
                    <a:pt x="32" y="78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20" y="62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6" y="22"/>
                  </a:lnTo>
                  <a:lnTo>
                    <a:pt x="40" y="20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32"/>
                  </a:lnTo>
                  <a:lnTo>
                    <a:pt x="82" y="38"/>
                  </a:lnTo>
                  <a:lnTo>
                    <a:pt x="84" y="44"/>
                  </a:lnTo>
                  <a:lnTo>
                    <a:pt x="10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 217"/>
            <p:cNvSpPr>
              <a:spLocks/>
            </p:cNvSpPr>
            <p:nvPr/>
          </p:nvSpPr>
          <p:spPr bwMode="auto">
            <a:xfrm>
              <a:off x="3244" y="3296"/>
              <a:ext cx="102" cy="102"/>
            </a:xfrm>
            <a:custGeom>
              <a:avLst/>
              <a:gdLst>
                <a:gd name="T0" fmla="*/ 102 w 102"/>
                <a:gd name="T1" fmla="*/ 40 h 102"/>
                <a:gd name="T2" fmla="*/ 98 w 102"/>
                <a:gd name="T3" fmla="*/ 30 h 102"/>
                <a:gd name="T4" fmla="*/ 98 w 102"/>
                <a:gd name="T5" fmla="*/ 30 h 102"/>
                <a:gd name="T6" fmla="*/ 96 w 102"/>
                <a:gd name="T7" fmla="*/ 28 h 102"/>
                <a:gd name="T8" fmla="*/ 94 w 102"/>
                <a:gd name="T9" fmla="*/ 24 h 102"/>
                <a:gd name="T10" fmla="*/ 94 w 102"/>
                <a:gd name="T11" fmla="*/ 24 h 102"/>
                <a:gd name="T12" fmla="*/ 92 w 102"/>
                <a:gd name="T13" fmla="*/ 20 h 102"/>
                <a:gd name="T14" fmla="*/ 92 w 102"/>
                <a:gd name="T15" fmla="*/ 20 h 102"/>
                <a:gd name="T16" fmla="*/ 92 w 102"/>
                <a:gd name="T17" fmla="*/ 20 h 102"/>
                <a:gd name="T18" fmla="*/ 82 w 102"/>
                <a:gd name="T19" fmla="*/ 10 h 102"/>
                <a:gd name="T20" fmla="*/ 64 w 102"/>
                <a:gd name="T21" fmla="*/ 2 h 102"/>
                <a:gd name="T22" fmla="*/ 44 w 102"/>
                <a:gd name="T23" fmla="*/ 0 h 102"/>
                <a:gd name="T24" fmla="*/ 34 w 102"/>
                <a:gd name="T25" fmla="*/ 4 h 102"/>
                <a:gd name="T26" fmla="*/ 18 w 102"/>
                <a:gd name="T27" fmla="*/ 14 h 102"/>
                <a:gd name="T28" fmla="*/ 10 w 102"/>
                <a:gd name="T29" fmla="*/ 20 h 102"/>
                <a:gd name="T30" fmla="*/ 2 w 102"/>
                <a:gd name="T31" fmla="*/ 38 h 102"/>
                <a:gd name="T32" fmla="*/ 2 w 102"/>
                <a:gd name="T33" fmla="*/ 58 h 102"/>
                <a:gd name="T34" fmla="*/ 8 w 102"/>
                <a:gd name="T35" fmla="*/ 76 h 102"/>
                <a:gd name="T36" fmla="*/ 20 w 102"/>
                <a:gd name="T37" fmla="*/ 92 h 102"/>
                <a:gd name="T38" fmla="*/ 32 w 102"/>
                <a:gd name="T39" fmla="*/ 98 h 102"/>
                <a:gd name="T40" fmla="*/ 44 w 102"/>
                <a:gd name="T41" fmla="*/ 102 h 102"/>
                <a:gd name="T42" fmla="*/ 60 w 102"/>
                <a:gd name="T43" fmla="*/ 102 h 102"/>
                <a:gd name="T44" fmla="*/ 70 w 102"/>
                <a:gd name="T45" fmla="*/ 98 h 102"/>
                <a:gd name="T46" fmla="*/ 64 w 102"/>
                <a:gd name="T47" fmla="*/ 82 h 102"/>
                <a:gd name="T48" fmla="*/ 54 w 102"/>
                <a:gd name="T49" fmla="*/ 84 h 102"/>
                <a:gd name="T50" fmla="*/ 44 w 102"/>
                <a:gd name="T51" fmla="*/ 84 h 102"/>
                <a:gd name="T52" fmla="*/ 32 w 102"/>
                <a:gd name="T53" fmla="*/ 78 h 102"/>
                <a:gd name="T54" fmla="*/ 26 w 102"/>
                <a:gd name="T55" fmla="*/ 72 h 102"/>
                <a:gd name="T56" fmla="*/ 20 w 102"/>
                <a:gd name="T57" fmla="*/ 62 h 102"/>
                <a:gd name="T58" fmla="*/ 18 w 102"/>
                <a:gd name="T59" fmla="*/ 50 h 102"/>
                <a:gd name="T60" fmla="*/ 22 w 102"/>
                <a:gd name="T61" fmla="*/ 38 h 102"/>
                <a:gd name="T62" fmla="*/ 26 w 102"/>
                <a:gd name="T63" fmla="*/ 32 h 102"/>
                <a:gd name="T64" fmla="*/ 36 w 102"/>
                <a:gd name="T65" fmla="*/ 22 h 102"/>
                <a:gd name="T66" fmla="*/ 48 w 102"/>
                <a:gd name="T67" fmla="*/ 18 h 102"/>
                <a:gd name="T68" fmla="*/ 60 w 102"/>
                <a:gd name="T69" fmla="*/ 18 h 102"/>
                <a:gd name="T70" fmla="*/ 72 w 102"/>
                <a:gd name="T71" fmla="*/ 24 h 102"/>
                <a:gd name="T72" fmla="*/ 78 w 102"/>
                <a:gd name="T73" fmla="*/ 32 h 102"/>
                <a:gd name="T74" fmla="*/ 82 w 102"/>
                <a:gd name="T75" fmla="*/ 38 h 102"/>
                <a:gd name="T76" fmla="*/ 102 w 102"/>
                <a:gd name="T77" fmla="*/ 40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02">
                  <a:moveTo>
                    <a:pt x="102" y="40"/>
                  </a:moveTo>
                  <a:lnTo>
                    <a:pt x="102" y="40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96" y="28"/>
                  </a:lnTo>
                  <a:lnTo>
                    <a:pt x="94" y="24"/>
                  </a:lnTo>
                  <a:lnTo>
                    <a:pt x="92" y="20"/>
                  </a:lnTo>
                  <a:lnTo>
                    <a:pt x="82" y="10"/>
                  </a:lnTo>
                  <a:lnTo>
                    <a:pt x="74" y="6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10" y="20"/>
                  </a:lnTo>
                  <a:lnTo>
                    <a:pt x="6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8" y="76"/>
                  </a:lnTo>
                  <a:lnTo>
                    <a:pt x="14" y="84"/>
                  </a:lnTo>
                  <a:lnTo>
                    <a:pt x="20" y="92"/>
                  </a:lnTo>
                  <a:lnTo>
                    <a:pt x="32" y="98"/>
                  </a:lnTo>
                  <a:lnTo>
                    <a:pt x="44" y="102"/>
                  </a:lnTo>
                  <a:lnTo>
                    <a:pt x="50" y="102"/>
                  </a:lnTo>
                  <a:lnTo>
                    <a:pt x="60" y="102"/>
                  </a:lnTo>
                  <a:lnTo>
                    <a:pt x="70" y="98"/>
                  </a:lnTo>
                  <a:lnTo>
                    <a:pt x="64" y="82"/>
                  </a:lnTo>
                  <a:lnTo>
                    <a:pt x="54" y="84"/>
                  </a:lnTo>
                  <a:lnTo>
                    <a:pt x="44" y="84"/>
                  </a:lnTo>
                  <a:lnTo>
                    <a:pt x="38" y="80"/>
                  </a:lnTo>
                  <a:lnTo>
                    <a:pt x="32" y="78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20" y="62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6" y="22"/>
                  </a:lnTo>
                  <a:lnTo>
                    <a:pt x="40" y="20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32"/>
                  </a:lnTo>
                  <a:lnTo>
                    <a:pt x="82" y="38"/>
                  </a:lnTo>
                  <a:lnTo>
                    <a:pt x="84" y="44"/>
                  </a:lnTo>
                  <a:lnTo>
                    <a:pt x="102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 218"/>
            <p:cNvSpPr>
              <a:spLocks/>
            </p:cNvSpPr>
            <p:nvPr/>
          </p:nvSpPr>
          <p:spPr bwMode="auto">
            <a:xfrm>
              <a:off x="3870" y="2476"/>
              <a:ext cx="422" cy="382"/>
            </a:xfrm>
            <a:custGeom>
              <a:avLst/>
              <a:gdLst>
                <a:gd name="T0" fmla="*/ 394 w 422"/>
                <a:gd name="T1" fmla="*/ 0 h 382"/>
                <a:gd name="T2" fmla="*/ 394 w 422"/>
                <a:gd name="T3" fmla="*/ 0 h 382"/>
                <a:gd name="T4" fmla="*/ 406 w 422"/>
                <a:gd name="T5" fmla="*/ 46 h 382"/>
                <a:gd name="T6" fmla="*/ 416 w 422"/>
                <a:gd name="T7" fmla="*/ 94 h 382"/>
                <a:gd name="T8" fmla="*/ 420 w 422"/>
                <a:gd name="T9" fmla="*/ 142 h 382"/>
                <a:gd name="T10" fmla="*/ 422 w 422"/>
                <a:gd name="T11" fmla="*/ 192 h 382"/>
                <a:gd name="T12" fmla="*/ 422 w 422"/>
                <a:gd name="T13" fmla="*/ 192 h 382"/>
                <a:gd name="T14" fmla="*/ 420 w 422"/>
                <a:gd name="T15" fmla="*/ 240 h 382"/>
                <a:gd name="T16" fmla="*/ 416 w 422"/>
                <a:gd name="T17" fmla="*/ 288 h 382"/>
                <a:gd name="T18" fmla="*/ 406 w 422"/>
                <a:gd name="T19" fmla="*/ 336 h 382"/>
                <a:gd name="T20" fmla="*/ 394 w 422"/>
                <a:gd name="T21" fmla="*/ 382 h 382"/>
                <a:gd name="T22" fmla="*/ 0 w 422"/>
                <a:gd name="T23" fmla="*/ 382 h 382"/>
                <a:gd name="T24" fmla="*/ 0 w 422"/>
                <a:gd name="T25" fmla="*/ 0 h 382"/>
                <a:gd name="T26" fmla="*/ 394 w 422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" h="382">
                  <a:moveTo>
                    <a:pt x="394" y="0"/>
                  </a:moveTo>
                  <a:lnTo>
                    <a:pt x="394" y="0"/>
                  </a:lnTo>
                  <a:lnTo>
                    <a:pt x="406" y="46"/>
                  </a:lnTo>
                  <a:lnTo>
                    <a:pt x="416" y="94"/>
                  </a:lnTo>
                  <a:lnTo>
                    <a:pt x="420" y="142"/>
                  </a:lnTo>
                  <a:lnTo>
                    <a:pt x="422" y="192"/>
                  </a:lnTo>
                  <a:lnTo>
                    <a:pt x="420" y="240"/>
                  </a:lnTo>
                  <a:lnTo>
                    <a:pt x="416" y="288"/>
                  </a:lnTo>
                  <a:lnTo>
                    <a:pt x="406" y="336"/>
                  </a:lnTo>
                  <a:lnTo>
                    <a:pt x="394" y="382"/>
                  </a:lnTo>
                  <a:lnTo>
                    <a:pt x="0" y="382"/>
                  </a:lnTo>
                  <a:lnTo>
                    <a:pt x="0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 219"/>
            <p:cNvSpPr>
              <a:spLocks/>
            </p:cNvSpPr>
            <p:nvPr/>
          </p:nvSpPr>
          <p:spPr bwMode="auto">
            <a:xfrm>
              <a:off x="3870" y="2476"/>
              <a:ext cx="422" cy="382"/>
            </a:xfrm>
            <a:custGeom>
              <a:avLst/>
              <a:gdLst>
                <a:gd name="T0" fmla="*/ 394 w 422"/>
                <a:gd name="T1" fmla="*/ 0 h 382"/>
                <a:gd name="T2" fmla="*/ 394 w 422"/>
                <a:gd name="T3" fmla="*/ 0 h 382"/>
                <a:gd name="T4" fmla="*/ 406 w 422"/>
                <a:gd name="T5" fmla="*/ 46 h 382"/>
                <a:gd name="T6" fmla="*/ 416 w 422"/>
                <a:gd name="T7" fmla="*/ 94 h 382"/>
                <a:gd name="T8" fmla="*/ 420 w 422"/>
                <a:gd name="T9" fmla="*/ 142 h 382"/>
                <a:gd name="T10" fmla="*/ 422 w 422"/>
                <a:gd name="T11" fmla="*/ 192 h 382"/>
                <a:gd name="T12" fmla="*/ 422 w 422"/>
                <a:gd name="T13" fmla="*/ 192 h 382"/>
                <a:gd name="T14" fmla="*/ 420 w 422"/>
                <a:gd name="T15" fmla="*/ 240 h 382"/>
                <a:gd name="T16" fmla="*/ 416 w 422"/>
                <a:gd name="T17" fmla="*/ 288 h 382"/>
                <a:gd name="T18" fmla="*/ 406 w 422"/>
                <a:gd name="T19" fmla="*/ 336 h 382"/>
                <a:gd name="T20" fmla="*/ 394 w 422"/>
                <a:gd name="T21" fmla="*/ 382 h 382"/>
                <a:gd name="T22" fmla="*/ 0 w 422"/>
                <a:gd name="T23" fmla="*/ 382 h 382"/>
                <a:gd name="T24" fmla="*/ 0 w 422"/>
                <a:gd name="T25" fmla="*/ 0 h 382"/>
                <a:gd name="T26" fmla="*/ 394 w 422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" h="382">
                  <a:moveTo>
                    <a:pt x="394" y="0"/>
                  </a:moveTo>
                  <a:lnTo>
                    <a:pt x="394" y="0"/>
                  </a:lnTo>
                  <a:lnTo>
                    <a:pt x="406" y="46"/>
                  </a:lnTo>
                  <a:lnTo>
                    <a:pt x="416" y="94"/>
                  </a:lnTo>
                  <a:lnTo>
                    <a:pt x="420" y="142"/>
                  </a:lnTo>
                  <a:lnTo>
                    <a:pt x="422" y="192"/>
                  </a:lnTo>
                  <a:lnTo>
                    <a:pt x="420" y="240"/>
                  </a:lnTo>
                  <a:lnTo>
                    <a:pt x="416" y="288"/>
                  </a:lnTo>
                  <a:lnTo>
                    <a:pt x="406" y="336"/>
                  </a:lnTo>
                  <a:lnTo>
                    <a:pt x="394" y="382"/>
                  </a:lnTo>
                  <a:lnTo>
                    <a:pt x="0" y="382"/>
                  </a:lnTo>
                  <a:lnTo>
                    <a:pt x="0" y="0"/>
                  </a:ln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Freeform 220"/>
            <p:cNvSpPr>
              <a:spLocks/>
            </p:cNvSpPr>
            <p:nvPr/>
          </p:nvSpPr>
          <p:spPr bwMode="auto">
            <a:xfrm>
              <a:off x="2976" y="2476"/>
              <a:ext cx="422" cy="382"/>
            </a:xfrm>
            <a:custGeom>
              <a:avLst/>
              <a:gdLst>
                <a:gd name="T0" fmla="*/ 28 w 422"/>
                <a:gd name="T1" fmla="*/ 0 h 382"/>
                <a:gd name="T2" fmla="*/ 28 w 422"/>
                <a:gd name="T3" fmla="*/ 0 h 382"/>
                <a:gd name="T4" fmla="*/ 16 w 422"/>
                <a:gd name="T5" fmla="*/ 46 h 382"/>
                <a:gd name="T6" fmla="*/ 8 w 422"/>
                <a:gd name="T7" fmla="*/ 94 h 382"/>
                <a:gd name="T8" fmla="*/ 2 w 422"/>
                <a:gd name="T9" fmla="*/ 142 h 382"/>
                <a:gd name="T10" fmla="*/ 0 w 422"/>
                <a:gd name="T11" fmla="*/ 192 h 382"/>
                <a:gd name="T12" fmla="*/ 0 w 422"/>
                <a:gd name="T13" fmla="*/ 192 h 382"/>
                <a:gd name="T14" fmla="*/ 2 w 422"/>
                <a:gd name="T15" fmla="*/ 240 h 382"/>
                <a:gd name="T16" fmla="*/ 8 w 422"/>
                <a:gd name="T17" fmla="*/ 288 h 382"/>
                <a:gd name="T18" fmla="*/ 16 w 422"/>
                <a:gd name="T19" fmla="*/ 336 h 382"/>
                <a:gd name="T20" fmla="*/ 28 w 422"/>
                <a:gd name="T21" fmla="*/ 382 h 382"/>
                <a:gd name="T22" fmla="*/ 422 w 422"/>
                <a:gd name="T23" fmla="*/ 382 h 382"/>
                <a:gd name="T24" fmla="*/ 422 w 422"/>
                <a:gd name="T25" fmla="*/ 0 h 382"/>
                <a:gd name="T26" fmla="*/ 28 w 422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" h="382">
                  <a:moveTo>
                    <a:pt x="28" y="0"/>
                  </a:moveTo>
                  <a:lnTo>
                    <a:pt x="28" y="0"/>
                  </a:lnTo>
                  <a:lnTo>
                    <a:pt x="16" y="46"/>
                  </a:lnTo>
                  <a:lnTo>
                    <a:pt x="8" y="94"/>
                  </a:lnTo>
                  <a:lnTo>
                    <a:pt x="2" y="142"/>
                  </a:lnTo>
                  <a:lnTo>
                    <a:pt x="0" y="192"/>
                  </a:lnTo>
                  <a:lnTo>
                    <a:pt x="2" y="240"/>
                  </a:lnTo>
                  <a:lnTo>
                    <a:pt x="8" y="288"/>
                  </a:lnTo>
                  <a:lnTo>
                    <a:pt x="16" y="336"/>
                  </a:lnTo>
                  <a:lnTo>
                    <a:pt x="28" y="382"/>
                  </a:lnTo>
                  <a:lnTo>
                    <a:pt x="422" y="382"/>
                  </a:lnTo>
                  <a:lnTo>
                    <a:pt x="4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Freeform 221"/>
            <p:cNvSpPr>
              <a:spLocks/>
            </p:cNvSpPr>
            <p:nvPr/>
          </p:nvSpPr>
          <p:spPr bwMode="auto">
            <a:xfrm>
              <a:off x="2976" y="2476"/>
              <a:ext cx="422" cy="382"/>
            </a:xfrm>
            <a:custGeom>
              <a:avLst/>
              <a:gdLst>
                <a:gd name="T0" fmla="*/ 28 w 422"/>
                <a:gd name="T1" fmla="*/ 0 h 382"/>
                <a:gd name="T2" fmla="*/ 28 w 422"/>
                <a:gd name="T3" fmla="*/ 0 h 382"/>
                <a:gd name="T4" fmla="*/ 16 w 422"/>
                <a:gd name="T5" fmla="*/ 46 h 382"/>
                <a:gd name="T6" fmla="*/ 8 w 422"/>
                <a:gd name="T7" fmla="*/ 94 h 382"/>
                <a:gd name="T8" fmla="*/ 2 w 422"/>
                <a:gd name="T9" fmla="*/ 142 h 382"/>
                <a:gd name="T10" fmla="*/ 0 w 422"/>
                <a:gd name="T11" fmla="*/ 192 h 382"/>
                <a:gd name="T12" fmla="*/ 0 w 422"/>
                <a:gd name="T13" fmla="*/ 192 h 382"/>
                <a:gd name="T14" fmla="*/ 2 w 422"/>
                <a:gd name="T15" fmla="*/ 240 h 382"/>
                <a:gd name="T16" fmla="*/ 8 w 422"/>
                <a:gd name="T17" fmla="*/ 288 h 382"/>
                <a:gd name="T18" fmla="*/ 16 w 422"/>
                <a:gd name="T19" fmla="*/ 336 h 382"/>
                <a:gd name="T20" fmla="*/ 28 w 422"/>
                <a:gd name="T21" fmla="*/ 382 h 382"/>
                <a:gd name="T22" fmla="*/ 422 w 422"/>
                <a:gd name="T23" fmla="*/ 382 h 382"/>
                <a:gd name="T24" fmla="*/ 422 w 422"/>
                <a:gd name="T25" fmla="*/ 0 h 382"/>
                <a:gd name="T26" fmla="*/ 28 w 422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" h="382">
                  <a:moveTo>
                    <a:pt x="28" y="0"/>
                  </a:moveTo>
                  <a:lnTo>
                    <a:pt x="28" y="0"/>
                  </a:lnTo>
                  <a:lnTo>
                    <a:pt x="16" y="46"/>
                  </a:lnTo>
                  <a:lnTo>
                    <a:pt x="8" y="94"/>
                  </a:lnTo>
                  <a:lnTo>
                    <a:pt x="2" y="142"/>
                  </a:lnTo>
                  <a:lnTo>
                    <a:pt x="0" y="192"/>
                  </a:lnTo>
                  <a:lnTo>
                    <a:pt x="2" y="240"/>
                  </a:lnTo>
                  <a:lnTo>
                    <a:pt x="8" y="288"/>
                  </a:lnTo>
                  <a:lnTo>
                    <a:pt x="16" y="336"/>
                  </a:lnTo>
                  <a:lnTo>
                    <a:pt x="28" y="382"/>
                  </a:lnTo>
                  <a:lnTo>
                    <a:pt x="422" y="382"/>
                  </a:lnTo>
                  <a:lnTo>
                    <a:pt x="422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Freeform 222"/>
            <p:cNvSpPr>
              <a:spLocks noEditPoints="1"/>
            </p:cNvSpPr>
            <p:nvPr/>
          </p:nvSpPr>
          <p:spPr bwMode="auto">
            <a:xfrm>
              <a:off x="3008" y="2490"/>
              <a:ext cx="356" cy="354"/>
            </a:xfrm>
            <a:custGeom>
              <a:avLst/>
              <a:gdLst>
                <a:gd name="T0" fmla="*/ 28 w 356"/>
                <a:gd name="T1" fmla="*/ 274 h 354"/>
                <a:gd name="T2" fmla="*/ 74 w 356"/>
                <a:gd name="T3" fmla="*/ 286 h 354"/>
                <a:gd name="T4" fmla="*/ 72 w 356"/>
                <a:gd name="T5" fmla="*/ 234 h 354"/>
                <a:gd name="T6" fmla="*/ 76 w 356"/>
                <a:gd name="T7" fmla="*/ 246 h 354"/>
                <a:gd name="T8" fmla="*/ 124 w 356"/>
                <a:gd name="T9" fmla="*/ 222 h 354"/>
                <a:gd name="T10" fmla="*/ 122 w 356"/>
                <a:gd name="T11" fmla="*/ 242 h 354"/>
                <a:gd name="T12" fmla="*/ 136 w 356"/>
                <a:gd name="T13" fmla="*/ 264 h 354"/>
                <a:gd name="T14" fmla="*/ 166 w 356"/>
                <a:gd name="T15" fmla="*/ 248 h 354"/>
                <a:gd name="T16" fmla="*/ 222 w 356"/>
                <a:gd name="T17" fmla="*/ 156 h 354"/>
                <a:gd name="T18" fmla="*/ 244 w 356"/>
                <a:gd name="T19" fmla="*/ 148 h 354"/>
                <a:gd name="T20" fmla="*/ 278 w 356"/>
                <a:gd name="T21" fmla="*/ 218 h 354"/>
                <a:gd name="T22" fmla="*/ 264 w 356"/>
                <a:gd name="T23" fmla="*/ 218 h 354"/>
                <a:gd name="T24" fmla="*/ 238 w 356"/>
                <a:gd name="T25" fmla="*/ 220 h 354"/>
                <a:gd name="T26" fmla="*/ 206 w 356"/>
                <a:gd name="T27" fmla="*/ 260 h 354"/>
                <a:gd name="T28" fmla="*/ 222 w 356"/>
                <a:gd name="T29" fmla="*/ 164 h 354"/>
                <a:gd name="T30" fmla="*/ 210 w 356"/>
                <a:gd name="T31" fmla="*/ 186 h 354"/>
                <a:gd name="T32" fmla="*/ 212 w 356"/>
                <a:gd name="T33" fmla="*/ 142 h 354"/>
                <a:gd name="T34" fmla="*/ 194 w 356"/>
                <a:gd name="T35" fmla="*/ 238 h 354"/>
                <a:gd name="T36" fmla="*/ 210 w 356"/>
                <a:gd name="T37" fmla="*/ 164 h 354"/>
                <a:gd name="T38" fmla="*/ 190 w 356"/>
                <a:gd name="T39" fmla="*/ 230 h 354"/>
                <a:gd name="T40" fmla="*/ 196 w 356"/>
                <a:gd name="T41" fmla="*/ 182 h 354"/>
                <a:gd name="T42" fmla="*/ 196 w 356"/>
                <a:gd name="T43" fmla="*/ 160 h 354"/>
                <a:gd name="T44" fmla="*/ 180 w 356"/>
                <a:gd name="T45" fmla="*/ 230 h 354"/>
                <a:gd name="T46" fmla="*/ 172 w 356"/>
                <a:gd name="T47" fmla="*/ 254 h 354"/>
                <a:gd name="T48" fmla="*/ 288 w 356"/>
                <a:gd name="T49" fmla="*/ 238 h 354"/>
                <a:gd name="T50" fmla="*/ 226 w 356"/>
                <a:gd name="T51" fmla="*/ 62 h 354"/>
                <a:gd name="T52" fmla="*/ 164 w 356"/>
                <a:gd name="T53" fmla="*/ 150 h 354"/>
                <a:gd name="T54" fmla="*/ 158 w 356"/>
                <a:gd name="T55" fmla="*/ 146 h 354"/>
                <a:gd name="T56" fmla="*/ 140 w 356"/>
                <a:gd name="T57" fmla="*/ 146 h 354"/>
                <a:gd name="T58" fmla="*/ 138 w 356"/>
                <a:gd name="T59" fmla="*/ 138 h 354"/>
                <a:gd name="T60" fmla="*/ 116 w 356"/>
                <a:gd name="T61" fmla="*/ 224 h 354"/>
                <a:gd name="T62" fmla="*/ 34 w 356"/>
                <a:gd name="T63" fmla="*/ 180 h 354"/>
                <a:gd name="T64" fmla="*/ 72 w 356"/>
                <a:gd name="T65" fmla="*/ 212 h 354"/>
                <a:gd name="T66" fmla="*/ 88 w 356"/>
                <a:gd name="T67" fmla="*/ 172 h 354"/>
                <a:gd name="T68" fmla="*/ 116 w 356"/>
                <a:gd name="T69" fmla="*/ 84 h 354"/>
                <a:gd name="T70" fmla="*/ 142 w 356"/>
                <a:gd name="T71" fmla="*/ 52 h 354"/>
                <a:gd name="T72" fmla="*/ 82 w 356"/>
                <a:gd name="T73" fmla="*/ 26 h 354"/>
                <a:gd name="T74" fmla="*/ 120 w 356"/>
                <a:gd name="T75" fmla="*/ 16 h 354"/>
                <a:gd name="T76" fmla="*/ 116 w 356"/>
                <a:gd name="T77" fmla="*/ 2 h 354"/>
                <a:gd name="T78" fmla="*/ 174 w 356"/>
                <a:gd name="T79" fmla="*/ 60 h 354"/>
                <a:gd name="T80" fmla="*/ 176 w 356"/>
                <a:gd name="T81" fmla="*/ 134 h 354"/>
                <a:gd name="T82" fmla="*/ 204 w 356"/>
                <a:gd name="T83" fmla="*/ 80 h 354"/>
                <a:gd name="T84" fmla="*/ 218 w 356"/>
                <a:gd name="T85" fmla="*/ 42 h 354"/>
                <a:gd name="T86" fmla="*/ 176 w 356"/>
                <a:gd name="T87" fmla="*/ 50 h 354"/>
                <a:gd name="T88" fmla="*/ 208 w 356"/>
                <a:gd name="T89" fmla="*/ 44 h 354"/>
                <a:gd name="T90" fmla="*/ 232 w 356"/>
                <a:gd name="T91" fmla="*/ 70 h 354"/>
                <a:gd name="T92" fmla="*/ 250 w 356"/>
                <a:gd name="T93" fmla="*/ 92 h 354"/>
                <a:gd name="T94" fmla="*/ 296 w 356"/>
                <a:gd name="T95" fmla="*/ 94 h 354"/>
                <a:gd name="T96" fmla="*/ 280 w 356"/>
                <a:gd name="T97" fmla="*/ 74 h 354"/>
                <a:gd name="T98" fmla="*/ 284 w 356"/>
                <a:gd name="T99" fmla="*/ 54 h 354"/>
                <a:gd name="T100" fmla="*/ 342 w 356"/>
                <a:gd name="T101" fmla="*/ 62 h 354"/>
                <a:gd name="T102" fmla="*/ 342 w 356"/>
                <a:gd name="T103" fmla="*/ 74 h 354"/>
                <a:gd name="T104" fmla="*/ 324 w 356"/>
                <a:gd name="T105" fmla="*/ 232 h 354"/>
                <a:gd name="T106" fmla="*/ 328 w 356"/>
                <a:gd name="T107" fmla="*/ 266 h 354"/>
                <a:gd name="T108" fmla="*/ 266 w 356"/>
                <a:gd name="T109" fmla="*/ 308 h 354"/>
                <a:gd name="T110" fmla="*/ 298 w 356"/>
                <a:gd name="T111" fmla="*/ 326 h 354"/>
                <a:gd name="T112" fmla="*/ 292 w 356"/>
                <a:gd name="T113" fmla="*/ 344 h 354"/>
                <a:gd name="T114" fmla="*/ 222 w 356"/>
                <a:gd name="T115" fmla="*/ 344 h 354"/>
                <a:gd name="T116" fmla="*/ 154 w 356"/>
                <a:gd name="T117" fmla="*/ 346 h 354"/>
                <a:gd name="T118" fmla="*/ 88 w 356"/>
                <a:gd name="T119" fmla="*/ 348 h 354"/>
                <a:gd name="T120" fmla="*/ 84 w 356"/>
                <a:gd name="T121" fmla="*/ 324 h 354"/>
                <a:gd name="T122" fmla="*/ 60 w 356"/>
                <a:gd name="T123" fmla="*/ 292 h 354"/>
                <a:gd name="T124" fmla="*/ 14 w 356"/>
                <a:gd name="T125" fmla="*/ 224 h 3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" h="354">
                  <a:moveTo>
                    <a:pt x="76" y="290"/>
                  </a:moveTo>
                  <a:lnTo>
                    <a:pt x="76" y="290"/>
                  </a:lnTo>
                  <a:lnTo>
                    <a:pt x="66" y="288"/>
                  </a:lnTo>
                  <a:lnTo>
                    <a:pt x="54" y="286"/>
                  </a:lnTo>
                  <a:lnTo>
                    <a:pt x="52" y="286"/>
                  </a:lnTo>
                  <a:lnTo>
                    <a:pt x="50" y="286"/>
                  </a:lnTo>
                  <a:lnTo>
                    <a:pt x="46" y="284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4" y="280"/>
                  </a:lnTo>
                  <a:lnTo>
                    <a:pt x="30" y="276"/>
                  </a:lnTo>
                  <a:lnTo>
                    <a:pt x="28" y="274"/>
                  </a:lnTo>
                  <a:lnTo>
                    <a:pt x="28" y="270"/>
                  </a:lnTo>
                  <a:lnTo>
                    <a:pt x="26" y="266"/>
                  </a:lnTo>
                  <a:lnTo>
                    <a:pt x="28" y="264"/>
                  </a:lnTo>
                  <a:lnTo>
                    <a:pt x="30" y="260"/>
                  </a:lnTo>
                  <a:lnTo>
                    <a:pt x="34" y="260"/>
                  </a:lnTo>
                  <a:lnTo>
                    <a:pt x="40" y="258"/>
                  </a:lnTo>
                  <a:lnTo>
                    <a:pt x="46" y="260"/>
                  </a:lnTo>
                  <a:lnTo>
                    <a:pt x="52" y="262"/>
                  </a:lnTo>
                  <a:lnTo>
                    <a:pt x="58" y="266"/>
                  </a:lnTo>
                  <a:lnTo>
                    <a:pt x="58" y="268"/>
                  </a:lnTo>
                  <a:lnTo>
                    <a:pt x="60" y="268"/>
                  </a:lnTo>
                  <a:lnTo>
                    <a:pt x="60" y="270"/>
                  </a:lnTo>
                  <a:lnTo>
                    <a:pt x="66" y="278"/>
                  </a:lnTo>
                  <a:lnTo>
                    <a:pt x="72" y="284"/>
                  </a:lnTo>
                  <a:lnTo>
                    <a:pt x="74" y="286"/>
                  </a:lnTo>
                  <a:lnTo>
                    <a:pt x="76" y="288"/>
                  </a:lnTo>
                  <a:lnTo>
                    <a:pt x="76" y="290"/>
                  </a:lnTo>
                  <a:close/>
                  <a:moveTo>
                    <a:pt x="92" y="292"/>
                  </a:moveTo>
                  <a:lnTo>
                    <a:pt x="92" y="292"/>
                  </a:lnTo>
                  <a:lnTo>
                    <a:pt x="88" y="290"/>
                  </a:lnTo>
                  <a:lnTo>
                    <a:pt x="84" y="288"/>
                  </a:lnTo>
                  <a:lnTo>
                    <a:pt x="76" y="282"/>
                  </a:lnTo>
                  <a:lnTo>
                    <a:pt x="72" y="276"/>
                  </a:lnTo>
                  <a:lnTo>
                    <a:pt x="68" y="268"/>
                  </a:lnTo>
                  <a:lnTo>
                    <a:pt x="66" y="260"/>
                  </a:lnTo>
                  <a:lnTo>
                    <a:pt x="64" y="256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6" y="238"/>
                  </a:lnTo>
                  <a:lnTo>
                    <a:pt x="68" y="236"/>
                  </a:lnTo>
                  <a:lnTo>
                    <a:pt x="70" y="232"/>
                  </a:lnTo>
                  <a:lnTo>
                    <a:pt x="72" y="234"/>
                  </a:lnTo>
                  <a:lnTo>
                    <a:pt x="74" y="238"/>
                  </a:lnTo>
                  <a:lnTo>
                    <a:pt x="82" y="248"/>
                  </a:lnTo>
                  <a:lnTo>
                    <a:pt x="94" y="266"/>
                  </a:lnTo>
                  <a:lnTo>
                    <a:pt x="98" y="270"/>
                  </a:lnTo>
                  <a:lnTo>
                    <a:pt x="102" y="274"/>
                  </a:lnTo>
                  <a:lnTo>
                    <a:pt x="102" y="276"/>
                  </a:lnTo>
                  <a:lnTo>
                    <a:pt x="94" y="274"/>
                  </a:lnTo>
                  <a:lnTo>
                    <a:pt x="88" y="268"/>
                  </a:lnTo>
                  <a:lnTo>
                    <a:pt x="84" y="262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0"/>
                  </a:lnTo>
                  <a:lnTo>
                    <a:pt x="78" y="248"/>
                  </a:lnTo>
                  <a:lnTo>
                    <a:pt x="76" y="246"/>
                  </a:lnTo>
                  <a:lnTo>
                    <a:pt x="72" y="246"/>
                  </a:lnTo>
                  <a:lnTo>
                    <a:pt x="70" y="252"/>
                  </a:lnTo>
                  <a:lnTo>
                    <a:pt x="70" y="258"/>
                  </a:lnTo>
                  <a:lnTo>
                    <a:pt x="72" y="266"/>
                  </a:lnTo>
                  <a:lnTo>
                    <a:pt x="74" y="272"/>
                  </a:lnTo>
                  <a:lnTo>
                    <a:pt x="78" y="278"/>
                  </a:lnTo>
                  <a:lnTo>
                    <a:pt x="82" y="282"/>
                  </a:lnTo>
                  <a:lnTo>
                    <a:pt x="84" y="284"/>
                  </a:lnTo>
                  <a:lnTo>
                    <a:pt x="86" y="286"/>
                  </a:lnTo>
                  <a:lnTo>
                    <a:pt x="94" y="290"/>
                  </a:lnTo>
                  <a:lnTo>
                    <a:pt x="92" y="292"/>
                  </a:lnTo>
                  <a:close/>
                  <a:moveTo>
                    <a:pt x="124" y="224"/>
                  </a:moveTo>
                  <a:lnTo>
                    <a:pt x="124" y="224"/>
                  </a:lnTo>
                  <a:lnTo>
                    <a:pt x="124" y="222"/>
                  </a:lnTo>
                  <a:lnTo>
                    <a:pt x="122" y="222"/>
                  </a:lnTo>
                  <a:lnTo>
                    <a:pt x="122" y="228"/>
                  </a:lnTo>
                  <a:lnTo>
                    <a:pt x="120" y="234"/>
                  </a:lnTo>
                  <a:lnTo>
                    <a:pt x="120" y="238"/>
                  </a:lnTo>
                  <a:lnTo>
                    <a:pt x="120" y="240"/>
                  </a:lnTo>
                  <a:lnTo>
                    <a:pt x="120" y="244"/>
                  </a:lnTo>
                  <a:lnTo>
                    <a:pt x="118" y="254"/>
                  </a:lnTo>
                  <a:lnTo>
                    <a:pt x="116" y="262"/>
                  </a:lnTo>
                  <a:lnTo>
                    <a:pt x="116" y="264"/>
                  </a:lnTo>
                  <a:lnTo>
                    <a:pt x="118" y="264"/>
                  </a:lnTo>
                  <a:lnTo>
                    <a:pt x="120" y="264"/>
                  </a:lnTo>
                  <a:lnTo>
                    <a:pt x="120" y="260"/>
                  </a:lnTo>
                  <a:lnTo>
                    <a:pt x="120" y="256"/>
                  </a:lnTo>
                  <a:lnTo>
                    <a:pt x="122" y="242"/>
                  </a:lnTo>
                  <a:lnTo>
                    <a:pt x="122" y="238"/>
                  </a:lnTo>
                  <a:lnTo>
                    <a:pt x="124" y="232"/>
                  </a:lnTo>
                  <a:lnTo>
                    <a:pt x="124" y="228"/>
                  </a:lnTo>
                  <a:lnTo>
                    <a:pt x="124" y="224"/>
                  </a:lnTo>
                  <a:close/>
                  <a:moveTo>
                    <a:pt x="124" y="252"/>
                  </a:moveTo>
                  <a:lnTo>
                    <a:pt x="124" y="252"/>
                  </a:lnTo>
                  <a:lnTo>
                    <a:pt x="126" y="234"/>
                  </a:lnTo>
                  <a:lnTo>
                    <a:pt x="128" y="232"/>
                  </a:lnTo>
                  <a:lnTo>
                    <a:pt x="128" y="226"/>
                  </a:lnTo>
                  <a:lnTo>
                    <a:pt x="130" y="224"/>
                  </a:lnTo>
                  <a:lnTo>
                    <a:pt x="138" y="226"/>
                  </a:lnTo>
                  <a:lnTo>
                    <a:pt x="144" y="230"/>
                  </a:lnTo>
                  <a:lnTo>
                    <a:pt x="144" y="262"/>
                  </a:lnTo>
                  <a:lnTo>
                    <a:pt x="140" y="264"/>
                  </a:lnTo>
                  <a:lnTo>
                    <a:pt x="136" y="264"/>
                  </a:lnTo>
                  <a:lnTo>
                    <a:pt x="134" y="264"/>
                  </a:lnTo>
                  <a:lnTo>
                    <a:pt x="130" y="264"/>
                  </a:lnTo>
                  <a:lnTo>
                    <a:pt x="124" y="266"/>
                  </a:lnTo>
                  <a:lnTo>
                    <a:pt x="124" y="260"/>
                  </a:lnTo>
                  <a:lnTo>
                    <a:pt x="124" y="252"/>
                  </a:lnTo>
                  <a:close/>
                  <a:moveTo>
                    <a:pt x="166" y="258"/>
                  </a:moveTo>
                  <a:lnTo>
                    <a:pt x="166" y="258"/>
                  </a:lnTo>
                  <a:lnTo>
                    <a:pt x="166" y="262"/>
                  </a:lnTo>
                  <a:lnTo>
                    <a:pt x="166" y="264"/>
                  </a:lnTo>
                  <a:lnTo>
                    <a:pt x="164" y="264"/>
                  </a:lnTo>
                  <a:lnTo>
                    <a:pt x="164" y="252"/>
                  </a:lnTo>
                  <a:lnTo>
                    <a:pt x="162" y="248"/>
                  </a:lnTo>
                  <a:lnTo>
                    <a:pt x="164" y="246"/>
                  </a:lnTo>
                  <a:lnTo>
                    <a:pt x="166" y="248"/>
                  </a:lnTo>
                  <a:lnTo>
                    <a:pt x="166" y="250"/>
                  </a:lnTo>
                  <a:lnTo>
                    <a:pt x="166" y="258"/>
                  </a:lnTo>
                  <a:close/>
                  <a:moveTo>
                    <a:pt x="222" y="156"/>
                  </a:moveTo>
                  <a:lnTo>
                    <a:pt x="222" y="156"/>
                  </a:lnTo>
                  <a:lnTo>
                    <a:pt x="222" y="158"/>
                  </a:lnTo>
                  <a:lnTo>
                    <a:pt x="222" y="160"/>
                  </a:lnTo>
                  <a:lnTo>
                    <a:pt x="218" y="160"/>
                  </a:lnTo>
                  <a:lnTo>
                    <a:pt x="216" y="160"/>
                  </a:lnTo>
                  <a:lnTo>
                    <a:pt x="216" y="154"/>
                  </a:lnTo>
                  <a:lnTo>
                    <a:pt x="218" y="148"/>
                  </a:lnTo>
                  <a:lnTo>
                    <a:pt x="218" y="144"/>
                  </a:lnTo>
                  <a:lnTo>
                    <a:pt x="220" y="142"/>
                  </a:lnTo>
                  <a:lnTo>
                    <a:pt x="222" y="144"/>
                  </a:lnTo>
                  <a:lnTo>
                    <a:pt x="222" y="156"/>
                  </a:lnTo>
                  <a:close/>
                  <a:moveTo>
                    <a:pt x="236" y="166"/>
                  </a:moveTo>
                  <a:lnTo>
                    <a:pt x="236" y="166"/>
                  </a:lnTo>
                  <a:lnTo>
                    <a:pt x="232" y="170"/>
                  </a:lnTo>
                  <a:lnTo>
                    <a:pt x="230" y="172"/>
                  </a:lnTo>
                  <a:lnTo>
                    <a:pt x="230" y="168"/>
                  </a:lnTo>
                  <a:lnTo>
                    <a:pt x="230" y="164"/>
                  </a:lnTo>
                  <a:lnTo>
                    <a:pt x="232" y="164"/>
                  </a:lnTo>
                  <a:lnTo>
                    <a:pt x="236" y="164"/>
                  </a:lnTo>
                  <a:lnTo>
                    <a:pt x="236" y="166"/>
                  </a:lnTo>
                  <a:close/>
                  <a:moveTo>
                    <a:pt x="230" y="158"/>
                  </a:moveTo>
                  <a:lnTo>
                    <a:pt x="230" y="158"/>
                  </a:lnTo>
                  <a:lnTo>
                    <a:pt x="230" y="154"/>
                  </a:lnTo>
                  <a:lnTo>
                    <a:pt x="230" y="144"/>
                  </a:lnTo>
                  <a:lnTo>
                    <a:pt x="232" y="144"/>
                  </a:lnTo>
                  <a:lnTo>
                    <a:pt x="244" y="146"/>
                  </a:lnTo>
                  <a:lnTo>
                    <a:pt x="244" y="148"/>
                  </a:lnTo>
                  <a:lnTo>
                    <a:pt x="244" y="154"/>
                  </a:lnTo>
                  <a:lnTo>
                    <a:pt x="242" y="158"/>
                  </a:lnTo>
                  <a:lnTo>
                    <a:pt x="240" y="160"/>
                  </a:lnTo>
                  <a:lnTo>
                    <a:pt x="234" y="160"/>
                  </a:lnTo>
                  <a:lnTo>
                    <a:pt x="230" y="158"/>
                  </a:lnTo>
                  <a:close/>
                  <a:moveTo>
                    <a:pt x="276" y="238"/>
                  </a:moveTo>
                  <a:lnTo>
                    <a:pt x="276" y="238"/>
                  </a:lnTo>
                  <a:lnTo>
                    <a:pt x="276" y="236"/>
                  </a:lnTo>
                  <a:lnTo>
                    <a:pt x="274" y="228"/>
                  </a:lnTo>
                  <a:lnTo>
                    <a:pt x="274" y="224"/>
                  </a:lnTo>
                  <a:lnTo>
                    <a:pt x="272" y="218"/>
                  </a:lnTo>
                  <a:lnTo>
                    <a:pt x="274" y="218"/>
                  </a:lnTo>
                  <a:lnTo>
                    <a:pt x="278" y="218"/>
                  </a:lnTo>
                  <a:lnTo>
                    <a:pt x="280" y="224"/>
                  </a:lnTo>
                  <a:lnTo>
                    <a:pt x="280" y="232"/>
                  </a:lnTo>
                  <a:lnTo>
                    <a:pt x="282" y="238"/>
                  </a:lnTo>
                  <a:lnTo>
                    <a:pt x="280" y="240"/>
                  </a:lnTo>
                  <a:lnTo>
                    <a:pt x="276" y="240"/>
                  </a:lnTo>
                  <a:lnTo>
                    <a:pt x="276" y="238"/>
                  </a:lnTo>
                  <a:close/>
                  <a:moveTo>
                    <a:pt x="272" y="240"/>
                  </a:moveTo>
                  <a:lnTo>
                    <a:pt x="272" y="240"/>
                  </a:lnTo>
                  <a:lnTo>
                    <a:pt x="270" y="240"/>
                  </a:lnTo>
                  <a:lnTo>
                    <a:pt x="266" y="238"/>
                  </a:lnTo>
                  <a:lnTo>
                    <a:pt x="264" y="234"/>
                  </a:lnTo>
                  <a:lnTo>
                    <a:pt x="262" y="222"/>
                  </a:lnTo>
                  <a:lnTo>
                    <a:pt x="262" y="220"/>
                  </a:lnTo>
                  <a:lnTo>
                    <a:pt x="264" y="218"/>
                  </a:lnTo>
                  <a:lnTo>
                    <a:pt x="266" y="218"/>
                  </a:lnTo>
                  <a:lnTo>
                    <a:pt x="268" y="224"/>
                  </a:lnTo>
                  <a:lnTo>
                    <a:pt x="270" y="228"/>
                  </a:lnTo>
                  <a:lnTo>
                    <a:pt x="270" y="232"/>
                  </a:lnTo>
                  <a:lnTo>
                    <a:pt x="272" y="240"/>
                  </a:lnTo>
                  <a:close/>
                  <a:moveTo>
                    <a:pt x="260" y="240"/>
                  </a:moveTo>
                  <a:lnTo>
                    <a:pt x="260" y="240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32" y="222"/>
                  </a:lnTo>
                  <a:lnTo>
                    <a:pt x="238" y="220"/>
                  </a:lnTo>
                  <a:lnTo>
                    <a:pt x="254" y="218"/>
                  </a:lnTo>
                  <a:lnTo>
                    <a:pt x="258" y="218"/>
                  </a:lnTo>
                  <a:lnTo>
                    <a:pt x="258" y="222"/>
                  </a:lnTo>
                  <a:lnTo>
                    <a:pt x="258" y="224"/>
                  </a:lnTo>
                  <a:lnTo>
                    <a:pt x="260" y="232"/>
                  </a:lnTo>
                  <a:lnTo>
                    <a:pt x="260" y="238"/>
                  </a:lnTo>
                  <a:lnTo>
                    <a:pt x="260" y="240"/>
                  </a:lnTo>
                  <a:close/>
                  <a:moveTo>
                    <a:pt x="224" y="242"/>
                  </a:moveTo>
                  <a:lnTo>
                    <a:pt x="224" y="242"/>
                  </a:lnTo>
                  <a:lnTo>
                    <a:pt x="220" y="244"/>
                  </a:lnTo>
                  <a:lnTo>
                    <a:pt x="212" y="250"/>
                  </a:lnTo>
                  <a:lnTo>
                    <a:pt x="210" y="256"/>
                  </a:lnTo>
                  <a:lnTo>
                    <a:pt x="208" y="260"/>
                  </a:lnTo>
                  <a:lnTo>
                    <a:pt x="206" y="260"/>
                  </a:lnTo>
                  <a:lnTo>
                    <a:pt x="202" y="262"/>
                  </a:lnTo>
                  <a:lnTo>
                    <a:pt x="194" y="262"/>
                  </a:lnTo>
                  <a:lnTo>
                    <a:pt x="192" y="260"/>
                  </a:lnTo>
                  <a:lnTo>
                    <a:pt x="194" y="258"/>
                  </a:lnTo>
                  <a:lnTo>
                    <a:pt x="196" y="250"/>
                  </a:lnTo>
                  <a:lnTo>
                    <a:pt x="204" y="240"/>
                  </a:lnTo>
                  <a:lnTo>
                    <a:pt x="206" y="238"/>
                  </a:lnTo>
                  <a:lnTo>
                    <a:pt x="214" y="232"/>
                  </a:lnTo>
                  <a:lnTo>
                    <a:pt x="218" y="228"/>
                  </a:lnTo>
                  <a:lnTo>
                    <a:pt x="222" y="226"/>
                  </a:lnTo>
                  <a:lnTo>
                    <a:pt x="224" y="228"/>
                  </a:lnTo>
                  <a:lnTo>
                    <a:pt x="224" y="242"/>
                  </a:lnTo>
                  <a:close/>
                  <a:moveTo>
                    <a:pt x="216" y="164"/>
                  </a:moveTo>
                  <a:lnTo>
                    <a:pt x="216" y="164"/>
                  </a:lnTo>
                  <a:lnTo>
                    <a:pt x="222" y="164"/>
                  </a:lnTo>
                  <a:lnTo>
                    <a:pt x="222" y="180"/>
                  </a:lnTo>
                  <a:lnTo>
                    <a:pt x="222" y="184"/>
                  </a:lnTo>
                  <a:lnTo>
                    <a:pt x="222" y="188"/>
                  </a:lnTo>
                  <a:lnTo>
                    <a:pt x="218" y="194"/>
                  </a:lnTo>
                  <a:lnTo>
                    <a:pt x="214" y="202"/>
                  </a:lnTo>
                  <a:lnTo>
                    <a:pt x="210" y="210"/>
                  </a:lnTo>
                  <a:lnTo>
                    <a:pt x="208" y="214"/>
                  </a:lnTo>
                  <a:lnTo>
                    <a:pt x="206" y="216"/>
                  </a:lnTo>
                  <a:lnTo>
                    <a:pt x="206" y="210"/>
                  </a:lnTo>
                  <a:lnTo>
                    <a:pt x="206" y="206"/>
                  </a:lnTo>
                  <a:lnTo>
                    <a:pt x="208" y="196"/>
                  </a:lnTo>
                  <a:lnTo>
                    <a:pt x="210" y="192"/>
                  </a:lnTo>
                  <a:lnTo>
                    <a:pt x="210" y="188"/>
                  </a:lnTo>
                  <a:lnTo>
                    <a:pt x="210" y="186"/>
                  </a:lnTo>
                  <a:lnTo>
                    <a:pt x="212" y="180"/>
                  </a:lnTo>
                  <a:lnTo>
                    <a:pt x="214" y="168"/>
                  </a:lnTo>
                  <a:lnTo>
                    <a:pt x="214" y="166"/>
                  </a:lnTo>
                  <a:lnTo>
                    <a:pt x="216" y="164"/>
                  </a:lnTo>
                  <a:close/>
                  <a:moveTo>
                    <a:pt x="212" y="156"/>
                  </a:moveTo>
                  <a:lnTo>
                    <a:pt x="212" y="156"/>
                  </a:lnTo>
                  <a:lnTo>
                    <a:pt x="212" y="160"/>
                  </a:lnTo>
                  <a:lnTo>
                    <a:pt x="210" y="160"/>
                  </a:lnTo>
                  <a:lnTo>
                    <a:pt x="208" y="160"/>
                  </a:lnTo>
                  <a:lnTo>
                    <a:pt x="208" y="158"/>
                  </a:lnTo>
                  <a:lnTo>
                    <a:pt x="210" y="154"/>
                  </a:lnTo>
                  <a:lnTo>
                    <a:pt x="210" y="146"/>
                  </a:lnTo>
                  <a:lnTo>
                    <a:pt x="212" y="144"/>
                  </a:lnTo>
                  <a:lnTo>
                    <a:pt x="212" y="142"/>
                  </a:lnTo>
                  <a:lnTo>
                    <a:pt x="214" y="144"/>
                  </a:lnTo>
                  <a:lnTo>
                    <a:pt x="212" y="156"/>
                  </a:lnTo>
                  <a:close/>
                  <a:moveTo>
                    <a:pt x="210" y="164"/>
                  </a:moveTo>
                  <a:lnTo>
                    <a:pt x="210" y="164"/>
                  </a:lnTo>
                  <a:lnTo>
                    <a:pt x="210" y="172"/>
                  </a:lnTo>
                  <a:lnTo>
                    <a:pt x="208" y="178"/>
                  </a:lnTo>
                  <a:lnTo>
                    <a:pt x="208" y="180"/>
                  </a:lnTo>
                  <a:lnTo>
                    <a:pt x="204" y="196"/>
                  </a:lnTo>
                  <a:lnTo>
                    <a:pt x="204" y="200"/>
                  </a:lnTo>
                  <a:lnTo>
                    <a:pt x="204" y="204"/>
                  </a:lnTo>
                  <a:lnTo>
                    <a:pt x="202" y="212"/>
                  </a:lnTo>
                  <a:lnTo>
                    <a:pt x="200" y="224"/>
                  </a:lnTo>
                  <a:lnTo>
                    <a:pt x="198" y="232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46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88" y="252"/>
                  </a:lnTo>
                  <a:lnTo>
                    <a:pt x="188" y="248"/>
                  </a:lnTo>
                  <a:lnTo>
                    <a:pt x="196" y="212"/>
                  </a:lnTo>
                  <a:lnTo>
                    <a:pt x="198" y="210"/>
                  </a:lnTo>
                  <a:lnTo>
                    <a:pt x="200" y="192"/>
                  </a:lnTo>
                  <a:lnTo>
                    <a:pt x="202" y="190"/>
                  </a:lnTo>
                  <a:lnTo>
                    <a:pt x="204" y="174"/>
                  </a:lnTo>
                  <a:lnTo>
                    <a:pt x="206" y="170"/>
                  </a:lnTo>
                  <a:lnTo>
                    <a:pt x="206" y="166"/>
                  </a:lnTo>
                  <a:lnTo>
                    <a:pt x="208" y="164"/>
                  </a:lnTo>
                  <a:lnTo>
                    <a:pt x="210" y="164"/>
                  </a:lnTo>
                  <a:close/>
                  <a:moveTo>
                    <a:pt x="206" y="156"/>
                  </a:moveTo>
                  <a:lnTo>
                    <a:pt x="206" y="156"/>
                  </a:lnTo>
                  <a:lnTo>
                    <a:pt x="204" y="160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2" y="150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8" y="144"/>
                  </a:lnTo>
                  <a:lnTo>
                    <a:pt x="206" y="156"/>
                  </a:lnTo>
                  <a:close/>
                  <a:moveTo>
                    <a:pt x="200" y="164"/>
                  </a:moveTo>
                  <a:lnTo>
                    <a:pt x="200" y="164"/>
                  </a:lnTo>
                  <a:lnTo>
                    <a:pt x="202" y="166"/>
                  </a:lnTo>
                  <a:lnTo>
                    <a:pt x="202" y="168"/>
                  </a:lnTo>
                  <a:lnTo>
                    <a:pt x="202" y="172"/>
                  </a:lnTo>
                  <a:lnTo>
                    <a:pt x="190" y="230"/>
                  </a:lnTo>
                  <a:lnTo>
                    <a:pt x="188" y="232"/>
                  </a:lnTo>
                  <a:lnTo>
                    <a:pt x="188" y="238"/>
                  </a:lnTo>
                  <a:lnTo>
                    <a:pt x="186" y="250"/>
                  </a:lnTo>
                  <a:lnTo>
                    <a:pt x="184" y="256"/>
                  </a:lnTo>
                  <a:lnTo>
                    <a:pt x="182" y="254"/>
                  </a:lnTo>
                  <a:lnTo>
                    <a:pt x="180" y="250"/>
                  </a:lnTo>
                  <a:lnTo>
                    <a:pt x="180" y="244"/>
                  </a:lnTo>
                  <a:lnTo>
                    <a:pt x="184" y="234"/>
                  </a:lnTo>
                  <a:lnTo>
                    <a:pt x="190" y="208"/>
                  </a:lnTo>
                  <a:lnTo>
                    <a:pt x="194" y="196"/>
                  </a:lnTo>
                  <a:lnTo>
                    <a:pt x="196" y="182"/>
                  </a:lnTo>
                  <a:lnTo>
                    <a:pt x="198" y="174"/>
                  </a:lnTo>
                  <a:lnTo>
                    <a:pt x="200" y="166"/>
                  </a:lnTo>
                  <a:lnTo>
                    <a:pt x="200" y="164"/>
                  </a:lnTo>
                  <a:close/>
                  <a:moveTo>
                    <a:pt x="182" y="262"/>
                  </a:moveTo>
                  <a:lnTo>
                    <a:pt x="182" y="262"/>
                  </a:lnTo>
                  <a:lnTo>
                    <a:pt x="180" y="264"/>
                  </a:lnTo>
                  <a:lnTo>
                    <a:pt x="174" y="264"/>
                  </a:lnTo>
                  <a:lnTo>
                    <a:pt x="174" y="262"/>
                  </a:lnTo>
                  <a:lnTo>
                    <a:pt x="176" y="256"/>
                  </a:lnTo>
                  <a:lnTo>
                    <a:pt x="182" y="260"/>
                  </a:lnTo>
                  <a:lnTo>
                    <a:pt x="182" y="262"/>
                  </a:lnTo>
                  <a:close/>
                  <a:moveTo>
                    <a:pt x="196" y="154"/>
                  </a:moveTo>
                  <a:lnTo>
                    <a:pt x="196" y="154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4" y="160"/>
                  </a:lnTo>
                  <a:lnTo>
                    <a:pt x="192" y="158"/>
                  </a:lnTo>
                  <a:lnTo>
                    <a:pt x="190" y="152"/>
                  </a:lnTo>
                  <a:lnTo>
                    <a:pt x="188" y="152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54"/>
                  </a:lnTo>
                  <a:close/>
                  <a:moveTo>
                    <a:pt x="192" y="176"/>
                  </a:moveTo>
                  <a:lnTo>
                    <a:pt x="192" y="176"/>
                  </a:lnTo>
                  <a:lnTo>
                    <a:pt x="194" y="178"/>
                  </a:lnTo>
                  <a:lnTo>
                    <a:pt x="192" y="182"/>
                  </a:lnTo>
                  <a:lnTo>
                    <a:pt x="184" y="214"/>
                  </a:lnTo>
                  <a:lnTo>
                    <a:pt x="180" y="230"/>
                  </a:lnTo>
                  <a:lnTo>
                    <a:pt x="176" y="242"/>
                  </a:lnTo>
                  <a:lnTo>
                    <a:pt x="172" y="240"/>
                  </a:lnTo>
                  <a:lnTo>
                    <a:pt x="172" y="236"/>
                  </a:lnTo>
                  <a:lnTo>
                    <a:pt x="168" y="228"/>
                  </a:lnTo>
                  <a:lnTo>
                    <a:pt x="166" y="220"/>
                  </a:lnTo>
                  <a:lnTo>
                    <a:pt x="166" y="212"/>
                  </a:lnTo>
                  <a:lnTo>
                    <a:pt x="166" y="204"/>
                  </a:lnTo>
                  <a:lnTo>
                    <a:pt x="168" y="196"/>
                  </a:lnTo>
                  <a:lnTo>
                    <a:pt x="172" y="190"/>
                  </a:lnTo>
                  <a:lnTo>
                    <a:pt x="178" y="184"/>
                  </a:lnTo>
                  <a:lnTo>
                    <a:pt x="184" y="178"/>
                  </a:lnTo>
                  <a:lnTo>
                    <a:pt x="188" y="176"/>
                  </a:lnTo>
                  <a:lnTo>
                    <a:pt x="192" y="174"/>
                  </a:lnTo>
                  <a:lnTo>
                    <a:pt x="192" y="176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72" y="254"/>
                  </a:lnTo>
                  <a:lnTo>
                    <a:pt x="172" y="252"/>
                  </a:lnTo>
                  <a:lnTo>
                    <a:pt x="170" y="252"/>
                  </a:lnTo>
                  <a:lnTo>
                    <a:pt x="170" y="258"/>
                  </a:lnTo>
                  <a:lnTo>
                    <a:pt x="170" y="256"/>
                  </a:lnTo>
                  <a:close/>
                  <a:moveTo>
                    <a:pt x="286" y="222"/>
                  </a:moveTo>
                  <a:lnTo>
                    <a:pt x="286" y="222"/>
                  </a:lnTo>
                  <a:lnTo>
                    <a:pt x="290" y="222"/>
                  </a:lnTo>
                  <a:lnTo>
                    <a:pt x="298" y="228"/>
                  </a:lnTo>
                  <a:lnTo>
                    <a:pt x="306" y="232"/>
                  </a:lnTo>
                  <a:lnTo>
                    <a:pt x="310" y="234"/>
                  </a:lnTo>
                  <a:lnTo>
                    <a:pt x="310" y="238"/>
                  </a:lnTo>
                  <a:lnTo>
                    <a:pt x="308" y="238"/>
                  </a:lnTo>
                  <a:lnTo>
                    <a:pt x="296" y="238"/>
                  </a:lnTo>
                  <a:lnTo>
                    <a:pt x="288" y="238"/>
                  </a:lnTo>
                  <a:lnTo>
                    <a:pt x="286" y="230"/>
                  </a:lnTo>
                  <a:lnTo>
                    <a:pt x="284" y="224"/>
                  </a:lnTo>
                  <a:lnTo>
                    <a:pt x="284" y="222"/>
                  </a:lnTo>
                  <a:lnTo>
                    <a:pt x="286" y="222"/>
                  </a:lnTo>
                  <a:close/>
                  <a:moveTo>
                    <a:pt x="226" y="62"/>
                  </a:moveTo>
                  <a:lnTo>
                    <a:pt x="226" y="62"/>
                  </a:lnTo>
                  <a:lnTo>
                    <a:pt x="226" y="74"/>
                  </a:lnTo>
                  <a:lnTo>
                    <a:pt x="228" y="76"/>
                  </a:lnTo>
                  <a:lnTo>
                    <a:pt x="230" y="76"/>
                  </a:lnTo>
                  <a:lnTo>
                    <a:pt x="230" y="74"/>
                  </a:lnTo>
                  <a:lnTo>
                    <a:pt x="228" y="64"/>
                  </a:lnTo>
                  <a:lnTo>
                    <a:pt x="228" y="62"/>
                  </a:lnTo>
                  <a:lnTo>
                    <a:pt x="226" y="62"/>
                  </a:lnTo>
                  <a:close/>
                  <a:moveTo>
                    <a:pt x="220" y="66"/>
                  </a:moveTo>
                  <a:lnTo>
                    <a:pt x="220" y="66"/>
                  </a:lnTo>
                  <a:lnTo>
                    <a:pt x="218" y="74"/>
                  </a:lnTo>
                  <a:lnTo>
                    <a:pt x="220" y="76"/>
                  </a:lnTo>
                  <a:lnTo>
                    <a:pt x="222" y="74"/>
                  </a:lnTo>
                  <a:lnTo>
                    <a:pt x="222" y="66"/>
                  </a:lnTo>
                  <a:lnTo>
                    <a:pt x="220" y="66"/>
                  </a:lnTo>
                  <a:close/>
                  <a:moveTo>
                    <a:pt x="162" y="164"/>
                  </a:moveTo>
                  <a:lnTo>
                    <a:pt x="162" y="164"/>
                  </a:lnTo>
                  <a:lnTo>
                    <a:pt x="162" y="162"/>
                  </a:lnTo>
                  <a:lnTo>
                    <a:pt x="162" y="154"/>
                  </a:lnTo>
                  <a:lnTo>
                    <a:pt x="162" y="150"/>
                  </a:lnTo>
                  <a:lnTo>
                    <a:pt x="164" y="150"/>
                  </a:lnTo>
                  <a:lnTo>
                    <a:pt x="172" y="156"/>
                  </a:lnTo>
                  <a:lnTo>
                    <a:pt x="178" y="162"/>
                  </a:lnTo>
                  <a:lnTo>
                    <a:pt x="180" y="164"/>
                  </a:lnTo>
                  <a:lnTo>
                    <a:pt x="174" y="164"/>
                  </a:lnTo>
                  <a:lnTo>
                    <a:pt x="170" y="166"/>
                  </a:lnTo>
                  <a:lnTo>
                    <a:pt x="164" y="166"/>
                  </a:lnTo>
                  <a:lnTo>
                    <a:pt x="162" y="164"/>
                  </a:lnTo>
                  <a:close/>
                  <a:moveTo>
                    <a:pt x="160" y="164"/>
                  </a:moveTo>
                  <a:lnTo>
                    <a:pt x="160" y="164"/>
                  </a:lnTo>
                  <a:lnTo>
                    <a:pt x="160" y="158"/>
                  </a:lnTo>
                  <a:lnTo>
                    <a:pt x="158" y="146"/>
                  </a:lnTo>
                  <a:lnTo>
                    <a:pt x="158" y="158"/>
                  </a:lnTo>
                  <a:lnTo>
                    <a:pt x="160" y="164"/>
                  </a:lnTo>
                  <a:close/>
                  <a:moveTo>
                    <a:pt x="142" y="140"/>
                  </a:moveTo>
                  <a:lnTo>
                    <a:pt x="142" y="140"/>
                  </a:lnTo>
                  <a:lnTo>
                    <a:pt x="142" y="138"/>
                  </a:lnTo>
                  <a:lnTo>
                    <a:pt x="146" y="140"/>
                  </a:lnTo>
                  <a:lnTo>
                    <a:pt x="146" y="166"/>
                  </a:lnTo>
                  <a:lnTo>
                    <a:pt x="142" y="168"/>
                  </a:lnTo>
                  <a:lnTo>
                    <a:pt x="140" y="168"/>
                  </a:lnTo>
                  <a:lnTo>
                    <a:pt x="138" y="166"/>
                  </a:lnTo>
                  <a:lnTo>
                    <a:pt x="138" y="160"/>
                  </a:lnTo>
                  <a:lnTo>
                    <a:pt x="140" y="146"/>
                  </a:lnTo>
                  <a:lnTo>
                    <a:pt x="142" y="142"/>
                  </a:lnTo>
                  <a:lnTo>
                    <a:pt x="142" y="140"/>
                  </a:lnTo>
                  <a:close/>
                  <a:moveTo>
                    <a:pt x="136" y="144"/>
                  </a:moveTo>
                  <a:lnTo>
                    <a:pt x="136" y="144"/>
                  </a:lnTo>
                  <a:lnTo>
                    <a:pt x="136" y="148"/>
                  </a:lnTo>
                  <a:lnTo>
                    <a:pt x="136" y="154"/>
                  </a:lnTo>
                  <a:lnTo>
                    <a:pt x="134" y="164"/>
                  </a:lnTo>
                  <a:lnTo>
                    <a:pt x="134" y="168"/>
                  </a:lnTo>
                  <a:lnTo>
                    <a:pt x="132" y="168"/>
                  </a:lnTo>
                  <a:lnTo>
                    <a:pt x="130" y="168"/>
                  </a:lnTo>
                  <a:lnTo>
                    <a:pt x="132" y="152"/>
                  </a:lnTo>
                  <a:lnTo>
                    <a:pt x="134" y="140"/>
                  </a:lnTo>
                  <a:lnTo>
                    <a:pt x="134" y="138"/>
                  </a:lnTo>
                  <a:lnTo>
                    <a:pt x="138" y="138"/>
                  </a:lnTo>
                  <a:lnTo>
                    <a:pt x="136" y="144"/>
                  </a:lnTo>
                  <a:close/>
                  <a:moveTo>
                    <a:pt x="104" y="250"/>
                  </a:moveTo>
                  <a:lnTo>
                    <a:pt x="104" y="250"/>
                  </a:lnTo>
                  <a:lnTo>
                    <a:pt x="102" y="248"/>
                  </a:lnTo>
                  <a:lnTo>
                    <a:pt x="100" y="246"/>
                  </a:lnTo>
                  <a:lnTo>
                    <a:pt x="96" y="240"/>
                  </a:lnTo>
                  <a:lnTo>
                    <a:pt x="96" y="236"/>
                  </a:lnTo>
                  <a:lnTo>
                    <a:pt x="100" y="230"/>
                  </a:lnTo>
                  <a:lnTo>
                    <a:pt x="106" y="226"/>
                  </a:lnTo>
                  <a:lnTo>
                    <a:pt x="108" y="224"/>
                  </a:lnTo>
                  <a:lnTo>
                    <a:pt x="110" y="224"/>
                  </a:lnTo>
                  <a:lnTo>
                    <a:pt x="114" y="222"/>
                  </a:lnTo>
                  <a:lnTo>
                    <a:pt x="116" y="224"/>
                  </a:lnTo>
                  <a:lnTo>
                    <a:pt x="116" y="228"/>
                  </a:lnTo>
                  <a:lnTo>
                    <a:pt x="112" y="246"/>
                  </a:lnTo>
                  <a:lnTo>
                    <a:pt x="112" y="256"/>
                  </a:lnTo>
                  <a:lnTo>
                    <a:pt x="110" y="256"/>
                  </a:lnTo>
                  <a:lnTo>
                    <a:pt x="108" y="254"/>
                  </a:lnTo>
                  <a:lnTo>
                    <a:pt x="104" y="250"/>
                  </a:lnTo>
                  <a:close/>
                  <a:moveTo>
                    <a:pt x="54" y="216"/>
                  </a:moveTo>
                  <a:lnTo>
                    <a:pt x="54" y="216"/>
                  </a:lnTo>
                  <a:lnTo>
                    <a:pt x="58" y="216"/>
                  </a:lnTo>
                  <a:lnTo>
                    <a:pt x="56" y="212"/>
                  </a:lnTo>
                  <a:lnTo>
                    <a:pt x="50" y="202"/>
                  </a:lnTo>
                  <a:lnTo>
                    <a:pt x="38" y="188"/>
                  </a:lnTo>
                  <a:lnTo>
                    <a:pt x="34" y="184"/>
                  </a:lnTo>
                  <a:lnTo>
                    <a:pt x="34" y="180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8" y="174"/>
                  </a:lnTo>
                  <a:lnTo>
                    <a:pt x="40" y="176"/>
                  </a:lnTo>
                  <a:lnTo>
                    <a:pt x="42" y="180"/>
                  </a:lnTo>
                  <a:lnTo>
                    <a:pt x="52" y="190"/>
                  </a:lnTo>
                  <a:lnTo>
                    <a:pt x="58" y="196"/>
                  </a:lnTo>
                  <a:lnTo>
                    <a:pt x="60" y="198"/>
                  </a:lnTo>
                  <a:lnTo>
                    <a:pt x="62" y="202"/>
                  </a:lnTo>
                  <a:lnTo>
                    <a:pt x="64" y="202"/>
                  </a:lnTo>
                  <a:lnTo>
                    <a:pt x="64" y="204"/>
                  </a:lnTo>
                  <a:lnTo>
                    <a:pt x="70" y="210"/>
                  </a:lnTo>
                  <a:lnTo>
                    <a:pt x="72" y="212"/>
                  </a:lnTo>
                  <a:lnTo>
                    <a:pt x="74" y="212"/>
                  </a:lnTo>
                  <a:lnTo>
                    <a:pt x="76" y="204"/>
                  </a:lnTo>
                  <a:lnTo>
                    <a:pt x="78" y="196"/>
                  </a:lnTo>
                  <a:lnTo>
                    <a:pt x="82" y="186"/>
                  </a:lnTo>
                  <a:lnTo>
                    <a:pt x="86" y="182"/>
                  </a:lnTo>
                  <a:lnTo>
                    <a:pt x="88" y="178"/>
                  </a:lnTo>
                  <a:lnTo>
                    <a:pt x="82" y="178"/>
                  </a:lnTo>
                  <a:lnTo>
                    <a:pt x="78" y="180"/>
                  </a:lnTo>
                  <a:lnTo>
                    <a:pt x="76" y="178"/>
                  </a:lnTo>
                  <a:lnTo>
                    <a:pt x="78" y="174"/>
                  </a:lnTo>
                  <a:lnTo>
                    <a:pt x="82" y="172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4" y="164"/>
                  </a:lnTo>
                  <a:lnTo>
                    <a:pt x="82" y="158"/>
                  </a:lnTo>
                  <a:lnTo>
                    <a:pt x="80" y="146"/>
                  </a:lnTo>
                  <a:lnTo>
                    <a:pt x="80" y="132"/>
                  </a:lnTo>
                  <a:lnTo>
                    <a:pt x="84" y="124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4" y="104"/>
                  </a:lnTo>
                  <a:lnTo>
                    <a:pt x="96" y="102"/>
                  </a:lnTo>
                  <a:lnTo>
                    <a:pt x="104" y="92"/>
                  </a:lnTo>
                  <a:lnTo>
                    <a:pt x="108" y="90"/>
                  </a:lnTo>
                  <a:lnTo>
                    <a:pt x="112" y="88"/>
                  </a:lnTo>
                  <a:lnTo>
                    <a:pt x="116" y="84"/>
                  </a:lnTo>
                  <a:lnTo>
                    <a:pt x="120" y="78"/>
                  </a:lnTo>
                  <a:lnTo>
                    <a:pt x="122" y="74"/>
                  </a:lnTo>
                  <a:lnTo>
                    <a:pt x="124" y="72"/>
                  </a:lnTo>
                  <a:lnTo>
                    <a:pt x="124" y="68"/>
                  </a:lnTo>
                  <a:lnTo>
                    <a:pt x="126" y="64"/>
                  </a:lnTo>
                  <a:lnTo>
                    <a:pt x="124" y="64"/>
                  </a:lnTo>
                  <a:lnTo>
                    <a:pt x="122" y="62"/>
                  </a:lnTo>
                  <a:lnTo>
                    <a:pt x="120" y="62"/>
                  </a:lnTo>
                  <a:lnTo>
                    <a:pt x="120" y="60"/>
                  </a:lnTo>
                  <a:lnTo>
                    <a:pt x="124" y="60"/>
                  </a:lnTo>
                  <a:lnTo>
                    <a:pt x="134" y="60"/>
                  </a:lnTo>
                  <a:lnTo>
                    <a:pt x="142" y="58"/>
                  </a:lnTo>
                  <a:lnTo>
                    <a:pt x="142" y="52"/>
                  </a:lnTo>
                  <a:lnTo>
                    <a:pt x="144" y="42"/>
                  </a:lnTo>
                  <a:lnTo>
                    <a:pt x="146" y="36"/>
                  </a:lnTo>
                  <a:lnTo>
                    <a:pt x="146" y="32"/>
                  </a:lnTo>
                  <a:lnTo>
                    <a:pt x="142" y="30"/>
                  </a:lnTo>
                  <a:lnTo>
                    <a:pt x="138" y="32"/>
                  </a:lnTo>
                  <a:lnTo>
                    <a:pt x="130" y="34"/>
                  </a:lnTo>
                  <a:lnTo>
                    <a:pt x="122" y="34"/>
                  </a:lnTo>
                  <a:lnTo>
                    <a:pt x="110" y="32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94" y="24"/>
                  </a:lnTo>
                  <a:lnTo>
                    <a:pt x="102" y="24"/>
                  </a:lnTo>
                  <a:lnTo>
                    <a:pt x="114" y="24"/>
                  </a:lnTo>
                  <a:lnTo>
                    <a:pt x="122" y="24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6" y="20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2" y="14"/>
                  </a:lnTo>
                  <a:lnTo>
                    <a:pt x="140" y="16"/>
                  </a:lnTo>
                  <a:lnTo>
                    <a:pt x="134" y="18"/>
                  </a:lnTo>
                  <a:lnTo>
                    <a:pt x="126" y="16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6" y="18"/>
                  </a:lnTo>
                  <a:lnTo>
                    <a:pt x="86" y="18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80" y="10"/>
                  </a:lnTo>
                  <a:lnTo>
                    <a:pt x="90" y="6"/>
                  </a:lnTo>
                  <a:lnTo>
                    <a:pt x="100" y="4"/>
                  </a:lnTo>
                  <a:lnTo>
                    <a:pt x="108" y="2"/>
                  </a:lnTo>
                  <a:lnTo>
                    <a:pt x="116" y="2"/>
                  </a:lnTo>
                  <a:lnTo>
                    <a:pt x="130" y="2"/>
                  </a:lnTo>
                  <a:lnTo>
                    <a:pt x="138" y="4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0" y="2"/>
                  </a:lnTo>
                  <a:lnTo>
                    <a:pt x="150" y="10"/>
                  </a:lnTo>
                  <a:lnTo>
                    <a:pt x="150" y="44"/>
                  </a:lnTo>
                  <a:lnTo>
                    <a:pt x="152" y="56"/>
                  </a:lnTo>
                  <a:lnTo>
                    <a:pt x="152" y="58"/>
                  </a:lnTo>
                  <a:lnTo>
                    <a:pt x="152" y="60"/>
                  </a:lnTo>
                  <a:lnTo>
                    <a:pt x="160" y="60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0" y="62"/>
                  </a:lnTo>
                  <a:lnTo>
                    <a:pt x="178" y="64"/>
                  </a:lnTo>
                  <a:lnTo>
                    <a:pt x="176" y="64"/>
                  </a:lnTo>
                  <a:lnTo>
                    <a:pt x="172" y="70"/>
                  </a:lnTo>
                  <a:lnTo>
                    <a:pt x="170" y="76"/>
                  </a:lnTo>
                  <a:lnTo>
                    <a:pt x="166" y="86"/>
                  </a:lnTo>
                  <a:lnTo>
                    <a:pt x="164" y="96"/>
                  </a:lnTo>
                  <a:lnTo>
                    <a:pt x="164" y="106"/>
                  </a:lnTo>
                  <a:lnTo>
                    <a:pt x="166" y="114"/>
                  </a:lnTo>
                  <a:lnTo>
                    <a:pt x="168" y="118"/>
                  </a:lnTo>
                  <a:lnTo>
                    <a:pt x="170" y="126"/>
                  </a:lnTo>
                  <a:lnTo>
                    <a:pt x="172" y="130"/>
                  </a:lnTo>
                  <a:lnTo>
                    <a:pt x="176" y="134"/>
                  </a:lnTo>
                  <a:lnTo>
                    <a:pt x="178" y="134"/>
                  </a:lnTo>
                  <a:lnTo>
                    <a:pt x="182" y="122"/>
                  </a:lnTo>
                  <a:lnTo>
                    <a:pt x="184" y="118"/>
                  </a:lnTo>
                  <a:lnTo>
                    <a:pt x="186" y="116"/>
                  </a:lnTo>
                  <a:lnTo>
                    <a:pt x="188" y="108"/>
                  </a:lnTo>
                  <a:lnTo>
                    <a:pt x="190" y="104"/>
                  </a:lnTo>
                  <a:lnTo>
                    <a:pt x="192" y="102"/>
                  </a:lnTo>
                  <a:lnTo>
                    <a:pt x="196" y="94"/>
                  </a:lnTo>
                  <a:lnTo>
                    <a:pt x="198" y="90"/>
                  </a:lnTo>
                  <a:lnTo>
                    <a:pt x="200" y="88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80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8" y="76"/>
                  </a:lnTo>
                  <a:lnTo>
                    <a:pt x="208" y="76"/>
                  </a:lnTo>
                  <a:lnTo>
                    <a:pt x="214" y="76"/>
                  </a:lnTo>
                  <a:lnTo>
                    <a:pt x="216" y="70"/>
                  </a:lnTo>
                  <a:lnTo>
                    <a:pt x="218" y="62"/>
                  </a:lnTo>
                  <a:lnTo>
                    <a:pt x="220" y="52"/>
                  </a:lnTo>
                  <a:lnTo>
                    <a:pt x="222" y="46"/>
                  </a:lnTo>
                  <a:lnTo>
                    <a:pt x="218" y="42"/>
                  </a:lnTo>
                  <a:lnTo>
                    <a:pt x="214" y="42"/>
                  </a:lnTo>
                  <a:lnTo>
                    <a:pt x="212" y="42"/>
                  </a:lnTo>
                  <a:lnTo>
                    <a:pt x="214" y="46"/>
                  </a:lnTo>
                  <a:lnTo>
                    <a:pt x="212" y="50"/>
                  </a:lnTo>
                  <a:lnTo>
                    <a:pt x="210" y="52"/>
                  </a:lnTo>
                  <a:lnTo>
                    <a:pt x="208" y="54"/>
                  </a:lnTo>
                  <a:lnTo>
                    <a:pt x="204" y="54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54"/>
                  </a:lnTo>
                  <a:lnTo>
                    <a:pt x="194" y="56"/>
                  </a:lnTo>
                  <a:lnTo>
                    <a:pt x="190" y="56"/>
                  </a:lnTo>
                  <a:lnTo>
                    <a:pt x="186" y="56"/>
                  </a:lnTo>
                  <a:lnTo>
                    <a:pt x="178" y="52"/>
                  </a:lnTo>
                  <a:lnTo>
                    <a:pt x="176" y="50"/>
                  </a:lnTo>
                  <a:lnTo>
                    <a:pt x="174" y="48"/>
                  </a:lnTo>
                  <a:lnTo>
                    <a:pt x="178" y="48"/>
                  </a:lnTo>
                  <a:lnTo>
                    <a:pt x="180" y="48"/>
                  </a:lnTo>
                  <a:lnTo>
                    <a:pt x="184" y="50"/>
                  </a:lnTo>
                  <a:lnTo>
                    <a:pt x="188" y="50"/>
                  </a:lnTo>
                  <a:lnTo>
                    <a:pt x="188" y="48"/>
                  </a:lnTo>
                  <a:lnTo>
                    <a:pt x="188" y="44"/>
                  </a:lnTo>
                  <a:lnTo>
                    <a:pt x="190" y="42"/>
                  </a:lnTo>
                  <a:lnTo>
                    <a:pt x="196" y="42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6" y="46"/>
                  </a:lnTo>
                  <a:lnTo>
                    <a:pt x="208" y="44"/>
                  </a:lnTo>
                  <a:lnTo>
                    <a:pt x="206" y="42"/>
                  </a:lnTo>
                  <a:lnTo>
                    <a:pt x="208" y="38"/>
                  </a:lnTo>
                  <a:lnTo>
                    <a:pt x="212" y="38"/>
                  </a:lnTo>
                  <a:lnTo>
                    <a:pt x="218" y="38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28"/>
                  </a:lnTo>
                  <a:lnTo>
                    <a:pt x="224" y="28"/>
                  </a:lnTo>
                  <a:lnTo>
                    <a:pt x="224" y="32"/>
                  </a:lnTo>
                  <a:lnTo>
                    <a:pt x="224" y="38"/>
                  </a:lnTo>
                  <a:lnTo>
                    <a:pt x="226" y="44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2" y="70"/>
                  </a:lnTo>
                  <a:lnTo>
                    <a:pt x="234" y="74"/>
                  </a:lnTo>
                  <a:lnTo>
                    <a:pt x="234" y="76"/>
                  </a:lnTo>
                  <a:lnTo>
                    <a:pt x="238" y="76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60" y="78"/>
                  </a:lnTo>
                  <a:lnTo>
                    <a:pt x="258" y="80"/>
                  </a:lnTo>
                  <a:lnTo>
                    <a:pt x="254" y="80"/>
                  </a:lnTo>
                  <a:lnTo>
                    <a:pt x="252" y="86"/>
                  </a:lnTo>
                  <a:lnTo>
                    <a:pt x="252" y="88"/>
                  </a:lnTo>
                  <a:lnTo>
                    <a:pt x="250" y="92"/>
                  </a:lnTo>
                  <a:lnTo>
                    <a:pt x="250" y="104"/>
                  </a:lnTo>
                  <a:lnTo>
                    <a:pt x="250" y="110"/>
                  </a:lnTo>
                  <a:lnTo>
                    <a:pt x="252" y="116"/>
                  </a:lnTo>
                  <a:lnTo>
                    <a:pt x="254" y="118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6" y="124"/>
                  </a:lnTo>
                  <a:lnTo>
                    <a:pt x="276" y="112"/>
                  </a:lnTo>
                  <a:lnTo>
                    <a:pt x="280" y="108"/>
                  </a:lnTo>
                  <a:lnTo>
                    <a:pt x="286" y="102"/>
                  </a:lnTo>
                  <a:lnTo>
                    <a:pt x="290" y="98"/>
                  </a:lnTo>
                  <a:lnTo>
                    <a:pt x="296" y="94"/>
                  </a:lnTo>
                  <a:lnTo>
                    <a:pt x="302" y="90"/>
                  </a:lnTo>
                  <a:lnTo>
                    <a:pt x="304" y="88"/>
                  </a:lnTo>
                  <a:lnTo>
                    <a:pt x="304" y="86"/>
                  </a:lnTo>
                  <a:lnTo>
                    <a:pt x="302" y="84"/>
                  </a:lnTo>
                  <a:lnTo>
                    <a:pt x="300" y="82"/>
                  </a:lnTo>
                  <a:lnTo>
                    <a:pt x="298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0" y="76"/>
                  </a:lnTo>
                  <a:lnTo>
                    <a:pt x="286" y="74"/>
                  </a:lnTo>
                  <a:lnTo>
                    <a:pt x="280" y="74"/>
                  </a:lnTo>
                  <a:lnTo>
                    <a:pt x="270" y="78"/>
                  </a:lnTo>
                  <a:lnTo>
                    <a:pt x="270" y="76"/>
                  </a:lnTo>
                  <a:lnTo>
                    <a:pt x="272" y="76"/>
                  </a:lnTo>
                  <a:lnTo>
                    <a:pt x="274" y="72"/>
                  </a:lnTo>
                  <a:lnTo>
                    <a:pt x="278" y="72"/>
                  </a:lnTo>
                  <a:lnTo>
                    <a:pt x="280" y="70"/>
                  </a:lnTo>
                  <a:lnTo>
                    <a:pt x="284" y="68"/>
                  </a:lnTo>
                  <a:lnTo>
                    <a:pt x="278" y="64"/>
                  </a:lnTo>
                  <a:lnTo>
                    <a:pt x="268" y="64"/>
                  </a:lnTo>
                  <a:lnTo>
                    <a:pt x="262" y="66"/>
                  </a:lnTo>
                  <a:lnTo>
                    <a:pt x="268" y="60"/>
                  </a:lnTo>
                  <a:lnTo>
                    <a:pt x="276" y="54"/>
                  </a:lnTo>
                  <a:lnTo>
                    <a:pt x="284" y="54"/>
                  </a:lnTo>
                  <a:lnTo>
                    <a:pt x="294" y="54"/>
                  </a:lnTo>
                  <a:lnTo>
                    <a:pt x="304" y="58"/>
                  </a:lnTo>
                  <a:lnTo>
                    <a:pt x="316" y="62"/>
                  </a:lnTo>
                  <a:lnTo>
                    <a:pt x="326" y="62"/>
                  </a:lnTo>
                  <a:lnTo>
                    <a:pt x="338" y="58"/>
                  </a:lnTo>
                  <a:lnTo>
                    <a:pt x="348" y="52"/>
                  </a:lnTo>
                  <a:lnTo>
                    <a:pt x="352" y="48"/>
                  </a:lnTo>
                  <a:lnTo>
                    <a:pt x="354" y="48"/>
                  </a:lnTo>
                  <a:lnTo>
                    <a:pt x="356" y="48"/>
                  </a:lnTo>
                  <a:lnTo>
                    <a:pt x="356" y="50"/>
                  </a:lnTo>
                  <a:lnTo>
                    <a:pt x="354" y="50"/>
                  </a:lnTo>
                  <a:lnTo>
                    <a:pt x="350" y="56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2" y="62"/>
                  </a:lnTo>
                  <a:lnTo>
                    <a:pt x="342" y="64"/>
                  </a:lnTo>
                  <a:lnTo>
                    <a:pt x="340" y="64"/>
                  </a:lnTo>
                  <a:lnTo>
                    <a:pt x="340" y="66"/>
                  </a:lnTo>
                  <a:lnTo>
                    <a:pt x="338" y="66"/>
                  </a:lnTo>
                  <a:lnTo>
                    <a:pt x="336" y="68"/>
                  </a:lnTo>
                  <a:lnTo>
                    <a:pt x="338" y="68"/>
                  </a:lnTo>
                  <a:lnTo>
                    <a:pt x="342" y="66"/>
                  </a:lnTo>
                  <a:lnTo>
                    <a:pt x="346" y="66"/>
                  </a:lnTo>
                  <a:lnTo>
                    <a:pt x="352" y="62"/>
                  </a:lnTo>
                  <a:lnTo>
                    <a:pt x="352" y="66"/>
                  </a:lnTo>
                  <a:lnTo>
                    <a:pt x="346" y="70"/>
                  </a:lnTo>
                  <a:lnTo>
                    <a:pt x="342" y="74"/>
                  </a:lnTo>
                  <a:lnTo>
                    <a:pt x="334" y="82"/>
                  </a:lnTo>
                  <a:lnTo>
                    <a:pt x="318" y="102"/>
                  </a:lnTo>
                  <a:lnTo>
                    <a:pt x="314" y="112"/>
                  </a:lnTo>
                  <a:lnTo>
                    <a:pt x="310" y="120"/>
                  </a:lnTo>
                  <a:lnTo>
                    <a:pt x="306" y="132"/>
                  </a:lnTo>
                  <a:lnTo>
                    <a:pt x="302" y="142"/>
                  </a:lnTo>
                  <a:lnTo>
                    <a:pt x="300" y="162"/>
                  </a:lnTo>
                  <a:lnTo>
                    <a:pt x="300" y="168"/>
                  </a:lnTo>
                  <a:lnTo>
                    <a:pt x="302" y="182"/>
                  </a:lnTo>
                  <a:lnTo>
                    <a:pt x="306" y="196"/>
                  </a:lnTo>
                  <a:lnTo>
                    <a:pt x="310" y="210"/>
                  </a:lnTo>
                  <a:lnTo>
                    <a:pt x="318" y="222"/>
                  </a:lnTo>
                  <a:lnTo>
                    <a:pt x="318" y="224"/>
                  </a:lnTo>
                  <a:lnTo>
                    <a:pt x="322" y="230"/>
                  </a:lnTo>
                  <a:lnTo>
                    <a:pt x="324" y="232"/>
                  </a:lnTo>
                  <a:lnTo>
                    <a:pt x="326" y="236"/>
                  </a:lnTo>
                  <a:lnTo>
                    <a:pt x="332" y="236"/>
                  </a:lnTo>
                  <a:lnTo>
                    <a:pt x="338" y="236"/>
                  </a:lnTo>
                  <a:lnTo>
                    <a:pt x="338" y="238"/>
                  </a:lnTo>
                  <a:lnTo>
                    <a:pt x="336" y="244"/>
                  </a:lnTo>
                  <a:lnTo>
                    <a:pt x="334" y="248"/>
                  </a:lnTo>
                  <a:lnTo>
                    <a:pt x="338" y="254"/>
                  </a:lnTo>
                  <a:lnTo>
                    <a:pt x="340" y="258"/>
                  </a:lnTo>
                  <a:lnTo>
                    <a:pt x="338" y="264"/>
                  </a:lnTo>
                  <a:lnTo>
                    <a:pt x="336" y="266"/>
                  </a:lnTo>
                  <a:lnTo>
                    <a:pt x="332" y="266"/>
                  </a:lnTo>
                  <a:lnTo>
                    <a:pt x="328" y="266"/>
                  </a:lnTo>
                  <a:lnTo>
                    <a:pt x="320" y="268"/>
                  </a:lnTo>
                  <a:lnTo>
                    <a:pt x="316" y="270"/>
                  </a:lnTo>
                  <a:lnTo>
                    <a:pt x="314" y="274"/>
                  </a:lnTo>
                  <a:lnTo>
                    <a:pt x="304" y="280"/>
                  </a:lnTo>
                  <a:lnTo>
                    <a:pt x="292" y="286"/>
                  </a:lnTo>
                  <a:lnTo>
                    <a:pt x="280" y="290"/>
                  </a:lnTo>
                  <a:lnTo>
                    <a:pt x="270" y="294"/>
                  </a:lnTo>
                  <a:lnTo>
                    <a:pt x="264" y="298"/>
                  </a:lnTo>
                  <a:lnTo>
                    <a:pt x="260" y="302"/>
                  </a:lnTo>
                  <a:lnTo>
                    <a:pt x="258" y="308"/>
                  </a:lnTo>
                  <a:lnTo>
                    <a:pt x="258" y="310"/>
                  </a:lnTo>
                  <a:lnTo>
                    <a:pt x="264" y="308"/>
                  </a:lnTo>
                  <a:lnTo>
                    <a:pt x="266" y="308"/>
                  </a:lnTo>
                  <a:lnTo>
                    <a:pt x="268" y="308"/>
                  </a:lnTo>
                  <a:lnTo>
                    <a:pt x="278" y="306"/>
                  </a:lnTo>
                  <a:lnTo>
                    <a:pt x="288" y="306"/>
                  </a:lnTo>
                  <a:lnTo>
                    <a:pt x="298" y="310"/>
                  </a:lnTo>
                  <a:lnTo>
                    <a:pt x="302" y="310"/>
                  </a:lnTo>
                  <a:lnTo>
                    <a:pt x="302" y="312"/>
                  </a:lnTo>
                  <a:lnTo>
                    <a:pt x="300" y="314"/>
                  </a:lnTo>
                  <a:lnTo>
                    <a:pt x="300" y="318"/>
                  </a:lnTo>
                  <a:lnTo>
                    <a:pt x="302" y="320"/>
                  </a:lnTo>
                  <a:lnTo>
                    <a:pt x="300" y="322"/>
                  </a:lnTo>
                  <a:lnTo>
                    <a:pt x="298" y="326"/>
                  </a:lnTo>
                  <a:lnTo>
                    <a:pt x="302" y="328"/>
                  </a:lnTo>
                  <a:lnTo>
                    <a:pt x="300" y="330"/>
                  </a:lnTo>
                  <a:lnTo>
                    <a:pt x="298" y="334"/>
                  </a:lnTo>
                  <a:lnTo>
                    <a:pt x="302" y="336"/>
                  </a:lnTo>
                  <a:lnTo>
                    <a:pt x="298" y="340"/>
                  </a:lnTo>
                  <a:lnTo>
                    <a:pt x="298" y="342"/>
                  </a:lnTo>
                  <a:lnTo>
                    <a:pt x="302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6" y="344"/>
                  </a:lnTo>
                  <a:lnTo>
                    <a:pt x="292" y="344"/>
                  </a:lnTo>
                  <a:lnTo>
                    <a:pt x="290" y="342"/>
                  </a:lnTo>
                  <a:lnTo>
                    <a:pt x="286" y="342"/>
                  </a:lnTo>
                  <a:lnTo>
                    <a:pt x="282" y="342"/>
                  </a:lnTo>
                  <a:lnTo>
                    <a:pt x="278" y="340"/>
                  </a:lnTo>
                  <a:lnTo>
                    <a:pt x="268" y="342"/>
                  </a:lnTo>
                  <a:lnTo>
                    <a:pt x="260" y="346"/>
                  </a:lnTo>
                  <a:lnTo>
                    <a:pt x="258" y="346"/>
                  </a:lnTo>
                  <a:lnTo>
                    <a:pt x="250" y="348"/>
                  </a:lnTo>
                  <a:lnTo>
                    <a:pt x="238" y="348"/>
                  </a:lnTo>
                  <a:lnTo>
                    <a:pt x="234" y="348"/>
                  </a:lnTo>
                  <a:lnTo>
                    <a:pt x="230" y="346"/>
                  </a:lnTo>
                  <a:lnTo>
                    <a:pt x="226" y="346"/>
                  </a:lnTo>
                  <a:lnTo>
                    <a:pt x="224" y="344"/>
                  </a:lnTo>
                  <a:lnTo>
                    <a:pt x="222" y="344"/>
                  </a:lnTo>
                  <a:lnTo>
                    <a:pt x="220" y="342"/>
                  </a:lnTo>
                  <a:lnTo>
                    <a:pt x="212" y="340"/>
                  </a:lnTo>
                  <a:lnTo>
                    <a:pt x="206" y="336"/>
                  </a:lnTo>
                  <a:lnTo>
                    <a:pt x="198" y="336"/>
                  </a:lnTo>
                  <a:lnTo>
                    <a:pt x="190" y="338"/>
                  </a:lnTo>
                  <a:lnTo>
                    <a:pt x="184" y="340"/>
                  </a:lnTo>
                  <a:lnTo>
                    <a:pt x="182" y="342"/>
                  </a:lnTo>
                  <a:lnTo>
                    <a:pt x="180" y="342"/>
                  </a:lnTo>
                  <a:lnTo>
                    <a:pt x="180" y="344"/>
                  </a:lnTo>
                  <a:lnTo>
                    <a:pt x="174" y="346"/>
                  </a:lnTo>
                  <a:lnTo>
                    <a:pt x="166" y="346"/>
                  </a:lnTo>
                  <a:lnTo>
                    <a:pt x="156" y="346"/>
                  </a:lnTo>
                  <a:lnTo>
                    <a:pt x="154" y="346"/>
                  </a:lnTo>
                  <a:lnTo>
                    <a:pt x="146" y="344"/>
                  </a:lnTo>
                  <a:lnTo>
                    <a:pt x="142" y="344"/>
                  </a:lnTo>
                  <a:lnTo>
                    <a:pt x="142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0" y="340"/>
                  </a:lnTo>
                  <a:lnTo>
                    <a:pt x="120" y="338"/>
                  </a:lnTo>
                  <a:lnTo>
                    <a:pt x="112" y="340"/>
                  </a:lnTo>
                  <a:lnTo>
                    <a:pt x="106" y="342"/>
                  </a:lnTo>
                  <a:lnTo>
                    <a:pt x="104" y="342"/>
                  </a:lnTo>
                  <a:lnTo>
                    <a:pt x="102" y="342"/>
                  </a:lnTo>
                  <a:lnTo>
                    <a:pt x="98" y="344"/>
                  </a:lnTo>
                  <a:lnTo>
                    <a:pt x="90" y="346"/>
                  </a:lnTo>
                  <a:lnTo>
                    <a:pt x="88" y="348"/>
                  </a:lnTo>
                  <a:lnTo>
                    <a:pt x="86" y="348"/>
                  </a:lnTo>
                  <a:lnTo>
                    <a:pt x="84" y="348"/>
                  </a:lnTo>
                  <a:lnTo>
                    <a:pt x="84" y="350"/>
                  </a:lnTo>
                  <a:lnTo>
                    <a:pt x="80" y="350"/>
                  </a:lnTo>
                  <a:lnTo>
                    <a:pt x="78" y="352"/>
                  </a:lnTo>
                  <a:lnTo>
                    <a:pt x="76" y="354"/>
                  </a:lnTo>
                  <a:lnTo>
                    <a:pt x="74" y="354"/>
                  </a:lnTo>
                  <a:lnTo>
                    <a:pt x="74" y="348"/>
                  </a:lnTo>
                  <a:lnTo>
                    <a:pt x="76" y="344"/>
                  </a:lnTo>
                  <a:lnTo>
                    <a:pt x="80" y="334"/>
                  </a:lnTo>
                  <a:lnTo>
                    <a:pt x="84" y="324"/>
                  </a:lnTo>
                  <a:lnTo>
                    <a:pt x="90" y="318"/>
                  </a:lnTo>
                  <a:lnTo>
                    <a:pt x="94" y="314"/>
                  </a:lnTo>
                  <a:lnTo>
                    <a:pt x="102" y="308"/>
                  </a:lnTo>
                  <a:lnTo>
                    <a:pt x="104" y="308"/>
                  </a:lnTo>
                  <a:lnTo>
                    <a:pt x="108" y="306"/>
                  </a:lnTo>
                  <a:lnTo>
                    <a:pt x="108" y="304"/>
                  </a:lnTo>
                  <a:lnTo>
                    <a:pt x="104" y="298"/>
                  </a:lnTo>
                  <a:lnTo>
                    <a:pt x="100" y="296"/>
                  </a:lnTo>
                  <a:lnTo>
                    <a:pt x="96" y="296"/>
                  </a:lnTo>
                  <a:lnTo>
                    <a:pt x="88" y="294"/>
                  </a:lnTo>
                  <a:lnTo>
                    <a:pt x="82" y="294"/>
                  </a:lnTo>
                  <a:lnTo>
                    <a:pt x="66" y="294"/>
                  </a:lnTo>
                  <a:lnTo>
                    <a:pt x="60" y="292"/>
                  </a:lnTo>
                  <a:lnTo>
                    <a:pt x="54" y="292"/>
                  </a:lnTo>
                  <a:lnTo>
                    <a:pt x="38" y="288"/>
                  </a:lnTo>
                  <a:lnTo>
                    <a:pt x="28" y="286"/>
                  </a:lnTo>
                  <a:lnTo>
                    <a:pt x="20" y="282"/>
                  </a:lnTo>
                  <a:lnTo>
                    <a:pt x="12" y="274"/>
                  </a:lnTo>
                  <a:lnTo>
                    <a:pt x="6" y="266"/>
                  </a:lnTo>
                  <a:lnTo>
                    <a:pt x="4" y="254"/>
                  </a:lnTo>
                  <a:lnTo>
                    <a:pt x="4" y="244"/>
                  </a:lnTo>
                  <a:lnTo>
                    <a:pt x="6" y="232"/>
                  </a:lnTo>
                  <a:lnTo>
                    <a:pt x="4" y="232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2" y="228"/>
                  </a:lnTo>
                  <a:lnTo>
                    <a:pt x="6" y="226"/>
                  </a:lnTo>
                  <a:lnTo>
                    <a:pt x="14" y="224"/>
                  </a:lnTo>
                  <a:lnTo>
                    <a:pt x="34" y="220"/>
                  </a:lnTo>
                  <a:lnTo>
                    <a:pt x="38" y="220"/>
                  </a:lnTo>
                  <a:lnTo>
                    <a:pt x="46" y="218"/>
                  </a:lnTo>
                  <a:lnTo>
                    <a:pt x="54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Freeform 223"/>
            <p:cNvSpPr>
              <a:spLocks/>
            </p:cNvSpPr>
            <p:nvPr/>
          </p:nvSpPr>
          <p:spPr bwMode="auto">
            <a:xfrm>
              <a:off x="3034" y="2748"/>
              <a:ext cx="50" cy="32"/>
            </a:xfrm>
            <a:custGeom>
              <a:avLst/>
              <a:gdLst>
                <a:gd name="T0" fmla="*/ 50 w 50"/>
                <a:gd name="T1" fmla="*/ 32 h 32"/>
                <a:gd name="T2" fmla="*/ 50 w 50"/>
                <a:gd name="T3" fmla="*/ 32 h 32"/>
                <a:gd name="T4" fmla="*/ 50 w 50"/>
                <a:gd name="T5" fmla="*/ 32 h 32"/>
                <a:gd name="T6" fmla="*/ 50 w 50"/>
                <a:gd name="T7" fmla="*/ 32 h 32"/>
                <a:gd name="T8" fmla="*/ 40 w 50"/>
                <a:gd name="T9" fmla="*/ 30 h 32"/>
                <a:gd name="T10" fmla="*/ 40 w 50"/>
                <a:gd name="T11" fmla="*/ 30 h 32"/>
                <a:gd name="T12" fmla="*/ 28 w 50"/>
                <a:gd name="T13" fmla="*/ 28 h 32"/>
                <a:gd name="T14" fmla="*/ 28 w 50"/>
                <a:gd name="T15" fmla="*/ 28 h 32"/>
                <a:gd name="T16" fmla="*/ 26 w 50"/>
                <a:gd name="T17" fmla="*/ 28 h 32"/>
                <a:gd name="T18" fmla="*/ 26 w 50"/>
                <a:gd name="T19" fmla="*/ 28 h 32"/>
                <a:gd name="T20" fmla="*/ 24 w 50"/>
                <a:gd name="T21" fmla="*/ 28 h 32"/>
                <a:gd name="T22" fmla="*/ 24 w 50"/>
                <a:gd name="T23" fmla="*/ 28 h 32"/>
                <a:gd name="T24" fmla="*/ 20 w 50"/>
                <a:gd name="T25" fmla="*/ 26 h 32"/>
                <a:gd name="T26" fmla="*/ 20 w 50"/>
                <a:gd name="T27" fmla="*/ 26 h 32"/>
                <a:gd name="T28" fmla="*/ 18 w 50"/>
                <a:gd name="T29" fmla="*/ 26 h 32"/>
                <a:gd name="T30" fmla="*/ 18 w 50"/>
                <a:gd name="T31" fmla="*/ 26 h 32"/>
                <a:gd name="T32" fmla="*/ 14 w 50"/>
                <a:gd name="T33" fmla="*/ 24 h 32"/>
                <a:gd name="T34" fmla="*/ 14 w 50"/>
                <a:gd name="T35" fmla="*/ 24 h 32"/>
                <a:gd name="T36" fmla="*/ 8 w 50"/>
                <a:gd name="T37" fmla="*/ 22 h 32"/>
                <a:gd name="T38" fmla="*/ 4 w 50"/>
                <a:gd name="T39" fmla="*/ 18 h 32"/>
                <a:gd name="T40" fmla="*/ 4 w 50"/>
                <a:gd name="T41" fmla="*/ 18 h 32"/>
                <a:gd name="T42" fmla="*/ 4 w 50"/>
                <a:gd name="T43" fmla="*/ 18 h 32"/>
                <a:gd name="T44" fmla="*/ 4 w 50"/>
                <a:gd name="T45" fmla="*/ 18 h 32"/>
                <a:gd name="T46" fmla="*/ 2 w 50"/>
                <a:gd name="T47" fmla="*/ 16 h 32"/>
                <a:gd name="T48" fmla="*/ 2 w 50"/>
                <a:gd name="T49" fmla="*/ 16 h 32"/>
                <a:gd name="T50" fmla="*/ 2 w 50"/>
                <a:gd name="T51" fmla="*/ 12 h 32"/>
                <a:gd name="T52" fmla="*/ 2 w 50"/>
                <a:gd name="T53" fmla="*/ 12 h 32"/>
                <a:gd name="T54" fmla="*/ 0 w 50"/>
                <a:gd name="T55" fmla="*/ 8 h 32"/>
                <a:gd name="T56" fmla="*/ 2 w 50"/>
                <a:gd name="T57" fmla="*/ 6 h 32"/>
                <a:gd name="T58" fmla="*/ 4 w 50"/>
                <a:gd name="T59" fmla="*/ 2 h 32"/>
                <a:gd name="T60" fmla="*/ 8 w 50"/>
                <a:gd name="T61" fmla="*/ 2 h 32"/>
                <a:gd name="T62" fmla="*/ 8 w 50"/>
                <a:gd name="T63" fmla="*/ 2 h 32"/>
                <a:gd name="T64" fmla="*/ 14 w 50"/>
                <a:gd name="T65" fmla="*/ 0 h 32"/>
                <a:gd name="T66" fmla="*/ 20 w 50"/>
                <a:gd name="T67" fmla="*/ 2 h 32"/>
                <a:gd name="T68" fmla="*/ 20 w 50"/>
                <a:gd name="T69" fmla="*/ 2 h 32"/>
                <a:gd name="T70" fmla="*/ 26 w 50"/>
                <a:gd name="T71" fmla="*/ 4 h 32"/>
                <a:gd name="T72" fmla="*/ 32 w 50"/>
                <a:gd name="T73" fmla="*/ 8 h 32"/>
                <a:gd name="T74" fmla="*/ 32 w 50"/>
                <a:gd name="T75" fmla="*/ 8 h 32"/>
                <a:gd name="T76" fmla="*/ 32 w 50"/>
                <a:gd name="T77" fmla="*/ 10 h 32"/>
                <a:gd name="T78" fmla="*/ 32 w 50"/>
                <a:gd name="T79" fmla="*/ 10 h 32"/>
                <a:gd name="T80" fmla="*/ 34 w 50"/>
                <a:gd name="T81" fmla="*/ 10 h 32"/>
                <a:gd name="T82" fmla="*/ 34 w 50"/>
                <a:gd name="T83" fmla="*/ 10 h 32"/>
                <a:gd name="T84" fmla="*/ 34 w 50"/>
                <a:gd name="T85" fmla="*/ 12 h 32"/>
                <a:gd name="T86" fmla="*/ 34 w 50"/>
                <a:gd name="T87" fmla="*/ 12 h 32"/>
                <a:gd name="T88" fmla="*/ 40 w 50"/>
                <a:gd name="T89" fmla="*/ 20 h 32"/>
                <a:gd name="T90" fmla="*/ 40 w 50"/>
                <a:gd name="T91" fmla="*/ 20 h 32"/>
                <a:gd name="T92" fmla="*/ 46 w 50"/>
                <a:gd name="T93" fmla="*/ 26 h 32"/>
                <a:gd name="T94" fmla="*/ 46 w 50"/>
                <a:gd name="T95" fmla="*/ 26 h 32"/>
                <a:gd name="T96" fmla="*/ 48 w 50"/>
                <a:gd name="T97" fmla="*/ 28 h 32"/>
                <a:gd name="T98" fmla="*/ 48 w 50"/>
                <a:gd name="T99" fmla="*/ 28 h 32"/>
                <a:gd name="T100" fmla="*/ 50 w 50"/>
                <a:gd name="T101" fmla="*/ 30 h 32"/>
                <a:gd name="T102" fmla="*/ 50 w 50"/>
                <a:gd name="T103" fmla="*/ 30 h 32"/>
                <a:gd name="T104" fmla="*/ 50 w 50"/>
                <a:gd name="T105" fmla="*/ 32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0" h="32">
                  <a:moveTo>
                    <a:pt x="50" y="32"/>
                  </a:moveTo>
                  <a:lnTo>
                    <a:pt x="50" y="32"/>
                  </a:lnTo>
                  <a:lnTo>
                    <a:pt x="40" y="30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40" y="20"/>
                  </a:lnTo>
                  <a:lnTo>
                    <a:pt x="46" y="26"/>
                  </a:lnTo>
                  <a:lnTo>
                    <a:pt x="48" y="28"/>
                  </a:lnTo>
                  <a:lnTo>
                    <a:pt x="50" y="30"/>
                  </a:lnTo>
                  <a:lnTo>
                    <a:pt x="5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Freeform 224"/>
            <p:cNvSpPr>
              <a:spLocks/>
            </p:cNvSpPr>
            <p:nvPr/>
          </p:nvSpPr>
          <p:spPr bwMode="auto">
            <a:xfrm>
              <a:off x="3072" y="2722"/>
              <a:ext cx="38" cy="60"/>
            </a:xfrm>
            <a:custGeom>
              <a:avLst/>
              <a:gdLst>
                <a:gd name="T0" fmla="*/ 28 w 38"/>
                <a:gd name="T1" fmla="*/ 60 h 60"/>
                <a:gd name="T2" fmla="*/ 20 w 38"/>
                <a:gd name="T3" fmla="*/ 56 h 60"/>
                <a:gd name="T4" fmla="*/ 12 w 38"/>
                <a:gd name="T5" fmla="*/ 50 h 60"/>
                <a:gd name="T6" fmla="*/ 4 w 38"/>
                <a:gd name="T7" fmla="*/ 36 h 60"/>
                <a:gd name="T8" fmla="*/ 2 w 38"/>
                <a:gd name="T9" fmla="*/ 28 h 60"/>
                <a:gd name="T10" fmla="*/ 0 w 38"/>
                <a:gd name="T11" fmla="*/ 24 h 60"/>
                <a:gd name="T12" fmla="*/ 0 w 38"/>
                <a:gd name="T13" fmla="*/ 20 h 60"/>
                <a:gd name="T14" fmla="*/ 0 w 38"/>
                <a:gd name="T15" fmla="*/ 12 h 60"/>
                <a:gd name="T16" fmla="*/ 2 w 38"/>
                <a:gd name="T17" fmla="*/ 6 h 60"/>
                <a:gd name="T18" fmla="*/ 6 w 38"/>
                <a:gd name="T19" fmla="*/ 0 h 60"/>
                <a:gd name="T20" fmla="*/ 8 w 38"/>
                <a:gd name="T21" fmla="*/ 2 h 60"/>
                <a:gd name="T22" fmla="*/ 10 w 38"/>
                <a:gd name="T23" fmla="*/ 6 h 60"/>
                <a:gd name="T24" fmla="*/ 18 w 38"/>
                <a:gd name="T25" fmla="*/ 16 h 60"/>
                <a:gd name="T26" fmla="*/ 30 w 38"/>
                <a:gd name="T27" fmla="*/ 34 h 60"/>
                <a:gd name="T28" fmla="*/ 34 w 38"/>
                <a:gd name="T29" fmla="*/ 38 h 60"/>
                <a:gd name="T30" fmla="*/ 38 w 38"/>
                <a:gd name="T31" fmla="*/ 42 h 60"/>
                <a:gd name="T32" fmla="*/ 38 w 38"/>
                <a:gd name="T33" fmla="*/ 44 h 60"/>
                <a:gd name="T34" fmla="*/ 30 w 38"/>
                <a:gd name="T35" fmla="*/ 42 h 60"/>
                <a:gd name="T36" fmla="*/ 20 w 38"/>
                <a:gd name="T37" fmla="*/ 30 h 60"/>
                <a:gd name="T38" fmla="*/ 18 w 38"/>
                <a:gd name="T39" fmla="*/ 24 h 60"/>
                <a:gd name="T40" fmla="*/ 16 w 38"/>
                <a:gd name="T41" fmla="*/ 24 h 60"/>
                <a:gd name="T42" fmla="*/ 14 w 38"/>
                <a:gd name="T43" fmla="*/ 18 h 60"/>
                <a:gd name="T44" fmla="*/ 14 w 38"/>
                <a:gd name="T45" fmla="*/ 16 h 60"/>
                <a:gd name="T46" fmla="*/ 12 w 38"/>
                <a:gd name="T47" fmla="*/ 14 h 60"/>
                <a:gd name="T48" fmla="*/ 8 w 38"/>
                <a:gd name="T49" fmla="*/ 14 h 60"/>
                <a:gd name="T50" fmla="*/ 6 w 38"/>
                <a:gd name="T51" fmla="*/ 26 h 60"/>
                <a:gd name="T52" fmla="*/ 8 w 38"/>
                <a:gd name="T53" fmla="*/ 34 h 60"/>
                <a:gd name="T54" fmla="*/ 14 w 38"/>
                <a:gd name="T55" fmla="*/ 46 h 60"/>
                <a:gd name="T56" fmla="*/ 18 w 38"/>
                <a:gd name="T57" fmla="*/ 50 h 60"/>
                <a:gd name="T58" fmla="*/ 20 w 38"/>
                <a:gd name="T59" fmla="*/ 52 h 60"/>
                <a:gd name="T60" fmla="*/ 22 w 38"/>
                <a:gd name="T61" fmla="*/ 54 h 60"/>
                <a:gd name="T62" fmla="*/ 30 w 38"/>
                <a:gd name="T63" fmla="*/ 58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" h="60">
                  <a:moveTo>
                    <a:pt x="28" y="60"/>
                  </a:moveTo>
                  <a:lnTo>
                    <a:pt x="28" y="60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8" y="16"/>
                  </a:lnTo>
                  <a:lnTo>
                    <a:pt x="30" y="34"/>
                  </a:lnTo>
                  <a:lnTo>
                    <a:pt x="34" y="38"/>
                  </a:lnTo>
                  <a:lnTo>
                    <a:pt x="38" y="42"/>
                  </a:lnTo>
                  <a:lnTo>
                    <a:pt x="38" y="4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6" y="26"/>
                  </a:lnTo>
                  <a:lnTo>
                    <a:pt x="8" y="34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30" y="58"/>
                  </a:lnTo>
                  <a:lnTo>
                    <a:pt x="28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Freeform 225"/>
            <p:cNvSpPr>
              <a:spLocks/>
            </p:cNvSpPr>
            <p:nvPr/>
          </p:nvSpPr>
          <p:spPr bwMode="auto">
            <a:xfrm>
              <a:off x="3124" y="2712"/>
              <a:ext cx="8" cy="42"/>
            </a:xfrm>
            <a:custGeom>
              <a:avLst/>
              <a:gdLst>
                <a:gd name="T0" fmla="*/ 8 w 8"/>
                <a:gd name="T1" fmla="*/ 2 h 42"/>
                <a:gd name="T2" fmla="*/ 8 w 8"/>
                <a:gd name="T3" fmla="*/ 2 h 42"/>
                <a:gd name="T4" fmla="*/ 8 w 8"/>
                <a:gd name="T5" fmla="*/ 2 h 42"/>
                <a:gd name="T6" fmla="*/ 8 w 8"/>
                <a:gd name="T7" fmla="*/ 2 h 42"/>
                <a:gd name="T8" fmla="*/ 8 w 8"/>
                <a:gd name="T9" fmla="*/ 2 h 42"/>
                <a:gd name="T10" fmla="*/ 8 w 8"/>
                <a:gd name="T11" fmla="*/ 0 h 42"/>
                <a:gd name="T12" fmla="*/ 8 w 8"/>
                <a:gd name="T13" fmla="*/ 0 h 42"/>
                <a:gd name="T14" fmla="*/ 6 w 8"/>
                <a:gd name="T15" fmla="*/ 0 h 42"/>
                <a:gd name="T16" fmla="*/ 6 w 8"/>
                <a:gd name="T17" fmla="*/ 0 h 42"/>
                <a:gd name="T18" fmla="*/ 6 w 8"/>
                <a:gd name="T19" fmla="*/ 6 h 42"/>
                <a:gd name="T20" fmla="*/ 4 w 8"/>
                <a:gd name="T21" fmla="*/ 12 h 42"/>
                <a:gd name="T22" fmla="*/ 4 w 8"/>
                <a:gd name="T23" fmla="*/ 12 h 42"/>
                <a:gd name="T24" fmla="*/ 4 w 8"/>
                <a:gd name="T25" fmla="*/ 16 h 42"/>
                <a:gd name="T26" fmla="*/ 4 w 8"/>
                <a:gd name="T27" fmla="*/ 18 h 42"/>
                <a:gd name="T28" fmla="*/ 4 w 8"/>
                <a:gd name="T29" fmla="*/ 18 h 42"/>
                <a:gd name="T30" fmla="*/ 4 w 8"/>
                <a:gd name="T31" fmla="*/ 22 h 42"/>
                <a:gd name="T32" fmla="*/ 4 w 8"/>
                <a:gd name="T33" fmla="*/ 22 h 42"/>
                <a:gd name="T34" fmla="*/ 2 w 8"/>
                <a:gd name="T35" fmla="*/ 32 h 42"/>
                <a:gd name="T36" fmla="*/ 2 w 8"/>
                <a:gd name="T37" fmla="*/ 32 h 42"/>
                <a:gd name="T38" fmla="*/ 0 w 8"/>
                <a:gd name="T39" fmla="*/ 40 h 42"/>
                <a:gd name="T40" fmla="*/ 0 w 8"/>
                <a:gd name="T41" fmla="*/ 40 h 42"/>
                <a:gd name="T42" fmla="*/ 0 w 8"/>
                <a:gd name="T43" fmla="*/ 42 h 42"/>
                <a:gd name="T44" fmla="*/ 2 w 8"/>
                <a:gd name="T45" fmla="*/ 42 h 42"/>
                <a:gd name="T46" fmla="*/ 2 w 8"/>
                <a:gd name="T47" fmla="*/ 42 h 42"/>
                <a:gd name="T48" fmla="*/ 2 w 8"/>
                <a:gd name="T49" fmla="*/ 42 h 42"/>
                <a:gd name="T50" fmla="*/ 4 w 8"/>
                <a:gd name="T51" fmla="*/ 42 h 42"/>
                <a:gd name="T52" fmla="*/ 4 w 8"/>
                <a:gd name="T53" fmla="*/ 42 h 42"/>
                <a:gd name="T54" fmla="*/ 4 w 8"/>
                <a:gd name="T55" fmla="*/ 38 h 42"/>
                <a:gd name="T56" fmla="*/ 4 w 8"/>
                <a:gd name="T57" fmla="*/ 38 h 42"/>
                <a:gd name="T58" fmla="*/ 4 w 8"/>
                <a:gd name="T59" fmla="*/ 34 h 42"/>
                <a:gd name="T60" fmla="*/ 4 w 8"/>
                <a:gd name="T61" fmla="*/ 34 h 42"/>
                <a:gd name="T62" fmla="*/ 6 w 8"/>
                <a:gd name="T63" fmla="*/ 20 h 42"/>
                <a:gd name="T64" fmla="*/ 6 w 8"/>
                <a:gd name="T65" fmla="*/ 20 h 42"/>
                <a:gd name="T66" fmla="*/ 6 w 8"/>
                <a:gd name="T67" fmla="*/ 16 h 42"/>
                <a:gd name="T68" fmla="*/ 6 w 8"/>
                <a:gd name="T69" fmla="*/ 16 h 42"/>
                <a:gd name="T70" fmla="*/ 8 w 8"/>
                <a:gd name="T71" fmla="*/ 10 h 42"/>
                <a:gd name="T72" fmla="*/ 8 w 8"/>
                <a:gd name="T73" fmla="*/ 10 h 42"/>
                <a:gd name="T74" fmla="*/ 8 w 8"/>
                <a:gd name="T75" fmla="*/ 6 h 42"/>
                <a:gd name="T76" fmla="*/ 8 w 8"/>
                <a:gd name="T77" fmla="*/ 6 h 42"/>
                <a:gd name="T78" fmla="*/ 8 w 8"/>
                <a:gd name="T79" fmla="*/ 2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" h="42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Freeform 226"/>
            <p:cNvSpPr>
              <a:spLocks/>
            </p:cNvSpPr>
            <p:nvPr/>
          </p:nvSpPr>
          <p:spPr bwMode="auto">
            <a:xfrm>
              <a:off x="3132" y="2714"/>
              <a:ext cx="20" cy="42"/>
            </a:xfrm>
            <a:custGeom>
              <a:avLst/>
              <a:gdLst>
                <a:gd name="T0" fmla="*/ 0 w 20"/>
                <a:gd name="T1" fmla="*/ 28 h 42"/>
                <a:gd name="T2" fmla="*/ 0 w 20"/>
                <a:gd name="T3" fmla="*/ 28 h 42"/>
                <a:gd name="T4" fmla="*/ 2 w 20"/>
                <a:gd name="T5" fmla="*/ 10 h 42"/>
                <a:gd name="T6" fmla="*/ 2 w 20"/>
                <a:gd name="T7" fmla="*/ 10 h 42"/>
                <a:gd name="T8" fmla="*/ 4 w 20"/>
                <a:gd name="T9" fmla="*/ 8 h 42"/>
                <a:gd name="T10" fmla="*/ 4 w 20"/>
                <a:gd name="T11" fmla="*/ 8 h 42"/>
                <a:gd name="T12" fmla="*/ 4 w 20"/>
                <a:gd name="T13" fmla="*/ 2 h 42"/>
                <a:gd name="T14" fmla="*/ 4 w 20"/>
                <a:gd name="T15" fmla="*/ 2 h 42"/>
                <a:gd name="T16" fmla="*/ 6 w 20"/>
                <a:gd name="T17" fmla="*/ 0 h 42"/>
                <a:gd name="T18" fmla="*/ 6 w 20"/>
                <a:gd name="T19" fmla="*/ 0 h 42"/>
                <a:gd name="T20" fmla="*/ 14 w 20"/>
                <a:gd name="T21" fmla="*/ 2 h 42"/>
                <a:gd name="T22" fmla="*/ 20 w 20"/>
                <a:gd name="T23" fmla="*/ 6 h 42"/>
                <a:gd name="T24" fmla="*/ 20 w 20"/>
                <a:gd name="T25" fmla="*/ 6 h 42"/>
                <a:gd name="T26" fmla="*/ 20 w 20"/>
                <a:gd name="T27" fmla="*/ 38 h 42"/>
                <a:gd name="T28" fmla="*/ 20 w 20"/>
                <a:gd name="T29" fmla="*/ 38 h 42"/>
                <a:gd name="T30" fmla="*/ 16 w 20"/>
                <a:gd name="T31" fmla="*/ 40 h 42"/>
                <a:gd name="T32" fmla="*/ 12 w 20"/>
                <a:gd name="T33" fmla="*/ 40 h 42"/>
                <a:gd name="T34" fmla="*/ 12 w 20"/>
                <a:gd name="T35" fmla="*/ 40 h 42"/>
                <a:gd name="T36" fmla="*/ 10 w 20"/>
                <a:gd name="T37" fmla="*/ 40 h 42"/>
                <a:gd name="T38" fmla="*/ 10 w 20"/>
                <a:gd name="T39" fmla="*/ 40 h 42"/>
                <a:gd name="T40" fmla="*/ 6 w 20"/>
                <a:gd name="T41" fmla="*/ 40 h 42"/>
                <a:gd name="T42" fmla="*/ 6 w 20"/>
                <a:gd name="T43" fmla="*/ 40 h 42"/>
                <a:gd name="T44" fmla="*/ 0 w 20"/>
                <a:gd name="T45" fmla="*/ 42 h 42"/>
                <a:gd name="T46" fmla="*/ 0 w 20"/>
                <a:gd name="T47" fmla="*/ 42 h 42"/>
                <a:gd name="T48" fmla="*/ 0 w 20"/>
                <a:gd name="T49" fmla="*/ 36 h 42"/>
                <a:gd name="T50" fmla="*/ 0 w 20"/>
                <a:gd name="T51" fmla="*/ 28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" h="42">
                  <a:moveTo>
                    <a:pt x="0" y="28"/>
                  </a:moveTo>
                  <a:lnTo>
                    <a:pt x="0" y="2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0" y="6"/>
                  </a:lnTo>
                  <a:lnTo>
                    <a:pt x="20" y="38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Freeform 227"/>
            <p:cNvSpPr>
              <a:spLocks/>
            </p:cNvSpPr>
            <p:nvPr/>
          </p:nvSpPr>
          <p:spPr bwMode="auto">
            <a:xfrm>
              <a:off x="3170" y="2736"/>
              <a:ext cx="4" cy="18"/>
            </a:xfrm>
            <a:custGeom>
              <a:avLst/>
              <a:gdLst>
                <a:gd name="T0" fmla="*/ 4 w 4"/>
                <a:gd name="T1" fmla="*/ 12 h 18"/>
                <a:gd name="T2" fmla="*/ 4 w 4"/>
                <a:gd name="T3" fmla="*/ 12 h 18"/>
                <a:gd name="T4" fmla="*/ 4 w 4"/>
                <a:gd name="T5" fmla="*/ 16 h 18"/>
                <a:gd name="T6" fmla="*/ 4 w 4"/>
                <a:gd name="T7" fmla="*/ 16 h 18"/>
                <a:gd name="T8" fmla="*/ 4 w 4"/>
                <a:gd name="T9" fmla="*/ 18 h 18"/>
                <a:gd name="T10" fmla="*/ 4 w 4"/>
                <a:gd name="T11" fmla="*/ 18 h 18"/>
                <a:gd name="T12" fmla="*/ 2 w 4"/>
                <a:gd name="T13" fmla="*/ 18 h 18"/>
                <a:gd name="T14" fmla="*/ 2 w 4"/>
                <a:gd name="T15" fmla="*/ 18 h 18"/>
                <a:gd name="T16" fmla="*/ 2 w 4"/>
                <a:gd name="T17" fmla="*/ 6 h 18"/>
                <a:gd name="T18" fmla="*/ 2 w 4"/>
                <a:gd name="T19" fmla="*/ 6 h 18"/>
                <a:gd name="T20" fmla="*/ 0 w 4"/>
                <a:gd name="T21" fmla="*/ 2 h 18"/>
                <a:gd name="T22" fmla="*/ 0 w 4"/>
                <a:gd name="T23" fmla="*/ 2 h 18"/>
                <a:gd name="T24" fmla="*/ 2 w 4"/>
                <a:gd name="T25" fmla="*/ 0 h 18"/>
                <a:gd name="T26" fmla="*/ 2 w 4"/>
                <a:gd name="T27" fmla="*/ 0 h 18"/>
                <a:gd name="T28" fmla="*/ 4 w 4"/>
                <a:gd name="T29" fmla="*/ 2 h 18"/>
                <a:gd name="T30" fmla="*/ 4 w 4"/>
                <a:gd name="T31" fmla="*/ 2 h 18"/>
                <a:gd name="T32" fmla="*/ 4 w 4"/>
                <a:gd name="T33" fmla="*/ 4 h 18"/>
                <a:gd name="T34" fmla="*/ 4 w 4"/>
                <a:gd name="T35" fmla="*/ 4 h 18"/>
                <a:gd name="T36" fmla="*/ 4 w 4"/>
                <a:gd name="T37" fmla="*/ 12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18">
                  <a:moveTo>
                    <a:pt x="4" y="12"/>
                  </a:moveTo>
                  <a:lnTo>
                    <a:pt x="4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Freeform 228"/>
            <p:cNvSpPr>
              <a:spLocks/>
            </p:cNvSpPr>
            <p:nvPr/>
          </p:nvSpPr>
          <p:spPr bwMode="auto">
            <a:xfrm>
              <a:off x="3224" y="2632"/>
              <a:ext cx="6" cy="18"/>
            </a:xfrm>
            <a:custGeom>
              <a:avLst/>
              <a:gdLst>
                <a:gd name="T0" fmla="*/ 6 w 6"/>
                <a:gd name="T1" fmla="*/ 14 h 18"/>
                <a:gd name="T2" fmla="*/ 6 w 6"/>
                <a:gd name="T3" fmla="*/ 14 h 18"/>
                <a:gd name="T4" fmla="*/ 6 w 6"/>
                <a:gd name="T5" fmla="*/ 16 h 18"/>
                <a:gd name="T6" fmla="*/ 6 w 6"/>
                <a:gd name="T7" fmla="*/ 16 h 18"/>
                <a:gd name="T8" fmla="*/ 6 w 6"/>
                <a:gd name="T9" fmla="*/ 18 h 18"/>
                <a:gd name="T10" fmla="*/ 6 w 6"/>
                <a:gd name="T11" fmla="*/ 18 h 18"/>
                <a:gd name="T12" fmla="*/ 2 w 6"/>
                <a:gd name="T13" fmla="*/ 18 h 18"/>
                <a:gd name="T14" fmla="*/ 2 w 6"/>
                <a:gd name="T15" fmla="*/ 18 h 18"/>
                <a:gd name="T16" fmla="*/ 0 w 6"/>
                <a:gd name="T17" fmla="*/ 18 h 18"/>
                <a:gd name="T18" fmla="*/ 0 w 6"/>
                <a:gd name="T19" fmla="*/ 18 h 18"/>
                <a:gd name="T20" fmla="*/ 0 w 6"/>
                <a:gd name="T21" fmla="*/ 12 h 18"/>
                <a:gd name="T22" fmla="*/ 2 w 6"/>
                <a:gd name="T23" fmla="*/ 6 h 18"/>
                <a:gd name="T24" fmla="*/ 2 w 6"/>
                <a:gd name="T25" fmla="*/ 6 h 18"/>
                <a:gd name="T26" fmla="*/ 2 w 6"/>
                <a:gd name="T27" fmla="*/ 2 h 18"/>
                <a:gd name="T28" fmla="*/ 2 w 6"/>
                <a:gd name="T29" fmla="*/ 2 h 18"/>
                <a:gd name="T30" fmla="*/ 4 w 6"/>
                <a:gd name="T31" fmla="*/ 0 h 18"/>
                <a:gd name="T32" fmla="*/ 4 w 6"/>
                <a:gd name="T33" fmla="*/ 0 h 18"/>
                <a:gd name="T34" fmla="*/ 6 w 6"/>
                <a:gd name="T35" fmla="*/ 2 h 18"/>
                <a:gd name="T36" fmla="*/ 6 w 6"/>
                <a:gd name="T37" fmla="*/ 2 h 18"/>
                <a:gd name="T38" fmla="*/ 6 w 6"/>
                <a:gd name="T39" fmla="*/ 2 h 18"/>
                <a:gd name="T40" fmla="*/ 6 w 6"/>
                <a:gd name="T41" fmla="*/ 2 h 18"/>
                <a:gd name="T42" fmla="*/ 6 w 6"/>
                <a:gd name="T43" fmla="*/ 14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" h="18">
                  <a:moveTo>
                    <a:pt x="6" y="14"/>
                  </a:moveTo>
                  <a:lnTo>
                    <a:pt x="6" y="14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229"/>
            <p:cNvSpPr>
              <a:spLocks/>
            </p:cNvSpPr>
            <p:nvPr/>
          </p:nvSpPr>
          <p:spPr bwMode="auto">
            <a:xfrm>
              <a:off x="3238" y="2654"/>
              <a:ext cx="6" cy="8"/>
            </a:xfrm>
            <a:custGeom>
              <a:avLst/>
              <a:gdLst>
                <a:gd name="T0" fmla="*/ 6 w 6"/>
                <a:gd name="T1" fmla="*/ 2 h 8"/>
                <a:gd name="T2" fmla="*/ 6 w 6"/>
                <a:gd name="T3" fmla="*/ 2 h 8"/>
                <a:gd name="T4" fmla="*/ 2 w 6"/>
                <a:gd name="T5" fmla="*/ 6 h 8"/>
                <a:gd name="T6" fmla="*/ 2 w 6"/>
                <a:gd name="T7" fmla="*/ 6 h 8"/>
                <a:gd name="T8" fmla="*/ 0 w 6"/>
                <a:gd name="T9" fmla="*/ 8 h 8"/>
                <a:gd name="T10" fmla="*/ 0 w 6"/>
                <a:gd name="T11" fmla="*/ 4 h 8"/>
                <a:gd name="T12" fmla="*/ 0 w 6"/>
                <a:gd name="T13" fmla="*/ 4 h 8"/>
                <a:gd name="T14" fmla="*/ 0 w 6"/>
                <a:gd name="T15" fmla="*/ 0 h 8"/>
                <a:gd name="T16" fmla="*/ 0 w 6"/>
                <a:gd name="T17" fmla="*/ 0 h 8"/>
                <a:gd name="T18" fmla="*/ 2 w 6"/>
                <a:gd name="T19" fmla="*/ 0 h 8"/>
                <a:gd name="T20" fmla="*/ 2 w 6"/>
                <a:gd name="T21" fmla="*/ 0 h 8"/>
                <a:gd name="T22" fmla="*/ 6 w 6"/>
                <a:gd name="T23" fmla="*/ 0 h 8"/>
                <a:gd name="T24" fmla="*/ 6 w 6"/>
                <a:gd name="T25" fmla="*/ 0 h 8"/>
                <a:gd name="T26" fmla="*/ 6 w 6"/>
                <a:gd name="T27" fmla="*/ 2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 230"/>
            <p:cNvSpPr>
              <a:spLocks/>
            </p:cNvSpPr>
            <p:nvPr/>
          </p:nvSpPr>
          <p:spPr bwMode="auto">
            <a:xfrm>
              <a:off x="3238" y="2634"/>
              <a:ext cx="14" cy="16"/>
            </a:xfrm>
            <a:custGeom>
              <a:avLst/>
              <a:gdLst>
                <a:gd name="T0" fmla="*/ 0 w 14"/>
                <a:gd name="T1" fmla="*/ 14 h 16"/>
                <a:gd name="T2" fmla="*/ 0 w 14"/>
                <a:gd name="T3" fmla="*/ 14 h 16"/>
                <a:gd name="T4" fmla="*/ 0 w 14"/>
                <a:gd name="T5" fmla="*/ 10 h 16"/>
                <a:gd name="T6" fmla="*/ 0 w 14"/>
                <a:gd name="T7" fmla="*/ 10 h 16"/>
                <a:gd name="T8" fmla="*/ 0 w 14"/>
                <a:gd name="T9" fmla="*/ 0 h 16"/>
                <a:gd name="T10" fmla="*/ 0 w 14"/>
                <a:gd name="T11" fmla="*/ 0 h 16"/>
                <a:gd name="T12" fmla="*/ 2 w 14"/>
                <a:gd name="T13" fmla="*/ 0 h 16"/>
                <a:gd name="T14" fmla="*/ 2 w 14"/>
                <a:gd name="T15" fmla="*/ 0 h 16"/>
                <a:gd name="T16" fmla="*/ 14 w 14"/>
                <a:gd name="T17" fmla="*/ 2 h 16"/>
                <a:gd name="T18" fmla="*/ 14 w 14"/>
                <a:gd name="T19" fmla="*/ 2 h 16"/>
                <a:gd name="T20" fmla="*/ 14 w 14"/>
                <a:gd name="T21" fmla="*/ 4 h 16"/>
                <a:gd name="T22" fmla="*/ 14 w 14"/>
                <a:gd name="T23" fmla="*/ 4 h 16"/>
                <a:gd name="T24" fmla="*/ 14 w 14"/>
                <a:gd name="T25" fmla="*/ 10 h 16"/>
                <a:gd name="T26" fmla="*/ 14 w 14"/>
                <a:gd name="T27" fmla="*/ 10 h 16"/>
                <a:gd name="T28" fmla="*/ 12 w 14"/>
                <a:gd name="T29" fmla="*/ 14 h 16"/>
                <a:gd name="T30" fmla="*/ 12 w 14"/>
                <a:gd name="T31" fmla="*/ 14 h 16"/>
                <a:gd name="T32" fmla="*/ 12 w 14"/>
                <a:gd name="T33" fmla="*/ 14 h 16"/>
                <a:gd name="T34" fmla="*/ 12 w 14"/>
                <a:gd name="T35" fmla="*/ 14 h 16"/>
                <a:gd name="T36" fmla="*/ 12 w 14"/>
                <a:gd name="T37" fmla="*/ 14 h 16"/>
                <a:gd name="T38" fmla="*/ 10 w 14"/>
                <a:gd name="T39" fmla="*/ 16 h 16"/>
                <a:gd name="T40" fmla="*/ 10 w 14"/>
                <a:gd name="T41" fmla="*/ 16 h 16"/>
                <a:gd name="T42" fmla="*/ 4 w 14"/>
                <a:gd name="T43" fmla="*/ 16 h 16"/>
                <a:gd name="T44" fmla="*/ 0 w 14"/>
                <a:gd name="T45" fmla="*/ 14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" h="16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Freeform 231"/>
            <p:cNvSpPr>
              <a:spLocks/>
            </p:cNvSpPr>
            <p:nvPr/>
          </p:nvSpPr>
          <p:spPr bwMode="auto">
            <a:xfrm>
              <a:off x="3280" y="2708"/>
              <a:ext cx="10" cy="22"/>
            </a:xfrm>
            <a:custGeom>
              <a:avLst/>
              <a:gdLst>
                <a:gd name="T0" fmla="*/ 4 w 10"/>
                <a:gd name="T1" fmla="*/ 20 h 22"/>
                <a:gd name="T2" fmla="*/ 4 w 10"/>
                <a:gd name="T3" fmla="*/ 20 h 22"/>
                <a:gd name="T4" fmla="*/ 4 w 10"/>
                <a:gd name="T5" fmla="*/ 18 h 22"/>
                <a:gd name="T6" fmla="*/ 4 w 10"/>
                <a:gd name="T7" fmla="*/ 18 h 22"/>
                <a:gd name="T8" fmla="*/ 2 w 10"/>
                <a:gd name="T9" fmla="*/ 10 h 22"/>
                <a:gd name="T10" fmla="*/ 2 w 10"/>
                <a:gd name="T11" fmla="*/ 10 h 22"/>
                <a:gd name="T12" fmla="*/ 2 w 10"/>
                <a:gd name="T13" fmla="*/ 6 h 22"/>
                <a:gd name="T14" fmla="*/ 0 w 10"/>
                <a:gd name="T15" fmla="*/ 0 h 22"/>
                <a:gd name="T16" fmla="*/ 0 w 10"/>
                <a:gd name="T17" fmla="*/ 0 h 22"/>
                <a:gd name="T18" fmla="*/ 2 w 10"/>
                <a:gd name="T19" fmla="*/ 0 h 22"/>
                <a:gd name="T20" fmla="*/ 2 w 10"/>
                <a:gd name="T21" fmla="*/ 0 h 22"/>
                <a:gd name="T22" fmla="*/ 6 w 10"/>
                <a:gd name="T23" fmla="*/ 0 h 22"/>
                <a:gd name="T24" fmla="*/ 6 w 10"/>
                <a:gd name="T25" fmla="*/ 0 h 22"/>
                <a:gd name="T26" fmla="*/ 8 w 10"/>
                <a:gd name="T27" fmla="*/ 6 h 22"/>
                <a:gd name="T28" fmla="*/ 8 w 10"/>
                <a:gd name="T29" fmla="*/ 6 h 22"/>
                <a:gd name="T30" fmla="*/ 8 w 10"/>
                <a:gd name="T31" fmla="*/ 14 h 22"/>
                <a:gd name="T32" fmla="*/ 10 w 10"/>
                <a:gd name="T33" fmla="*/ 20 h 22"/>
                <a:gd name="T34" fmla="*/ 10 w 10"/>
                <a:gd name="T35" fmla="*/ 20 h 22"/>
                <a:gd name="T36" fmla="*/ 8 w 10"/>
                <a:gd name="T37" fmla="*/ 22 h 22"/>
                <a:gd name="T38" fmla="*/ 8 w 10"/>
                <a:gd name="T39" fmla="*/ 22 h 22"/>
                <a:gd name="T40" fmla="*/ 4 w 10"/>
                <a:gd name="T41" fmla="*/ 22 h 22"/>
                <a:gd name="T42" fmla="*/ 4 w 10"/>
                <a:gd name="T43" fmla="*/ 20 h 22"/>
                <a:gd name="T44" fmla="*/ 4 w 10"/>
                <a:gd name="T45" fmla="*/ 20 h 22"/>
                <a:gd name="T46" fmla="*/ 4 w 10"/>
                <a:gd name="T47" fmla="*/ 2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" h="22">
                  <a:moveTo>
                    <a:pt x="4" y="20"/>
                  </a:moveTo>
                  <a:lnTo>
                    <a:pt x="4" y="20"/>
                  </a:lnTo>
                  <a:lnTo>
                    <a:pt x="4" y="18"/>
                  </a:lnTo>
                  <a:lnTo>
                    <a:pt x="2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6"/>
                  </a:lnTo>
                  <a:lnTo>
                    <a:pt x="8" y="14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Freeform 232"/>
            <p:cNvSpPr>
              <a:spLocks/>
            </p:cNvSpPr>
            <p:nvPr/>
          </p:nvSpPr>
          <p:spPr bwMode="auto">
            <a:xfrm>
              <a:off x="3270" y="2708"/>
              <a:ext cx="10" cy="22"/>
            </a:xfrm>
            <a:custGeom>
              <a:avLst/>
              <a:gdLst>
                <a:gd name="T0" fmla="*/ 10 w 10"/>
                <a:gd name="T1" fmla="*/ 22 h 22"/>
                <a:gd name="T2" fmla="*/ 10 w 10"/>
                <a:gd name="T3" fmla="*/ 22 h 22"/>
                <a:gd name="T4" fmla="*/ 8 w 10"/>
                <a:gd name="T5" fmla="*/ 22 h 22"/>
                <a:gd name="T6" fmla="*/ 8 w 10"/>
                <a:gd name="T7" fmla="*/ 22 h 22"/>
                <a:gd name="T8" fmla="*/ 4 w 10"/>
                <a:gd name="T9" fmla="*/ 20 h 22"/>
                <a:gd name="T10" fmla="*/ 4 w 10"/>
                <a:gd name="T11" fmla="*/ 20 h 22"/>
                <a:gd name="T12" fmla="*/ 2 w 10"/>
                <a:gd name="T13" fmla="*/ 16 h 22"/>
                <a:gd name="T14" fmla="*/ 2 w 10"/>
                <a:gd name="T15" fmla="*/ 16 h 22"/>
                <a:gd name="T16" fmla="*/ 0 w 10"/>
                <a:gd name="T17" fmla="*/ 4 h 22"/>
                <a:gd name="T18" fmla="*/ 0 w 10"/>
                <a:gd name="T19" fmla="*/ 4 h 22"/>
                <a:gd name="T20" fmla="*/ 0 w 10"/>
                <a:gd name="T21" fmla="*/ 2 h 22"/>
                <a:gd name="T22" fmla="*/ 0 w 10"/>
                <a:gd name="T23" fmla="*/ 2 h 22"/>
                <a:gd name="T24" fmla="*/ 2 w 10"/>
                <a:gd name="T25" fmla="*/ 0 h 22"/>
                <a:gd name="T26" fmla="*/ 2 w 10"/>
                <a:gd name="T27" fmla="*/ 0 h 22"/>
                <a:gd name="T28" fmla="*/ 4 w 10"/>
                <a:gd name="T29" fmla="*/ 0 h 22"/>
                <a:gd name="T30" fmla="*/ 4 w 10"/>
                <a:gd name="T31" fmla="*/ 0 h 22"/>
                <a:gd name="T32" fmla="*/ 6 w 10"/>
                <a:gd name="T33" fmla="*/ 6 h 22"/>
                <a:gd name="T34" fmla="*/ 6 w 10"/>
                <a:gd name="T35" fmla="*/ 6 h 22"/>
                <a:gd name="T36" fmla="*/ 8 w 10"/>
                <a:gd name="T37" fmla="*/ 10 h 22"/>
                <a:gd name="T38" fmla="*/ 8 w 10"/>
                <a:gd name="T39" fmla="*/ 10 h 22"/>
                <a:gd name="T40" fmla="*/ 8 w 10"/>
                <a:gd name="T41" fmla="*/ 14 h 22"/>
                <a:gd name="T42" fmla="*/ 8 w 10"/>
                <a:gd name="T43" fmla="*/ 14 h 22"/>
                <a:gd name="T44" fmla="*/ 10 w 10"/>
                <a:gd name="T45" fmla="*/ 22 h 22"/>
                <a:gd name="T46" fmla="*/ 10 w 10"/>
                <a:gd name="T47" fmla="*/ 22 h 22"/>
                <a:gd name="T48" fmla="*/ 10 w 10"/>
                <a:gd name="T49" fmla="*/ 22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" h="22">
                  <a:moveTo>
                    <a:pt x="10" y="22"/>
                  </a:moveTo>
                  <a:lnTo>
                    <a:pt x="10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Freeform 233"/>
            <p:cNvSpPr>
              <a:spLocks/>
            </p:cNvSpPr>
            <p:nvPr/>
          </p:nvSpPr>
          <p:spPr bwMode="auto">
            <a:xfrm>
              <a:off x="3240" y="2708"/>
              <a:ext cx="28" cy="22"/>
            </a:xfrm>
            <a:custGeom>
              <a:avLst/>
              <a:gdLst>
                <a:gd name="T0" fmla="*/ 28 w 28"/>
                <a:gd name="T1" fmla="*/ 22 h 22"/>
                <a:gd name="T2" fmla="*/ 28 w 28"/>
                <a:gd name="T3" fmla="*/ 22 h 22"/>
                <a:gd name="T4" fmla="*/ 28 w 28"/>
                <a:gd name="T5" fmla="*/ 22 h 22"/>
                <a:gd name="T6" fmla="*/ 28 w 28"/>
                <a:gd name="T7" fmla="*/ 22 h 22"/>
                <a:gd name="T8" fmla="*/ 28 w 28"/>
                <a:gd name="T9" fmla="*/ 22 h 22"/>
                <a:gd name="T10" fmla="*/ 8 w 28"/>
                <a:gd name="T11" fmla="*/ 22 h 22"/>
                <a:gd name="T12" fmla="*/ 8 w 28"/>
                <a:gd name="T13" fmla="*/ 22 h 22"/>
                <a:gd name="T14" fmla="*/ 0 w 28"/>
                <a:gd name="T15" fmla="*/ 22 h 22"/>
                <a:gd name="T16" fmla="*/ 0 w 28"/>
                <a:gd name="T17" fmla="*/ 22 h 22"/>
                <a:gd name="T18" fmla="*/ 0 w 28"/>
                <a:gd name="T19" fmla="*/ 4 h 22"/>
                <a:gd name="T20" fmla="*/ 0 w 28"/>
                <a:gd name="T21" fmla="*/ 4 h 22"/>
                <a:gd name="T22" fmla="*/ 0 w 28"/>
                <a:gd name="T23" fmla="*/ 4 h 22"/>
                <a:gd name="T24" fmla="*/ 6 w 28"/>
                <a:gd name="T25" fmla="*/ 2 h 22"/>
                <a:gd name="T26" fmla="*/ 6 w 28"/>
                <a:gd name="T27" fmla="*/ 2 h 22"/>
                <a:gd name="T28" fmla="*/ 22 w 28"/>
                <a:gd name="T29" fmla="*/ 0 h 22"/>
                <a:gd name="T30" fmla="*/ 22 w 28"/>
                <a:gd name="T31" fmla="*/ 0 h 22"/>
                <a:gd name="T32" fmla="*/ 26 w 28"/>
                <a:gd name="T33" fmla="*/ 0 h 22"/>
                <a:gd name="T34" fmla="*/ 26 w 28"/>
                <a:gd name="T35" fmla="*/ 0 h 22"/>
                <a:gd name="T36" fmla="*/ 26 w 28"/>
                <a:gd name="T37" fmla="*/ 4 h 22"/>
                <a:gd name="T38" fmla="*/ 26 w 28"/>
                <a:gd name="T39" fmla="*/ 4 h 22"/>
                <a:gd name="T40" fmla="*/ 26 w 28"/>
                <a:gd name="T41" fmla="*/ 6 h 22"/>
                <a:gd name="T42" fmla="*/ 26 w 28"/>
                <a:gd name="T43" fmla="*/ 6 h 22"/>
                <a:gd name="T44" fmla="*/ 28 w 28"/>
                <a:gd name="T45" fmla="*/ 14 h 22"/>
                <a:gd name="T46" fmla="*/ 28 w 28"/>
                <a:gd name="T47" fmla="*/ 14 h 22"/>
                <a:gd name="T48" fmla="*/ 28 w 28"/>
                <a:gd name="T49" fmla="*/ 20 h 22"/>
                <a:gd name="T50" fmla="*/ 28 w 28"/>
                <a:gd name="T51" fmla="*/ 20 h 22"/>
                <a:gd name="T52" fmla="*/ 28 w 28"/>
                <a:gd name="T53" fmla="*/ 22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8" h="22">
                  <a:moveTo>
                    <a:pt x="28" y="22"/>
                  </a:moveTo>
                  <a:lnTo>
                    <a:pt x="28" y="22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0" y="4"/>
                  </a:lnTo>
                  <a:lnTo>
                    <a:pt x="6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Freeform 234"/>
            <p:cNvSpPr>
              <a:spLocks/>
            </p:cNvSpPr>
            <p:nvPr/>
          </p:nvSpPr>
          <p:spPr bwMode="auto">
            <a:xfrm>
              <a:off x="3200" y="2716"/>
              <a:ext cx="32" cy="36"/>
            </a:xfrm>
            <a:custGeom>
              <a:avLst/>
              <a:gdLst>
                <a:gd name="T0" fmla="*/ 32 w 32"/>
                <a:gd name="T1" fmla="*/ 16 h 36"/>
                <a:gd name="T2" fmla="*/ 32 w 32"/>
                <a:gd name="T3" fmla="*/ 16 h 36"/>
                <a:gd name="T4" fmla="*/ 28 w 32"/>
                <a:gd name="T5" fmla="*/ 18 h 36"/>
                <a:gd name="T6" fmla="*/ 28 w 32"/>
                <a:gd name="T7" fmla="*/ 18 h 36"/>
                <a:gd name="T8" fmla="*/ 20 w 32"/>
                <a:gd name="T9" fmla="*/ 24 h 36"/>
                <a:gd name="T10" fmla="*/ 20 w 32"/>
                <a:gd name="T11" fmla="*/ 24 h 36"/>
                <a:gd name="T12" fmla="*/ 18 w 32"/>
                <a:gd name="T13" fmla="*/ 30 h 36"/>
                <a:gd name="T14" fmla="*/ 16 w 32"/>
                <a:gd name="T15" fmla="*/ 34 h 36"/>
                <a:gd name="T16" fmla="*/ 16 w 32"/>
                <a:gd name="T17" fmla="*/ 34 h 36"/>
                <a:gd name="T18" fmla="*/ 14 w 32"/>
                <a:gd name="T19" fmla="*/ 34 h 36"/>
                <a:gd name="T20" fmla="*/ 14 w 32"/>
                <a:gd name="T21" fmla="*/ 34 h 36"/>
                <a:gd name="T22" fmla="*/ 14 w 32"/>
                <a:gd name="T23" fmla="*/ 34 h 36"/>
                <a:gd name="T24" fmla="*/ 14 w 32"/>
                <a:gd name="T25" fmla="*/ 34 h 36"/>
                <a:gd name="T26" fmla="*/ 10 w 32"/>
                <a:gd name="T27" fmla="*/ 36 h 36"/>
                <a:gd name="T28" fmla="*/ 10 w 32"/>
                <a:gd name="T29" fmla="*/ 36 h 36"/>
                <a:gd name="T30" fmla="*/ 2 w 32"/>
                <a:gd name="T31" fmla="*/ 36 h 36"/>
                <a:gd name="T32" fmla="*/ 2 w 32"/>
                <a:gd name="T33" fmla="*/ 36 h 36"/>
                <a:gd name="T34" fmla="*/ 0 w 32"/>
                <a:gd name="T35" fmla="*/ 34 h 36"/>
                <a:gd name="T36" fmla="*/ 2 w 32"/>
                <a:gd name="T37" fmla="*/ 32 h 36"/>
                <a:gd name="T38" fmla="*/ 4 w 32"/>
                <a:gd name="T39" fmla="*/ 24 h 36"/>
                <a:gd name="T40" fmla="*/ 4 w 32"/>
                <a:gd name="T41" fmla="*/ 24 h 36"/>
                <a:gd name="T42" fmla="*/ 12 w 32"/>
                <a:gd name="T43" fmla="*/ 14 h 36"/>
                <a:gd name="T44" fmla="*/ 12 w 32"/>
                <a:gd name="T45" fmla="*/ 14 h 36"/>
                <a:gd name="T46" fmla="*/ 14 w 32"/>
                <a:gd name="T47" fmla="*/ 12 h 36"/>
                <a:gd name="T48" fmla="*/ 14 w 32"/>
                <a:gd name="T49" fmla="*/ 12 h 36"/>
                <a:gd name="T50" fmla="*/ 22 w 32"/>
                <a:gd name="T51" fmla="*/ 6 h 36"/>
                <a:gd name="T52" fmla="*/ 22 w 32"/>
                <a:gd name="T53" fmla="*/ 6 h 36"/>
                <a:gd name="T54" fmla="*/ 26 w 32"/>
                <a:gd name="T55" fmla="*/ 2 h 36"/>
                <a:gd name="T56" fmla="*/ 30 w 32"/>
                <a:gd name="T57" fmla="*/ 0 h 36"/>
                <a:gd name="T58" fmla="*/ 32 w 32"/>
                <a:gd name="T59" fmla="*/ 2 h 36"/>
                <a:gd name="T60" fmla="*/ 32 w 32"/>
                <a:gd name="T61" fmla="*/ 2 h 36"/>
                <a:gd name="T62" fmla="*/ 32 w 32"/>
                <a:gd name="T63" fmla="*/ 2 h 36"/>
                <a:gd name="T64" fmla="*/ 32 w 32"/>
                <a:gd name="T65" fmla="*/ 2 h 36"/>
                <a:gd name="T66" fmla="*/ 32 w 32"/>
                <a:gd name="T67" fmla="*/ 16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" h="36">
                  <a:moveTo>
                    <a:pt x="32" y="16"/>
                  </a:moveTo>
                  <a:lnTo>
                    <a:pt x="32" y="16"/>
                  </a:lnTo>
                  <a:lnTo>
                    <a:pt x="28" y="18"/>
                  </a:lnTo>
                  <a:lnTo>
                    <a:pt x="20" y="24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0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Freeform 235"/>
            <p:cNvSpPr>
              <a:spLocks/>
            </p:cNvSpPr>
            <p:nvPr/>
          </p:nvSpPr>
          <p:spPr bwMode="auto">
            <a:xfrm>
              <a:off x="3214" y="2654"/>
              <a:ext cx="16" cy="52"/>
            </a:xfrm>
            <a:custGeom>
              <a:avLst/>
              <a:gdLst>
                <a:gd name="T0" fmla="*/ 10 w 16"/>
                <a:gd name="T1" fmla="*/ 0 h 52"/>
                <a:gd name="T2" fmla="*/ 10 w 16"/>
                <a:gd name="T3" fmla="*/ 0 h 52"/>
                <a:gd name="T4" fmla="*/ 16 w 16"/>
                <a:gd name="T5" fmla="*/ 0 h 52"/>
                <a:gd name="T6" fmla="*/ 16 w 16"/>
                <a:gd name="T7" fmla="*/ 0 h 52"/>
                <a:gd name="T8" fmla="*/ 16 w 16"/>
                <a:gd name="T9" fmla="*/ 16 h 52"/>
                <a:gd name="T10" fmla="*/ 16 w 16"/>
                <a:gd name="T11" fmla="*/ 16 h 52"/>
                <a:gd name="T12" fmla="*/ 16 w 16"/>
                <a:gd name="T13" fmla="*/ 20 h 52"/>
                <a:gd name="T14" fmla="*/ 16 w 16"/>
                <a:gd name="T15" fmla="*/ 24 h 52"/>
                <a:gd name="T16" fmla="*/ 16 w 16"/>
                <a:gd name="T17" fmla="*/ 24 h 52"/>
                <a:gd name="T18" fmla="*/ 12 w 16"/>
                <a:gd name="T19" fmla="*/ 30 h 52"/>
                <a:gd name="T20" fmla="*/ 12 w 16"/>
                <a:gd name="T21" fmla="*/ 30 h 52"/>
                <a:gd name="T22" fmla="*/ 8 w 16"/>
                <a:gd name="T23" fmla="*/ 38 h 52"/>
                <a:gd name="T24" fmla="*/ 8 w 16"/>
                <a:gd name="T25" fmla="*/ 38 h 52"/>
                <a:gd name="T26" fmla="*/ 4 w 16"/>
                <a:gd name="T27" fmla="*/ 46 h 52"/>
                <a:gd name="T28" fmla="*/ 4 w 16"/>
                <a:gd name="T29" fmla="*/ 46 h 52"/>
                <a:gd name="T30" fmla="*/ 2 w 16"/>
                <a:gd name="T31" fmla="*/ 50 h 52"/>
                <a:gd name="T32" fmla="*/ 2 w 16"/>
                <a:gd name="T33" fmla="*/ 50 h 52"/>
                <a:gd name="T34" fmla="*/ 0 w 16"/>
                <a:gd name="T35" fmla="*/ 52 h 52"/>
                <a:gd name="T36" fmla="*/ 0 w 16"/>
                <a:gd name="T37" fmla="*/ 52 h 52"/>
                <a:gd name="T38" fmla="*/ 0 w 16"/>
                <a:gd name="T39" fmla="*/ 46 h 52"/>
                <a:gd name="T40" fmla="*/ 0 w 16"/>
                <a:gd name="T41" fmla="*/ 42 h 52"/>
                <a:gd name="T42" fmla="*/ 0 w 16"/>
                <a:gd name="T43" fmla="*/ 42 h 52"/>
                <a:gd name="T44" fmla="*/ 2 w 16"/>
                <a:gd name="T45" fmla="*/ 32 h 52"/>
                <a:gd name="T46" fmla="*/ 2 w 16"/>
                <a:gd name="T47" fmla="*/ 32 h 52"/>
                <a:gd name="T48" fmla="*/ 4 w 16"/>
                <a:gd name="T49" fmla="*/ 28 h 52"/>
                <a:gd name="T50" fmla="*/ 4 w 16"/>
                <a:gd name="T51" fmla="*/ 28 h 52"/>
                <a:gd name="T52" fmla="*/ 4 w 16"/>
                <a:gd name="T53" fmla="*/ 24 h 52"/>
                <a:gd name="T54" fmla="*/ 4 w 16"/>
                <a:gd name="T55" fmla="*/ 22 h 52"/>
                <a:gd name="T56" fmla="*/ 4 w 16"/>
                <a:gd name="T57" fmla="*/ 22 h 52"/>
                <a:gd name="T58" fmla="*/ 6 w 16"/>
                <a:gd name="T59" fmla="*/ 16 h 52"/>
                <a:gd name="T60" fmla="*/ 6 w 16"/>
                <a:gd name="T61" fmla="*/ 16 h 52"/>
                <a:gd name="T62" fmla="*/ 8 w 16"/>
                <a:gd name="T63" fmla="*/ 4 h 52"/>
                <a:gd name="T64" fmla="*/ 8 w 16"/>
                <a:gd name="T65" fmla="*/ 4 h 52"/>
                <a:gd name="T66" fmla="*/ 8 w 16"/>
                <a:gd name="T67" fmla="*/ 2 h 52"/>
                <a:gd name="T68" fmla="*/ 10 w 1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" h="52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2" y="30"/>
                  </a:lnTo>
                  <a:lnTo>
                    <a:pt x="8" y="38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Freeform 236"/>
            <p:cNvSpPr>
              <a:spLocks/>
            </p:cNvSpPr>
            <p:nvPr/>
          </p:nvSpPr>
          <p:spPr bwMode="auto">
            <a:xfrm>
              <a:off x="3216" y="2632"/>
              <a:ext cx="6" cy="18"/>
            </a:xfrm>
            <a:custGeom>
              <a:avLst/>
              <a:gdLst>
                <a:gd name="T0" fmla="*/ 4 w 6"/>
                <a:gd name="T1" fmla="*/ 14 h 18"/>
                <a:gd name="T2" fmla="*/ 4 w 6"/>
                <a:gd name="T3" fmla="*/ 14 h 18"/>
                <a:gd name="T4" fmla="*/ 4 w 6"/>
                <a:gd name="T5" fmla="*/ 18 h 18"/>
                <a:gd name="T6" fmla="*/ 4 w 6"/>
                <a:gd name="T7" fmla="*/ 18 h 18"/>
                <a:gd name="T8" fmla="*/ 2 w 6"/>
                <a:gd name="T9" fmla="*/ 18 h 18"/>
                <a:gd name="T10" fmla="*/ 2 w 6"/>
                <a:gd name="T11" fmla="*/ 18 h 18"/>
                <a:gd name="T12" fmla="*/ 0 w 6"/>
                <a:gd name="T13" fmla="*/ 18 h 18"/>
                <a:gd name="T14" fmla="*/ 0 w 6"/>
                <a:gd name="T15" fmla="*/ 18 h 18"/>
                <a:gd name="T16" fmla="*/ 0 w 6"/>
                <a:gd name="T17" fmla="*/ 16 h 18"/>
                <a:gd name="T18" fmla="*/ 0 w 6"/>
                <a:gd name="T19" fmla="*/ 16 h 18"/>
                <a:gd name="T20" fmla="*/ 2 w 6"/>
                <a:gd name="T21" fmla="*/ 12 h 18"/>
                <a:gd name="T22" fmla="*/ 2 w 6"/>
                <a:gd name="T23" fmla="*/ 12 h 18"/>
                <a:gd name="T24" fmla="*/ 2 w 6"/>
                <a:gd name="T25" fmla="*/ 4 h 18"/>
                <a:gd name="T26" fmla="*/ 2 w 6"/>
                <a:gd name="T27" fmla="*/ 4 h 18"/>
                <a:gd name="T28" fmla="*/ 4 w 6"/>
                <a:gd name="T29" fmla="*/ 2 h 18"/>
                <a:gd name="T30" fmla="*/ 4 w 6"/>
                <a:gd name="T31" fmla="*/ 2 h 18"/>
                <a:gd name="T32" fmla="*/ 4 w 6"/>
                <a:gd name="T33" fmla="*/ 0 h 18"/>
                <a:gd name="T34" fmla="*/ 4 w 6"/>
                <a:gd name="T35" fmla="*/ 0 h 18"/>
                <a:gd name="T36" fmla="*/ 6 w 6"/>
                <a:gd name="T37" fmla="*/ 2 h 18"/>
                <a:gd name="T38" fmla="*/ 6 w 6"/>
                <a:gd name="T39" fmla="*/ 2 h 18"/>
                <a:gd name="T40" fmla="*/ 4 w 6"/>
                <a:gd name="T41" fmla="*/ 14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" h="18">
                  <a:moveTo>
                    <a:pt x="4" y="14"/>
                  </a:moveTo>
                  <a:lnTo>
                    <a:pt x="4" y="14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Freeform 237"/>
            <p:cNvSpPr>
              <a:spLocks/>
            </p:cNvSpPr>
            <p:nvPr/>
          </p:nvSpPr>
          <p:spPr bwMode="auto">
            <a:xfrm>
              <a:off x="3196" y="2654"/>
              <a:ext cx="22" cy="90"/>
            </a:xfrm>
            <a:custGeom>
              <a:avLst/>
              <a:gdLst>
                <a:gd name="T0" fmla="*/ 22 w 22"/>
                <a:gd name="T1" fmla="*/ 0 h 90"/>
                <a:gd name="T2" fmla="*/ 22 w 22"/>
                <a:gd name="T3" fmla="*/ 0 h 90"/>
                <a:gd name="T4" fmla="*/ 22 w 22"/>
                <a:gd name="T5" fmla="*/ 8 h 90"/>
                <a:gd name="T6" fmla="*/ 22 w 22"/>
                <a:gd name="T7" fmla="*/ 8 h 90"/>
                <a:gd name="T8" fmla="*/ 20 w 22"/>
                <a:gd name="T9" fmla="*/ 14 h 90"/>
                <a:gd name="T10" fmla="*/ 20 w 22"/>
                <a:gd name="T11" fmla="*/ 14 h 90"/>
                <a:gd name="T12" fmla="*/ 20 w 22"/>
                <a:gd name="T13" fmla="*/ 16 h 90"/>
                <a:gd name="T14" fmla="*/ 20 w 22"/>
                <a:gd name="T15" fmla="*/ 16 h 90"/>
                <a:gd name="T16" fmla="*/ 16 w 22"/>
                <a:gd name="T17" fmla="*/ 32 h 90"/>
                <a:gd name="T18" fmla="*/ 16 w 22"/>
                <a:gd name="T19" fmla="*/ 32 h 90"/>
                <a:gd name="T20" fmla="*/ 16 w 22"/>
                <a:gd name="T21" fmla="*/ 36 h 90"/>
                <a:gd name="T22" fmla="*/ 16 w 22"/>
                <a:gd name="T23" fmla="*/ 36 h 90"/>
                <a:gd name="T24" fmla="*/ 16 w 22"/>
                <a:gd name="T25" fmla="*/ 40 h 90"/>
                <a:gd name="T26" fmla="*/ 16 w 22"/>
                <a:gd name="T27" fmla="*/ 40 h 90"/>
                <a:gd name="T28" fmla="*/ 14 w 22"/>
                <a:gd name="T29" fmla="*/ 48 h 90"/>
                <a:gd name="T30" fmla="*/ 14 w 22"/>
                <a:gd name="T31" fmla="*/ 48 h 90"/>
                <a:gd name="T32" fmla="*/ 12 w 22"/>
                <a:gd name="T33" fmla="*/ 60 h 90"/>
                <a:gd name="T34" fmla="*/ 12 w 22"/>
                <a:gd name="T35" fmla="*/ 60 h 90"/>
                <a:gd name="T36" fmla="*/ 10 w 22"/>
                <a:gd name="T37" fmla="*/ 68 h 90"/>
                <a:gd name="T38" fmla="*/ 10 w 22"/>
                <a:gd name="T39" fmla="*/ 68 h 90"/>
                <a:gd name="T40" fmla="*/ 8 w 22"/>
                <a:gd name="T41" fmla="*/ 74 h 90"/>
                <a:gd name="T42" fmla="*/ 6 w 22"/>
                <a:gd name="T43" fmla="*/ 74 h 90"/>
                <a:gd name="T44" fmla="*/ 6 w 22"/>
                <a:gd name="T45" fmla="*/ 74 h 90"/>
                <a:gd name="T46" fmla="*/ 4 w 22"/>
                <a:gd name="T47" fmla="*/ 82 h 90"/>
                <a:gd name="T48" fmla="*/ 4 w 22"/>
                <a:gd name="T49" fmla="*/ 82 h 90"/>
                <a:gd name="T50" fmla="*/ 2 w 22"/>
                <a:gd name="T51" fmla="*/ 88 h 90"/>
                <a:gd name="T52" fmla="*/ 2 w 22"/>
                <a:gd name="T53" fmla="*/ 88 h 90"/>
                <a:gd name="T54" fmla="*/ 2 w 22"/>
                <a:gd name="T55" fmla="*/ 90 h 90"/>
                <a:gd name="T56" fmla="*/ 0 w 22"/>
                <a:gd name="T57" fmla="*/ 88 h 90"/>
                <a:gd name="T58" fmla="*/ 0 w 22"/>
                <a:gd name="T59" fmla="*/ 84 h 90"/>
                <a:gd name="T60" fmla="*/ 0 w 22"/>
                <a:gd name="T61" fmla="*/ 84 h 90"/>
                <a:gd name="T62" fmla="*/ 8 w 22"/>
                <a:gd name="T63" fmla="*/ 48 h 90"/>
                <a:gd name="T64" fmla="*/ 8 w 22"/>
                <a:gd name="T65" fmla="*/ 48 h 90"/>
                <a:gd name="T66" fmla="*/ 10 w 22"/>
                <a:gd name="T67" fmla="*/ 46 h 90"/>
                <a:gd name="T68" fmla="*/ 10 w 22"/>
                <a:gd name="T69" fmla="*/ 46 h 90"/>
                <a:gd name="T70" fmla="*/ 12 w 22"/>
                <a:gd name="T71" fmla="*/ 28 h 90"/>
                <a:gd name="T72" fmla="*/ 12 w 22"/>
                <a:gd name="T73" fmla="*/ 28 h 90"/>
                <a:gd name="T74" fmla="*/ 14 w 22"/>
                <a:gd name="T75" fmla="*/ 26 h 90"/>
                <a:gd name="T76" fmla="*/ 14 w 22"/>
                <a:gd name="T77" fmla="*/ 26 h 90"/>
                <a:gd name="T78" fmla="*/ 16 w 22"/>
                <a:gd name="T79" fmla="*/ 10 h 90"/>
                <a:gd name="T80" fmla="*/ 16 w 22"/>
                <a:gd name="T81" fmla="*/ 10 h 90"/>
                <a:gd name="T82" fmla="*/ 18 w 22"/>
                <a:gd name="T83" fmla="*/ 6 h 90"/>
                <a:gd name="T84" fmla="*/ 18 w 22"/>
                <a:gd name="T85" fmla="*/ 6 h 90"/>
                <a:gd name="T86" fmla="*/ 18 w 22"/>
                <a:gd name="T87" fmla="*/ 2 h 90"/>
                <a:gd name="T88" fmla="*/ 20 w 22"/>
                <a:gd name="T89" fmla="*/ 0 h 90"/>
                <a:gd name="T90" fmla="*/ 20 w 22"/>
                <a:gd name="T91" fmla="*/ 0 h 90"/>
                <a:gd name="T92" fmla="*/ 22 w 22"/>
                <a:gd name="T93" fmla="*/ 0 h 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" h="90">
                  <a:moveTo>
                    <a:pt x="22" y="0"/>
                  </a:moveTo>
                  <a:lnTo>
                    <a:pt x="22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4" y="48"/>
                  </a:lnTo>
                  <a:lnTo>
                    <a:pt x="12" y="60"/>
                  </a:lnTo>
                  <a:lnTo>
                    <a:pt x="10" y="68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4" y="82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8" y="48"/>
                  </a:lnTo>
                  <a:lnTo>
                    <a:pt x="10" y="46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Freeform 238"/>
            <p:cNvSpPr>
              <a:spLocks/>
            </p:cNvSpPr>
            <p:nvPr/>
          </p:nvSpPr>
          <p:spPr bwMode="auto">
            <a:xfrm>
              <a:off x="3208" y="2634"/>
              <a:ext cx="8" cy="16"/>
            </a:xfrm>
            <a:custGeom>
              <a:avLst/>
              <a:gdLst>
                <a:gd name="T0" fmla="*/ 6 w 8"/>
                <a:gd name="T1" fmla="*/ 12 h 16"/>
                <a:gd name="T2" fmla="*/ 6 w 8"/>
                <a:gd name="T3" fmla="*/ 12 h 16"/>
                <a:gd name="T4" fmla="*/ 4 w 8"/>
                <a:gd name="T5" fmla="*/ 16 h 16"/>
                <a:gd name="T6" fmla="*/ 4 w 8"/>
                <a:gd name="T7" fmla="*/ 16 h 16"/>
                <a:gd name="T8" fmla="*/ 2 w 8"/>
                <a:gd name="T9" fmla="*/ 16 h 16"/>
                <a:gd name="T10" fmla="*/ 2 w 8"/>
                <a:gd name="T11" fmla="*/ 16 h 16"/>
                <a:gd name="T12" fmla="*/ 0 w 8"/>
                <a:gd name="T13" fmla="*/ 14 h 16"/>
                <a:gd name="T14" fmla="*/ 0 w 8"/>
                <a:gd name="T15" fmla="*/ 14 h 16"/>
                <a:gd name="T16" fmla="*/ 2 w 8"/>
                <a:gd name="T17" fmla="*/ 6 h 16"/>
                <a:gd name="T18" fmla="*/ 2 w 8"/>
                <a:gd name="T19" fmla="*/ 6 h 16"/>
                <a:gd name="T20" fmla="*/ 4 w 8"/>
                <a:gd name="T21" fmla="*/ 2 h 16"/>
                <a:gd name="T22" fmla="*/ 4 w 8"/>
                <a:gd name="T23" fmla="*/ 2 h 16"/>
                <a:gd name="T24" fmla="*/ 6 w 8"/>
                <a:gd name="T25" fmla="*/ 0 h 16"/>
                <a:gd name="T26" fmla="*/ 6 w 8"/>
                <a:gd name="T27" fmla="*/ 0 h 16"/>
                <a:gd name="T28" fmla="*/ 8 w 8"/>
                <a:gd name="T29" fmla="*/ 0 h 16"/>
                <a:gd name="T30" fmla="*/ 8 w 8"/>
                <a:gd name="T31" fmla="*/ 0 h 16"/>
                <a:gd name="T32" fmla="*/ 6 w 8"/>
                <a:gd name="T33" fmla="*/ 12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6">
                  <a:moveTo>
                    <a:pt x="6" y="12"/>
                  </a:moveTo>
                  <a:lnTo>
                    <a:pt x="6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Freeform 239"/>
            <p:cNvSpPr>
              <a:spLocks/>
            </p:cNvSpPr>
            <p:nvPr/>
          </p:nvSpPr>
          <p:spPr bwMode="auto">
            <a:xfrm>
              <a:off x="3188" y="2654"/>
              <a:ext cx="22" cy="92"/>
            </a:xfrm>
            <a:custGeom>
              <a:avLst/>
              <a:gdLst>
                <a:gd name="T0" fmla="*/ 20 w 22"/>
                <a:gd name="T1" fmla="*/ 0 h 92"/>
                <a:gd name="T2" fmla="*/ 20 w 22"/>
                <a:gd name="T3" fmla="*/ 0 h 92"/>
                <a:gd name="T4" fmla="*/ 22 w 22"/>
                <a:gd name="T5" fmla="*/ 2 h 92"/>
                <a:gd name="T6" fmla="*/ 22 w 22"/>
                <a:gd name="T7" fmla="*/ 4 h 92"/>
                <a:gd name="T8" fmla="*/ 22 w 22"/>
                <a:gd name="T9" fmla="*/ 8 h 92"/>
                <a:gd name="T10" fmla="*/ 22 w 22"/>
                <a:gd name="T11" fmla="*/ 8 h 92"/>
                <a:gd name="T12" fmla="*/ 10 w 22"/>
                <a:gd name="T13" fmla="*/ 66 h 92"/>
                <a:gd name="T14" fmla="*/ 10 w 22"/>
                <a:gd name="T15" fmla="*/ 66 h 92"/>
                <a:gd name="T16" fmla="*/ 8 w 22"/>
                <a:gd name="T17" fmla="*/ 68 h 92"/>
                <a:gd name="T18" fmla="*/ 8 w 22"/>
                <a:gd name="T19" fmla="*/ 68 h 92"/>
                <a:gd name="T20" fmla="*/ 8 w 22"/>
                <a:gd name="T21" fmla="*/ 74 h 92"/>
                <a:gd name="T22" fmla="*/ 8 w 22"/>
                <a:gd name="T23" fmla="*/ 74 h 92"/>
                <a:gd name="T24" fmla="*/ 6 w 22"/>
                <a:gd name="T25" fmla="*/ 86 h 92"/>
                <a:gd name="T26" fmla="*/ 6 w 22"/>
                <a:gd name="T27" fmla="*/ 86 h 92"/>
                <a:gd name="T28" fmla="*/ 4 w 22"/>
                <a:gd name="T29" fmla="*/ 92 h 92"/>
                <a:gd name="T30" fmla="*/ 4 w 22"/>
                <a:gd name="T31" fmla="*/ 92 h 92"/>
                <a:gd name="T32" fmla="*/ 2 w 22"/>
                <a:gd name="T33" fmla="*/ 90 h 92"/>
                <a:gd name="T34" fmla="*/ 2 w 22"/>
                <a:gd name="T35" fmla="*/ 90 h 92"/>
                <a:gd name="T36" fmla="*/ 2 w 22"/>
                <a:gd name="T37" fmla="*/ 90 h 92"/>
                <a:gd name="T38" fmla="*/ 2 w 22"/>
                <a:gd name="T39" fmla="*/ 90 h 92"/>
                <a:gd name="T40" fmla="*/ 2 w 22"/>
                <a:gd name="T41" fmla="*/ 90 h 92"/>
                <a:gd name="T42" fmla="*/ 0 w 22"/>
                <a:gd name="T43" fmla="*/ 86 h 92"/>
                <a:gd name="T44" fmla="*/ 0 w 22"/>
                <a:gd name="T45" fmla="*/ 86 h 92"/>
                <a:gd name="T46" fmla="*/ 0 w 22"/>
                <a:gd name="T47" fmla="*/ 86 h 92"/>
                <a:gd name="T48" fmla="*/ 0 w 22"/>
                <a:gd name="T49" fmla="*/ 86 h 92"/>
                <a:gd name="T50" fmla="*/ 0 w 22"/>
                <a:gd name="T51" fmla="*/ 80 h 92"/>
                <a:gd name="T52" fmla="*/ 0 w 22"/>
                <a:gd name="T53" fmla="*/ 80 h 92"/>
                <a:gd name="T54" fmla="*/ 4 w 22"/>
                <a:gd name="T55" fmla="*/ 70 h 92"/>
                <a:gd name="T56" fmla="*/ 4 w 22"/>
                <a:gd name="T57" fmla="*/ 70 h 92"/>
                <a:gd name="T58" fmla="*/ 10 w 22"/>
                <a:gd name="T59" fmla="*/ 44 h 92"/>
                <a:gd name="T60" fmla="*/ 14 w 22"/>
                <a:gd name="T61" fmla="*/ 32 h 92"/>
                <a:gd name="T62" fmla="*/ 16 w 22"/>
                <a:gd name="T63" fmla="*/ 18 h 92"/>
                <a:gd name="T64" fmla="*/ 16 w 22"/>
                <a:gd name="T65" fmla="*/ 18 h 92"/>
                <a:gd name="T66" fmla="*/ 18 w 22"/>
                <a:gd name="T67" fmla="*/ 10 h 92"/>
                <a:gd name="T68" fmla="*/ 18 w 22"/>
                <a:gd name="T69" fmla="*/ 10 h 92"/>
                <a:gd name="T70" fmla="*/ 20 w 22"/>
                <a:gd name="T71" fmla="*/ 2 h 92"/>
                <a:gd name="T72" fmla="*/ 20 w 22"/>
                <a:gd name="T73" fmla="*/ 2 h 92"/>
                <a:gd name="T74" fmla="*/ 20 w 22"/>
                <a:gd name="T75" fmla="*/ 0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" h="92">
                  <a:moveTo>
                    <a:pt x="20" y="0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8" y="74"/>
                  </a:lnTo>
                  <a:lnTo>
                    <a:pt x="6" y="86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4" y="70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6" y="18"/>
                  </a:lnTo>
                  <a:lnTo>
                    <a:pt x="18" y="10"/>
                  </a:lnTo>
                  <a:lnTo>
                    <a:pt x="20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Freeform 240"/>
            <p:cNvSpPr>
              <a:spLocks/>
            </p:cNvSpPr>
            <p:nvPr/>
          </p:nvSpPr>
          <p:spPr bwMode="auto">
            <a:xfrm>
              <a:off x="3182" y="2746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6 h 8"/>
                <a:gd name="T4" fmla="*/ 6 w 8"/>
                <a:gd name="T5" fmla="*/ 8 h 8"/>
                <a:gd name="T6" fmla="*/ 6 w 8"/>
                <a:gd name="T7" fmla="*/ 8 h 8"/>
                <a:gd name="T8" fmla="*/ 0 w 8"/>
                <a:gd name="T9" fmla="*/ 8 h 8"/>
                <a:gd name="T10" fmla="*/ 0 w 8"/>
                <a:gd name="T11" fmla="*/ 8 h 8"/>
                <a:gd name="T12" fmla="*/ 0 w 8"/>
                <a:gd name="T13" fmla="*/ 6 h 8"/>
                <a:gd name="T14" fmla="*/ 0 w 8"/>
                <a:gd name="T15" fmla="*/ 6 h 8"/>
                <a:gd name="T16" fmla="*/ 2 w 8"/>
                <a:gd name="T17" fmla="*/ 0 h 8"/>
                <a:gd name="T18" fmla="*/ 2 w 8"/>
                <a:gd name="T19" fmla="*/ 0 h 8"/>
                <a:gd name="T20" fmla="*/ 2 w 8"/>
                <a:gd name="T21" fmla="*/ 0 h 8"/>
                <a:gd name="T22" fmla="*/ 2 w 8"/>
                <a:gd name="T23" fmla="*/ 0 h 8"/>
                <a:gd name="T24" fmla="*/ 8 w 8"/>
                <a:gd name="T25" fmla="*/ 4 h 8"/>
                <a:gd name="T26" fmla="*/ 8 w 8"/>
                <a:gd name="T27" fmla="*/ 4 h 8"/>
                <a:gd name="T28" fmla="*/ 8 w 8"/>
                <a:gd name="T29" fmla="*/ 6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4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241"/>
            <p:cNvSpPr>
              <a:spLocks/>
            </p:cNvSpPr>
            <p:nvPr/>
          </p:nvSpPr>
          <p:spPr bwMode="auto">
            <a:xfrm>
              <a:off x="3196" y="2638"/>
              <a:ext cx="10" cy="12"/>
            </a:xfrm>
            <a:custGeom>
              <a:avLst/>
              <a:gdLst>
                <a:gd name="T0" fmla="*/ 8 w 10"/>
                <a:gd name="T1" fmla="*/ 6 h 12"/>
                <a:gd name="T2" fmla="*/ 8 w 10"/>
                <a:gd name="T3" fmla="*/ 6 h 12"/>
                <a:gd name="T4" fmla="*/ 8 w 10"/>
                <a:gd name="T5" fmla="*/ 10 h 12"/>
                <a:gd name="T6" fmla="*/ 8 w 10"/>
                <a:gd name="T7" fmla="*/ 10 h 12"/>
                <a:gd name="T8" fmla="*/ 8 w 10"/>
                <a:gd name="T9" fmla="*/ 12 h 12"/>
                <a:gd name="T10" fmla="*/ 8 w 10"/>
                <a:gd name="T11" fmla="*/ 12 h 12"/>
                <a:gd name="T12" fmla="*/ 6 w 10"/>
                <a:gd name="T13" fmla="*/ 12 h 12"/>
                <a:gd name="T14" fmla="*/ 6 w 10"/>
                <a:gd name="T15" fmla="*/ 12 h 12"/>
                <a:gd name="T16" fmla="*/ 4 w 10"/>
                <a:gd name="T17" fmla="*/ 10 h 12"/>
                <a:gd name="T18" fmla="*/ 4 w 10"/>
                <a:gd name="T19" fmla="*/ 10 h 12"/>
                <a:gd name="T20" fmla="*/ 2 w 10"/>
                <a:gd name="T21" fmla="*/ 4 h 12"/>
                <a:gd name="T22" fmla="*/ 0 w 10"/>
                <a:gd name="T23" fmla="*/ 4 h 12"/>
                <a:gd name="T24" fmla="*/ 0 w 10"/>
                <a:gd name="T25" fmla="*/ 4 h 12"/>
                <a:gd name="T26" fmla="*/ 0 w 10"/>
                <a:gd name="T27" fmla="*/ 4 h 12"/>
                <a:gd name="T28" fmla="*/ 0 w 10"/>
                <a:gd name="T29" fmla="*/ 4 h 12"/>
                <a:gd name="T30" fmla="*/ 8 w 10"/>
                <a:gd name="T31" fmla="*/ 0 h 12"/>
                <a:gd name="T32" fmla="*/ 8 w 10"/>
                <a:gd name="T33" fmla="*/ 0 h 12"/>
                <a:gd name="T34" fmla="*/ 8 w 10"/>
                <a:gd name="T35" fmla="*/ 0 h 12"/>
                <a:gd name="T36" fmla="*/ 8 w 10"/>
                <a:gd name="T37" fmla="*/ 0 h 12"/>
                <a:gd name="T38" fmla="*/ 10 w 10"/>
                <a:gd name="T39" fmla="*/ 0 h 12"/>
                <a:gd name="T40" fmla="*/ 10 w 10"/>
                <a:gd name="T41" fmla="*/ 0 h 12"/>
                <a:gd name="T42" fmla="*/ 8 w 10"/>
                <a:gd name="T43" fmla="*/ 6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12">
                  <a:moveTo>
                    <a:pt x="8" y="6"/>
                  </a:moveTo>
                  <a:lnTo>
                    <a:pt x="8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 242"/>
            <p:cNvSpPr>
              <a:spLocks/>
            </p:cNvSpPr>
            <p:nvPr/>
          </p:nvSpPr>
          <p:spPr bwMode="auto">
            <a:xfrm>
              <a:off x="3174" y="2664"/>
              <a:ext cx="28" cy="68"/>
            </a:xfrm>
            <a:custGeom>
              <a:avLst/>
              <a:gdLst>
                <a:gd name="T0" fmla="*/ 26 w 28"/>
                <a:gd name="T1" fmla="*/ 2 h 68"/>
                <a:gd name="T2" fmla="*/ 26 w 28"/>
                <a:gd name="T3" fmla="*/ 2 h 68"/>
                <a:gd name="T4" fmla="*/ 28 w 28"/>
                <a:gd name="T5" fmla="*/ 4 h 68"/>
                <a:gd name="T6" fmla="*/ 26 w 28"/>
                <a:gd name="T7" fmla="*/ 8 h 68"/>
                <a:gd name="T8" fmla="*/ 26 w 28"/>
                <a:gd name="T9" fmla="*/ 8 h 68"/>
                <a:gd name="T10" fmla="*/ 18 w 28"/>
                <a:gd name="T11" fmla="*/ 40 h 68"/>
                <a:gd name="T12" fmla="*/ 18 w 28"/>
                <a:gd name="T13" fmla="*/ 40 h 68"/>
                <a:gd name="T14" fmla="*/ 14 w 28"/>
                <a:gd name="T15" fmla="*/ 56 h 68"/>
                <a:gd name="T16" fmla="*/ 10 w 28"/>
                <a:gd name="T17" fmla="*/ 68 h 68"/>
                <a:gd name="T18" fmla="*/ 10 w 28"/>
                <a:gd name="T19" fmla="*/ 68 h 68"/>
                <a:gd name="T20" fmla="*/ 6 w 28"/>
                <a:gd name="T21" fmla="*/ 66 h 68"/>
                <a:gd name="T22" fmla="*/ 6 w 28"/>
                <a:gd name="T23" fmla="*/ 62 h 68"/>
                <a:gd name="T24" fmla="*/ 6 w 28"/>
                <a:gd name="T25" fmla="*/ 62 h 68"/>
                <a:gd name="T26" fmla="*/ 2 w 28"/>
                <a:gd name="T27" fmla="*/ 54 h 68"/>
                <a:gd name="T28" fmla="*/ 2 w 28"/>
                <a:gd name="T29" fmla="*/ 54 h 68"/>
                <a:gd name="T30" fmla="*/ 0 w 28"/>
                <a:gd name="T31" fmla="*/ 46 h 68"/>
                <a:gd name="T32" fmla="*/ 0 w 28"/>
                <a:gd name="T33" fmla="*/ 38 h 68"/>
                <a:gd name="T34" fmla="*/ 0 w 28"/>
                <a:gd name="T35" fmla="*/ 38 h 68"/>
                <a:gd name="T36" fmla="*/ 0 w 28"/>
                <a:gd name="T37" fmla="*/ 30 h 68"/>
                <a:gd name="T38" fmla="*/ 2 w 28"/>
                <a:gd name="T39" fmla="*/ 22 h 68"/>
                <a:gd name="T40" fmla="*/ 6 w 28"/>
                <a:gd name="T41" fmla="*/ 16 h 68"/>
                <a:gd name="T42" fmla="*/ 12 w 28"/>
                <a:gd name="T43" fmla="*/ 10 h 68"/>
                <a:gd name="T44" fmla="*/ 12 w 28"/>
                <a:gd name="T45" fmla="*/ 10 h 68"/>
                <a:gd name="T46" fmla="*/ 18 w 28"/>
                <a:gd name="T47" fmla="*/ 4 h 68"/>
                <a:gd name="T48" fmla="*/ 18 w 28"/>
                <a:gd name="T49" fmla="*/ 4 h 68"/>
                <a:gd name="T50" fmla="*/ 22 w 28"/>
                <a:gd name="T51" fmla="*/ 2 h 68"/>
                <a:gd name="T52" fmla="*/ 26 w 28"/>
                <a:gd name="T53" fmla="*/ 0 h 68"/>
                <a:gd name="T54" fmla="*/ 26 w 28"/>
                <a:gd name="T55" fmla="*/ 0 h 68"/>
                <a:gd name="T56" fmla="*/ 26 w 28"/>
                <a:gd name="T57" fmla="*/ 2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68">
                  <a:moveTo>
                    <a:pt x="26" y="2"/>
                  </a:moveTo>
                  <a:lnTo>
                    <a:pt x="26" y="2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18" y="40"/>
                  </a:lnTo>
                  <a:lnTo>
                    <a:pt x="14" y="56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6" y="62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 243"/>
            <p:cNvSpPr>
              <a:spLocks/>
            </p:cNvSpPr>
            <p:nvPr/>
          </p:nvSpPr>
          <p:spPr bwMode="auto">
            <a:xfrm>
              <a:off x="3178" y="2742"/>
              <a:ext cx="2" cy="6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4 h 6"/>
                <a:gd name="T6" fmla="*/ 2 w 2"/>
                <a:gd name="T7" fmla="*/ 2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0 h 6"/>
                <a:gd name="T14" fmla="*/ 0 w 2"/>
                <a:gd name="T15" fmla="*/ 0 h 6"/>
                <a:gd name="T16" fmla="*/ 0 w 2"/>
                <a:gd name="T17" fmla="*/ 0 h 6"/>
                <a:gd name="T18" fmla="*/ 0 w 2"/>
                <a:gd name="T19" fmla="*/ 0 h 6"/>
                <a:gd name="T20" fmla="*/ 0 w 2"/>
                <a:gd name="T21" fmla="*/ 6 h 6"/>
                <a:gd name="T22" fmla="*/ 0 w 2"/>
                <a:gd name="T23" fmla="*/ 6 h 6"/>
                <a:gd name="T24" fmla="*/ 0 w 2"/>
                <a:gd name="T25" fmla="*/ 6 h 6"/>
                <a:gd name="T26" fmla="*/ 0 w 2"/>
                <a:gd name="T27" fmla="*/ 4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244"/>
            <p:cNvSpPr>
              <a:spLocks/>
            </p:cNvSpPr>
            <p:nvPr/>
          </p:nvSpPr>
          <p:spPr bwMode="auto">
            <a:xfrm>
              <a:off x="3292" y="2712"/>
              <a:ext cx="26" cy="16"/>
            </a:xfrm>
            <a:custGeom>
              <a:avLst/>
              <a:gdLst>
                <a:gd name="T0" fmla="*/ 2 w 26"/>
                <a:gd name="T1" fmla="*/ 0 h 16"/>
                <a:gd name="T2" fmla="*/ 2 w 26"/>
                <a:gd name="T3" fmla="*/ 0 h 16"/>
                <a:gd name="T4" fmla="*/ 6 w 26"/>
                <a:gd name="T5" fmla="*/ 0 h 16"/>
                <a:gd name="T6" fmla="*/ 6 w 26"/>
                <a:gd name="T7" fmla="*/ 0 h 16"/>
                <a:gd name="T8" fmla="*/ 14 w 26"/>
                <a:gd name="T9" fmla="*/ 6 h 16"/>
                <a:gd name="T10" fmla="*/ 14 w 26"/>
                <a:gd name="T11" fmla="*/ 6 h 16"/>
                <a:gd name="T12" fmla="*/ 22 w 26"/>
                <a:gd name="T13" fmla="*/ 10 h 16"/>
                <a:gd name="T14" fmla="*/ 26 w 26"/>
                <a:gd name="T15" fmla="*/ 12 h 16"/>
                <a:gd name="T16" fmla="*/ 26 w 26"/>
                <a:gd name="T17" fmla="*/ 16 h 16"/>
                <a:gd name="T18" fmla="*/ 26 w 26"/>
                <a:gd name="T19" fmla="*/ 16 h 16"/>
                <a:gd name="T20" fmla="*/ 24 w 26"/>
                <a:gd name="T21" fmla="*/ 16 h 16"/>
                <a:gd name="T22" fmla="*/ 24 w 26"/>
                <a:gd name="T23" fmla="*/ 16 h 16"/>
                <a:gd name="T24" fmla="*/ 12 w 26"/>
                <a:gd name="T25" fmla="*/ 16 h 16"/>
                <a:gd name="T26" fmla="*/ 12 w 26"/>
                <a:gd name="T27" fmla="*/ 16 h 16"/>
                <a:gd name="T28" fmla="*/ 4 w 26"/>
                <a:gd name="T29" fmla="*/ 16 h 16"/>
                <a:gd name="T30" fmla="*/ 4 w 26"/>
                <a:gd name="T31" fmla="*/ 16 h 16"/>
                <a:gd name="T32" fmla="*/ 2 w 26"/>
                <a:gd name="T33" fmla="*/ 8 h 16"/>
                <a:gd name="T34" fmla="*/ 2 w 26"/>
                <a:gd name="T35" fmla="*/ 8 h 16"/>
                <a:gd name="T36" fmla="*/ 0 w 26"/>
                <a:gd name="T37" fmla="*/ 2 h 16"/>
                <a:gd name="T38" fmla="*/ 0 w 26"/>
                <a:gd name="T39" fmla="*/ 0 h 16"/>
                <a:gd name="T40" fmla="*/ 2 w 26"/>
                <a:gd name="T41" fmla="*/ 0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16">
                  <a:moveTo>
                    <a:pt x="2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14" y="6"/>
                  </a:lnTo>
                  <a:lnTo>
                    <a:pt x="22" y="10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 245"/>
            <p:cNvSpPr>
              <a:spLocks/>
            </p:cNvSpPr>
            <p:nvPr/>
          </p:nvSpPr>
          <p:spPr bwMode="auto">
            <a:xfrm>
              <a:off x="3234" y="2552"/>
              <a:ext cx="4" cy="1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w 4"/>
                <a:gd name="T7" fmla="*/ 12 h 14"/>
                <a:gd name="T8" fmla="*/ 0 w 4"/>
                <a:gd name="T9" fmla="*/ 12 h 14"/>
                <a:gd name="T10" fmla="*/ 0 w 4"/>
                <a:gd name="T11" fmla="*/ 12 h 14"/>
                <a:gd name="T12" fmla="*/ 0 w 4"/>
                <a:gd name="T13" fmla="*/ 12 h 14"/>
                <a:gd name="T14" fmla="*/ 2 w 4"/>
                <a:gd name="T15" fmla="*/ 14 h 14"/>
                <a:gd name="T16" fmla="*/ 2 w 4"/>
                <a:gd name="T17" fmla="*/ 14 h 14"/>
                <a:gd name="T18" fmla="*/ 2 w 4"/>
                <a:gd name="T19" fmla="*/ 14 h 14"/>
                <a:gd name="T20" fmla="*/ 2 w 4"/>
                <a:gd name="T21" fmla="*/ 14 h 14"/>
                <a:gd name="T22" fmla="*/ 4 w 4"/>
                <a:gd name="T23" fmla="*/ 14 h 14"/>
                <a:gd name="T24" fmla="*/ 4 w 4"/>
                <a:gd name="T25" fmla="*/ 14 h 14"/>
                <a:gd name="T26" fmla="*/ 4 w 4"/>
                <a:gd name="T27" fmla="*/ 12 h 14"/>
                <a:gd name="T28" fmla="*/ 4 w 4"/>
                <a:gd name="T29" fmla="*/ 12 h 14"/>
                <a:gd name="T30" fmla="*/ 2 w 4"/>
                <a:gd name="T31" fmla="*/ 2 h 14"/>
                <a:gd name="T32" fmla="*/ 2 w 4"/>
                <a:gd name="T33" fmla="*/ 2 h 14"/>
                <a:gd name="T34" fmla="*/ 2 w 4"/>
                <a:gd name="T35" fmla="*/ 0 h 14"/>
                <a:gd name="T36" fmla="*/ 0 w 4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 246"/>
            <p:cNvSpPr>
              <a:spLocks/>
            </p:cNvSpPr>
            <p:nvPr/>
          </p:nvSpPr>
          <p:spPr bwMode="auto">
            <a:xfrm>
              <a:off x="3226" y="2556"/>
              <a:ext cx="4" cy="10"/>
            </a:xfrm>
            <a:custGeom>
              <a:avLst/>
              <a:gdLst>
                <a:gd name="T0" fmla="*/ 2 w 4"/>
                <a:gd name="T1" fmla="*/ 0 h 10"/>
                <a:gd name="T2" fmla="*/ 2 w 4"/>
                <a:gd name="T3" fmla="*/ 0 h 10"/>
                <a:gd name="T4" fmla="*/ 2 w 4"/>
                <a:gd name="T5" fmla="*/ 0 h 10"/>
                <a:gd name="T6" fmla="*/ 0 w 4"/>
                <a:gd name="T7" fmla="*/ 8 h 10"/>
                <a:gd name="T8" fmla="*/ 0 w 4"/>
                <a:gd name="T9" fmla="*/ 8 h 10"/>
                <a:gd name="T10" fmla="*/ 2 w 4"/>
                <a:gd name="T11" fmla="*/ 10 h 10"/>
                <a:gd name="T12" fmla="*/ 2 w 4"/>
                <a:gd name="T13" fmla="*/ 10 h 10"/>
                <a:gd name="T14" fmla="*/ 2 w 4"/>
                <a:gd name="T15" fmla="*/ 10 h 10"/>
                <a:gd name="T16" fmla="*/ 2 w 4"/>
                <a:gd name="T17" fmla="*/ 10 h 10"/>
                <a:gd name="T18" fmla="*/ 4 w 4"/>
                <a:gd name="T19" fmla="*/ 8 h 10"/>
                <a:gd name="T20" fmla="*/ 4 w 4"/>
                <a:gd name="T21" fmla="*/ 8 h 10"/>
                <a:gd name="T22" fmla="*/ 4 w 4"/>
                <a:gd name="T23" fmla="*/ 0 h 10"/>
                <a:gd name="T24" fmla="*/ 2 w 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247"/>
            <p:cNvSpPr>
              <a:spLocks/>
            </p:cNvSpPr>
            <p:nvPr/>
          </p:nvSpPr>
          <p:spPr bwMode="auto">
            <a:xfrm>
              <a:off x="3170" y="2640"/>
              <a:ext cx="18" cy="16"/>
            </a:xfrm>
            <a:custGeom>
              <a:avLst/>
              <a:gdLst>
                <a:gd name="T0" fmla="*/ 0 w 18"/>
                <a:gd name="T1" fmla="*/ 14 h 16"/>
                <a:gd name="T2" fmla="*/ 0 w 18"/>
                <a:gd name="T3" fmla="*/ 14 h 16"/>
                <a:gd name="T4" fmla="*/ 0 w 18"/>
                <a:gd name="T5" fmla="*/ 14 h 16"/>
                <a:gd name="T6" fmla="*/ 0 w 18"/>
                <a:gd name="T7" fmla="*/ 14 h 16"/>
                <a:gd name="T8" fmla="*/ 0 w 18"/>
                <a:gd name="T9" fmla="*/ 12 h 16"/>
                <a:gd name="T10" fmla="*/ 0 w 18"/>
                <a:gd name="T11" fmla="*/ 12 h 16"/>
                <a:gd name="T12" fmla="*/ 0 w 18"/>
                <a:gd name="T13" fmla="*/ 4 h 16"/>
                <a:gd name="T14" fmla="*/ 0 w 18"/>
                <a:gd name="T15" fmla="*/ 4 h 16"/>
                <a:gd name="T16" fmla="*/ 0 w 18"/>
                <a:gd name="T17" fmla="*/ 0 h 16"/>
                <a:gd name="T18" fmla="*/ 0 w 18"/>
                <a:gd name="T19" fmla="*/ 0 h 16"/>
                <a:gd name="T20" fmla="*/ 2 w 18"/>
                <a:gd name="T21" fmla="*/ 0 h 16"/>
                <a:gd name="T22" fmla="*/ 2 w 18"/>
                <a:gd name="T23" fmla="*/ 0 h 16"/>
                <a:gd name="T24" fmla="*/ 10 w 18"/>
                <a:gd name="T25" fmla="*/ 6 h 16"/>
                <a:gd name="T26" fmla="*/ 10 w 18"/>
                <a:gd name="T27" fmla="*/ 6 h 16"/>
                <a:gd name="T28" fmla="*/ 16 w 18"/>
                <a:gd name="T29" fmla="*/ 12 h 16"/>
                <a:gd name="T30" fmla="*/ 16 w 18"/>
                <a:gd name="T31" fmla="*/ 12 h 16"/>
                <a:gd name="T32" fmla="*/ 18 w 18"/>
                <a:gd name="T33" fmla="*/ 14 h 16"/>
                <a:gd name="T34" fmla="*/ 18 w 18"/>
                <a:gd name="T35" fmla="*/ 14 h 16"/>
                <a:gd name="T36" fmla="*/ 18 w 18"/>
                <a:gd name="T37" fmla="*/ 14 h 16"/>
                <a:gd name="T38" fmla="*/ 18 w 18"/>
                <a:gd name="T39" fmla="*/ 14 h 16"/>
                <a:gd name="T40" fmla="*/ 12 w 18"/>
                <a:gd name="T41" fmla="*/ 14 h 16"/>
                <a:gd name="T42" fmla="*/ 12 w 18"/>
                <a:gd name="T43" fmla="*/ 14 h 16"/>
                <a:gd name="T44" fmla="*/ 8 w 18"/>
                <a:gd name="T45" fmla="*/ 16 h 16"/>
                <a:gd name="T46" fmla="*/ 2 w 18"/>
                <a:gd name="T47" fmla="*/ 16 h 16"/>
                <a:gd name="T48" fmla="*/ 2 w 18"/>
                <a:gd name="T49" fmla="*/ 16 h 16"/>
                <a:gd name="T50" fmla="*/ 2 w 18"/>
                <a:gd name="T51" fmla="*/ 16 h 16"/>
                <a:gd name="T52" fmla="*/ 0 w 18"/>
                <a:gd name="T53" fmla="*/ 14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" h="16">
                  <a:moveTo>
                    <a:pt x="0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Freeform 248"/>
            <p:cNvSpPr>
              <a:spLocks/>
            </p:cNvSpPr>
            <p:nvPr/>
          </p:nvSpPr>
          <p:spPr bwMode="auto">
            <a:xfrm>
              <a:off x="3166" y="2636"/>
              <a:ext cx="2" cy="18"/>
            </a:xfrm>
            <a:custGeom>
              <a:avLst/>
              <a:gdLst>
                <a:gd name="T0" fmla="*/ 2 w 2"/>
                <a:gd name="T1" fmla="*/ 18 h 18"/>
                <a:gd name="T2" fmla="*/ 2 w 2"/>
                <a:gd name="T3" fmla="*/ 18 h 18"/>
                <a:gd name="T4" fmla="*/ 2 w 2"/>
                <a:gd name="T5" fmla="*/ 18 h 18"/>
                <a:gd name="T6" fmla="*/ 2 w 2"/>
                <a:gd name="T7" fmla="*/ 18 h 18"/>
                <a:gd name="T8" fmla="*/ 2 w 2"/>
                <a:gd name="T9" fmla="*/ 18 h 18"/>
                <a:gd name="T10" fmla="*/ 2 w 2"/>
                <a:gd name="T11" fmla="*/ 18 h 18"/>
                <a:gd name="T12" fmla="*/ 2 w 2"/>
                <a:gd name="T13" fmla="*/ 18 h 18"/>
                <a:gd name="T14" fmla="*/ 2 w 2"/>
                <a:gd name="T15" fmla="*/ 12 h 18"/>
                <a:gd name="T16" fmla="*/ 2 w 2"/>
                <a:gd name="T17" fmla="*/ 12 h 18"/>
                <a:gd name="T18" fmla="*/ 0 w 2"/>
                <a:gd name="T19" fmla="*/ 0 h 18"/>
                <a:gd name="T20" fmla="*/ 0 w 2"/>
                <a:gd name="T21" fmla="*/ 0 h 18"/>
                <a:gd name="T22" fmla="*/ 0 w 2"/>
                <a:gd name="T23" fmla="*/ 0 h 18"/>
                <a:gd name="T24" fmla="*/ 0 w 2"/>
                <a:gd name="T25" fmla="*/ 0 h 18"/>
                <a:gd name="T26" fmla="*/ 0 w 2"/>
                <a:gd name="T27" fmla="*/ 12 h 18"/>
                <a:gd name="T28" fmla="*/ 0 w 2"/>
                <a:gd name="T29" fmla="*/ 12 h 18"/>
                <a:gd name="T30" fmla="*/ 2 w 2"/>
                <a:gd name="T31" fmla="*/ 18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" h="18">
                  <a:moveTo>
                    <a:pt x="2" y="18"/>
                  </a:moveTo>
                  <a:lnTo>
                    <a:pt x="2" y="18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Freeform 249"/>
            <p:cNvSpPr>
              <a:spLocks/>
            </p:cNvSpPr>
            <p:nvPr/>
          </p:nvSpPr>
          <p:spPr bwMode="auto">
            <a:xfrm>
              <a:off x="3146" y="2628"/>
              <a:ext cx="8" cy="30"/>
            </a:xfrm>
            <a:custGeom>
              <a:avLst/>
              <a:gdLst>
                <a:gd name="T0" fmla="*/ 4 w 8"/>
                <a:gd name="T1" fmla="*/ 2 h 30"/>
                <a:gd name="T2" fmla="*/ 4 w 8"/>
                <a:gd name="T3" fmla="*/ 2 h 30"/>
                <a:gd name="T4" fmla="*/ 4 w 8"/>
                <a:gd name="T5" fmla="*/ 0 h 30"/>
                <a:gd name="T6" fmla="*/ 4 w 8"/>
                <a:gd name="T7" fmla="*/ 0 h 30"/>
                <a:gd name="T8" fmla="*/ 4 w 8"/>
                <a:gd name="T9" fmla="*/ 0 h 30"/>
                <a:gd name="T10" fmla="*/ 8 w 8"/>
                <a:gd name="T11" fmla="*/ 2 h 30"/>
                <a:gd name="T12" fmla="*/ 8 w 8"/>
                <a:gd name="T13" fmla="*/ 2 h 30"/>
                <a:gd name="T14" fmla="*/ 8 w 8"/>
                <a:gd name="T15" fmla="*/ 28 h 30"/>
                <a:gd name="T16" fmla="*/ 8 w 8"/>
                <a:gd name="T17" fmla="*/ 28 h 30"/>
                <a:gd name="T18" fmla="*/ 8 w 8"/>
                <a:gd name="T19" fmla="*/ 28 h 30"/>
                <a:gd name="T20" fmla="*/ 4 w 8"/>
                <a:gd name="T21" fmla="*/ 30 h 30"/>
                <a:gd name="T22" fmla="*/ 4 w 8"/>
                <a:gd name="T23" fmla="*/ 30 h 30"/>
                <a:gd name="T24" fmla="*/ 2 w 8"/>
                <a:gd name="T25" fmla="*/ 30 h 30"/>
                <a:gd name="T26" fmla="*/ 0 w 8"/>
                <a:gd name="T27" fmla="*/ 28 h 30"/>
                <a:gd name="T28" fmla="*/ 0 w 8"/>
                <a:gd name="T29" fmla="*/ 28 h 30"/>
                <a:gd name="T30" fmla="*/ 0 w 8"/>
                <a:gd name="T31" fmla="*/ 22 h 30"/>
                <a:gd name="T32" fmla="*/ 0 w 8"/>
                <a:gd name="T33" fmla="*/ 22 h 30"/>
                <a:gd name="T34" fmla="*/ 2 w 8"/>
                <a:gd name="T35" fmla="*/ 8 h 30"/>
                <a:gd name="T36" fmla="*/ 2 w 8"/>
                <a:gd name="T37" fmla="*/ 8 h 30"/>
                <a:gd name="T38" fmla="*/ 4 w 8"/>
                <a:gd name="T39" fmla="*/ 4 h 30"/>
                <a:gd name="T40" fmla="*/ 4 w 8"/>
                <a:gd name="T41" fmla="*/ 4 h 30"/>
                <a:gd name="T42" fmla="*/ 4 w 8"/>
                <a:gd name="T43" fmla="*/ 2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" h="30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8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250"/>
            <p:cNvSpPr>
              <a:spLocks/>
            </p:cNvSpPr>
            <p:nvPr/>
          </p:nvSpPr>
          <p:spPr bwMode="auto">
            <a:xfrm>
              <a:off x="3138" y="2628"/>
              <a:ext cx="8" cy="30"/>
            </a:xfrm>
            <a:custGeom>
              <a:avLst/>
              <a:gdLst>
                <a:gd name="T0" fmla="*/ 6 w 8"/>
                <a:gd name="T1" fmla="*/ 6 h 30"/>
                <a:gd name="T2" fmla="*/ 6 w 8"/>
                <a:gd name="T3" fmla="*/ 6 h 30"/>
                <a:gd name="T4" fmla="*/ 6 w 8"/>
                <a:gd name="T5" fmla="*/ 10 h 30"/>
                <a:gd name="T6" fmla="*/ 6 w 8"/>
                <a:gd name="T7" fmla="*/ 10 h 30"/>
                <a:gd name="T8" fmla="*/ 6 w 8"/>
                <a:gd name="T9" fmla="*/ 16 h 30"/>
                <a:gd name="T10" fmla="*/ 6 w 8"/>
                <a:gd name="T11" fmla="*/ 16 h 30"/>
                <a:gd name="T12" fmla="*/ 4 w 8"/>
                <a:gd name="T13" fmla="*/ 26 h 30"/>
                <a:gd name="T14" fmla="*/ 4 w 8"/>
                <a:gd name="T15" fmla="*/ 26 h 30"/>
                <a:gd name="T16" fmla="*/ 4 w 8"/>
                <a:gd name="T17" fmla="*/ 30 h 30"/>
                <a:gd name="T18" fmla="*/ 4 w 8"/>
                <a:gd name="T19" fmla="*/ 30 h 30"/>
                <a:gd name="T20" fmla="*/ 2 w 8"/>
                <a:gd name="T21" fmla="*/ 30 h 30"/>
                <a:gd name="T22" fmla="*/ 2 w 8"/>
                <a:gd name="T23" fmla="*/ 30 h 30"/>
                <a:gd name="T24" fmla="*/ 0 w 8"/>
                <a:gd name="T25" fmla="*/ 30 h 30"/>
                <a:gd name="T26" fmla="*/ 0 w 8"/>
                <a:gd name="T27" fmla="*/ 30 h 30"/>
                <a:gd name="T28" fmla="*/ 2 w 8"/>
                <a:gd name="T29" fmla="*/ 14 h 30"/>
                <a:gd name="T30" fmla="*/ 2 w 8"/>
                <a:gd name="T31" fmla="*/ 14 h 30"/>
                <a:gd name="T32" fmla="*/ 4 w 8"/>
                <a:gd name="T33" fmla="*/ 2 h 30"/>
                <a:gd name="T34" fmla="*/ 4 w 8"/>
                <a:gd name="T35" fmla="*/ 2 h 30"/>
                <a:gd name="T36" fmla="*/ 4 w 8"/>
                <a:gd name="T37" fmla="*/ 0 h 30"/>
                <a:gd name="T38" fmla="*/ 4 w 8"/>
                <a:gd name="T39" fmla="*/ 0 h 30"/>
                <a:gd name="T40" fmla="*/ 8 w 8"/>
                <a:gd name="T41" fmla="*/ 0 h 30"/>
                <a:gd name="T42" fmla="*/ 8 w 8"/>
                <a:gd name="T43" fmla="*/ 0 h 30"/>
                <a:gd name="T44" fmla="*/ 6 w 8"/>
                <a:gd name="T45" fmla="*/ 6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" h="30">
                  <a:moveTo>
                    <a:pt x="6" y="6"/>
                  </a:moveTo>
                  <a:lnTo>
                    <a:pt x="6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2" y="1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Freeform 251"/>
            <p:cNvSpPr>
              <a:spLocks/>
            </p:cNvSpPr>
            <p:nvPr/>
          </p:nvSpPr>
          <p:spPr bwMode="auto">
            <a:xfrm>
              <a:off x="3104" y="2712"/>
              <a:ext cx="20" cy="34"/>
            </a:xfrm>
            <a:custGeom>
              <a:avLst/>
              <a:gdLst>
                <a:gd name="T0" fmla="*/ 8 w 20"/>
                <a:gd name="T1" fmla="*/ 28 h 34"/>
                <a:gd name="T2" fmla="*/ 8 w 20"/>
                <a:gd name="T3" fmla="*/ 28 h 34"/>
                <a:gd name="T4" fmla="*/ 6 w 20"/>
                <a:gd name="T5" fmla="*/ 26 h 34"/>
                <a:gd name="T6" fmla="*/ 6 w 20"/>
                <a:gd name="T7" fmla="*/ 26 h 34"/>
                <a:gd name="T8" fmla="*/ 6 w 20"/>
                <a:gd name="T9" fmla="*/ 26 h 34"/>
                <a:gd name="T10" fmla="*/ 6 w 20"/>
                <a:gd name="T11" fmla="*/ 26 h 34"/>
                <a:gd name="T12" fmla="*/ 4 w 20"/>
                <a:gd name="T13" fmla="*/ 24 h 34"/>
                <a:gd name="T14" fmla="*/ 4 w 20"/>
                <a:gd name="T15" fmla="*/ 24 h 34"/>
                <a:gd name="T16" fmla="*/ 0 w 20"/>
                <a:gd name="T17" fmla="*/ 18 h 34"/>
                <a:gd name="T18" fmla="*/ 0 w 20"/>
                <a:gd name="T19" fmla="*/ 18 h 34"/>
                <a:gd name="T20" fmla="*/ 0 w 20"/>
                <a:gd name="T21" fmla="*/ 14 h 34"/>
                <a:gd name="T22" fmla="*/ 0 w 20"/>
                <a:gd name="T23" fmla="*/ 14 h 34"/>
                <a:gd name="T24" fmla="*/ 4 w 20"/>
                <a:gd name="T25" fmla="*/ 8 h 34"/>
                <a:gd name="T26" fmla="*/ 10 w 20"/>
                <a:gd name="T27" fmla="*/ 4 h 34"/>
                <a:gd name="T28" fmla="*/ 10 w 20"/>
                <a:gd name="T29" fmla="*/ 4 h 34"/>
                <a:gd name="T30" fmla="*/ 12 w 20"/>
                <a:gd name="T31" fmla="*/ 2 h 34"/>
                <a:gd name="T32" fmla="*/ 12 w 20"/>
                <a:gd name="T33" fmla="*/ 2 h 34"/>
                <a:gd name="T34" fmla="*/ 14 w 20"/>
                <a:gd name="T35" fmla="*/ 2 h 34"/>
                <a:gd name="T36" fmla="*/ 14 w 20"/>
                <a:gd name="T37" fmla="*/ 2 h 34"/>
                <a:gd name="T38" fmla="*/ 18 w 20"/>
                <a:gd name="T39" fmla="*/ 0 h 34"/>
                <a:gd name="T40" fmla="*/ 18 w 20"/>
                <a:gd name="T41" fmla="*/ 0 h 34"/>
                <a:gd name="T42" fmla="*/ 20 w 20"/>
                <a:gd name="T43" fmla="*/ 2 h 34"/>
                <a:gd name="T44" fmla="*/ 20 w 20"/>
                <a:gd name="T45" fmla="*/ 2 h 34"/>
                <a:gd name="T46" fmla="*/ 20 w 20"/>
                <a:gd name="T47" fmla="*/ 2 h 34"/>
                <a:gd name="T48" fmla="*/ 20 w 20"/>
                <a:gd name="T49" fmla="*/ 2 h 34"/>
                <a:gd name="T50" fmla="*/ 20 w 20"/>
                <a:gd name="T51" fmla="*/ 2 h 34"/>
                <a:gd name="T52" fmla="*/ 20 w 20"/>
                <a:gd name="T53" fmla="*/ 6 h 34"/>
                <a:gd name="T54" fmla="*/ 20 w 20"/>
                <a:gd name="T55" fmla="*/ 6 h 34"/>
                <a:gd name="T56" fmla="*/ 16 w 20"/>
                <a:gd name="T57" fmla="*/ 24 h 34"/>
                <a:gd name="T58" fmla="*/ 16 w 20"/>
                <a:gd name="T59" fmla="*/ 24 h 34"/>
                <a:gd name="T60" fmla="*/ 16 w 20"/>
                <a:gd name="T61" fmla="*/ 34 h 34"/>
                <a:gd name="T62" fmla="*/ 16 w 20"/>
                <a:gd name="T63" fmla="*/ 34 h 34"/>
                <a:gd name="T64" fmla="*/ 14 w 20"/>
                <a:gd name="T65" fmla="*/ 34 h 34"/>
                <a:gd name="T66" fmla="*/ 14 w 20"/>
                <a:gd name="T67" fmla="*/ 34 h 34"/>
                <a:gd name="T68" fmla="*/ 12 w 20"/>
                <a:gd name="T69" fmla="*/ 32 h 34"/>
                <a:gd name="T70" fmla="*/ 12 w 20"/>
                <a:gd name="T71" fmla="*/ 32 h 34"/>
                <a:gd name="T72" fmla="*/ 12 w 20"/>
                <a:gd name="T73" fmla="*/ 32 h 34"/>
                <a:gd name="T74" fmla="*/ 8 w 20"/>
                <a:gd name="T75" fmla="*/ 28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" h="34">
                  <a:moveTo>
                    <a:pt x="8" y="28"/>
                  </a:moveTo>
                  <a:lnTo>
                    <a:pt x="8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16" y="2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8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Freeform 252"/>
            <p:cNvSpPr>
              <a:spLocks/>
            </p:cNvSpPr>
            <p:nvPr/>
          </p:nvSpPr>
          <p:spPr bwMode="auto">
            <a:xfrm>
              <a:off x="3008" y="2490"/>
              <a:ext cx="356" cy="354"/>
            </a:xfrm>
            <a:custGeom>
              <a:avLst/>
              <a:gdLst>
                <a:gd name="T0" fmla="*/ 34 w 356"/>
                <a:gd name="T1" fmla="*/ 176 h 354"/>
                <a:gd name="T2" fmla="*/ 62 w 356"/>
                <a:gd name="T3" fmla="*/ 202 h 354"/>
                <a:gd name="T4" fmla="*/ 74 w 356"/>
                <a:gd name="T5" fmla="*/ 212 h 354"/>
                <a:gd name="T6" fmla="*/ 78 w 356"/>
                <a:gd name="T7" fmla="*/ 180 h 354"/>
                <a:gd name="T8" fmla="*/ 82 w 356"/>
                <a:gd name="T9" fmla="*/ 158 h 354"/>
                <a:gd name="T10" fmla="*/ 96 w 356"/>
                <a:gd name="T11" fmla="*/ 102 h 354"/>
                <a:gd name="T12" fmla="*/ 124 w 356"/>
                <a:gd name="T13" fmla="*/ 72 h 354"/>
                <a:gd name="T14" fmla="*/ 120 w 356"/>
                <a:gd name="T15" fmla="*/ 60 h 354"/>
                <a:gd name="T16" fmla="*/ 146 w 356"/>
                <a:gd name="T17" fmla="*/ 32 h 354"/>
                <a:gd name="T18" fmla="*/ 84 w 356"/>
                <a:gd name="T19" fmla="*/ 28 h 354"/>
                <a:gd name="T20" fmla="*/ 114 w 356"/>
                <a:gd name="T21" fmla="*/ 24 h 354"/>
                <a:gd name="T22" fmla="*/ 134 w 356"/>
                <a:gd name="T23" fmla="*/ 18 h 354"/>
                <a:gd name="T24" fmla="*/ 76 w 356"/>
                <a:gd name="T25" fmla="*/ 16 h 354"/>
                <a:gd name="T26" fmla="*/ 100 w 356"/>
                <a:gd name="T27" fmla="*/ 4 h 354"/>
                <a:gd name="T28" fmla="*/ 150 w 356"/>
                <a:gd name="T29" fmla="*/ 0 h 354"/>
                <a:gd name="T30" fmla="*/ 160 w 356"/>
                <a:gd name="T31" fmla="*/ 60 h 354"/>
                <a:gd name="T32" fmla="*/ 176 w 356"/>
                <a:gd name="T33" fmla="*/ 64 h 354"/>
                <a:gd name="T34" fmla="*/ 172 w 356"/>
                <a:gd name="T35" fmla="*/ 130 h 354"/>
                <a:gd name="T36" fmla="*/ 188 w 356"/>
                <a:gd name="T37" fmla="*/ 108 h 354"/>
                <a:gd name="T38" fmla="*/ 200 w 356"/>
                <a:gd name="T39" fmla="*/ 88 h 354"/>
                <a:gd name="T40" fmla="*/ 214 w 356"/>
                <a:gd name="T41" fmla="*/ 76 h 354"/>
                <a:gd name="T42" fmla="*/ 218 w 356"/>
                <a:gd name="T43" fmla="*/ 42 h 354"/>
                <a:gd name="T44" fmla="*/ 200 w 356"/>
                <a:gd name="T45" fmla="*/ 52 h 354"/>
                <a:gd name="T46" fmla="*/ 174 w 356"/>
                <a:gd name="T47" fmla="*/ 48 h 354"/>
                <a:gd name="T48" fmla="*/ 188 w 356"/>
                <a:gd name="T49" fmla="*/ 44 h 354"/>
                <a:gd name="T50" fmla="*/ 206 w 356"/>
                <a:gd name="T51" fmla="*/ 42 h 354"/>
                <a:gd name="T52" fmla="*/ 224 w 356"/>
                <a:gd name="T53" fmla="*/ 32 h 354"/>
                <a:gd name="T54" fmla="*/ 234 w 356"/>
                <a:gd name="T55" fmla="*/ 74 h 354"/>
                <a:gd name="T56" fmla="*/ 260 w 356"/>
                <a:gd name="T57" fmla="*/ 78 h 354"/>
                <a:gd name="T58" fmla="*/ 252 w 356"/>
                <a:gd name="T59" fmla="*/ 116 h 354"/>
                <a:gd name="T60" fmla="*/ 276 w 356"/>
                <a:gd name="T61" fmla="*/ 112 h 354"/>
                <a:gd name="T62" fmla="*/ 304 w 356"/>
                <a:gd name="T63" fmla="*/ 86 h 354"/>
                <a:gd name="T64" fmla="*/ 296 w 356"/>
                <a:gd name="T65" fmla="*/ 78 h 354"/>
                <a:gd name="T66" fmla="*/ 272 w 356"/>
                <a:gd name="T67" fmla="*/ 76 h 354"/>
                <a:gd name="T68" fmla="*/ 262 w 356"/>
                <a:gd name="T69" fmla="*/ 66 h 354"/>
                <a:gd name="T70" fmla="*/ 338 w 356"/>
                <a:gd name="T71" fmla="*/ 58 h 354"/>
                <a:gd name="T72" fmla="*/ 346 w 356"/>
                <a:gd name="T73" fmla="*/ 58 h 354"/>
                <a:gd name="T74" fmla="*/ 338 w 356"/>
                <a:gd name="T75" fmla="*/ 66 h 354"/>
                <a:gd name="T76" fmla="*/ 352 w 356"/>
                <a:gd name="T77" fmla="*/ 66 h 354"/>
                <a:gd name="T78" fmla="*/ 302 w 356"/>
                <a:gd name="T79" fmla="*/ 142 h 354"/>
                <a:gd name="T80" fmla="*/ 322 w 356"/>
                <a:gd name="T81" fmla="*/ 230 h 354"/>
                <a:gd name="T82" fmla="*/ 336 w 356"/>
                <a:gd name="T83" fmla="*/ 244 h 354"/>
                <a:gd name="T84" fmla="*/ 332 w 356"/>
                <a:gd name="T85" fmla="*/ 266 h 354"/>
                <a:gd name="T86" fmla="*/ 280 w 356"/>
                <a:gd name="T87" fmla="*/ 290 h 354"/>
                <a:gd name="T88" fmla="*/ 264 w 356"/>
                <a:gd name="T89" fmla="*/ 308 h 354"/>
                <a:gd name="T90" fmla="*/ 302 w 356"/>
                <a:gd name="T91" fmla="*/ 310 h 354"/>
                <a:gd name="T92" fmla="*/ 298 w 356"/>
                <a:gd name="T93" fmla="*/ 326 h 354"/>
                <a:gd name="T94" fmla="*/ 298 w 356"/>
                <a:gd name="T95" fmla="*/ 340 h 354"/>
                <a:gd name="T96" fmla="*/ 290 w 356"/>
                <a:gd name="T97" fmla="*/ 342 h 354"/>
                <a:gd name="T98" fmla="*/ 250 w 356"/>
                <a:gd name="T99" fmla="*/ 348 h 354"/>
                <a:gd name="T100" fmla="*/ 220 w 356"/>
                <a:gd name="T101" fmla="*/ 342 h 354"/>
                <a:gd name="T102" fmla="*/ 182 w 356"/>
                <a:gd name="T103" fmla="*/ 342 h 354"/>
                <a:gd name="T104" fmla="*/ 142 w 356"/>
                <a:gd name="T105" fmla="*/ 344 h 354"/>
                <a:gd name="T106" fmla="*/ 104 w 356"/>
                <a:gd name="T107" fmla="*/ 342 h 354"/>
                <a:gd name="T108" fmla="*/ 84 w 356"/>
                <a:gd name="T109" fmla="*/ 348 h 354"/>
                <a:gd name="T110" fmla="*/ 74 w 356"/>
                <a:gd name="T111" fmla="*/ 354 h 354"/>
                <a:gd name="T112" fmla="*/ 102 w 356"/>
                <a:gd name="T113" fmla="*/ 308 h 354"/>
                <a:gd name="T114" fmla="*/ 96 w 356"/>
                <a:gd name="T115" fmla="*/ 296 h 354"/>
                <a:gd name="T116" fmla="*/ 20 w 356"/>
                <a:gd name="T117" fmla="*/ 282 h 354"/>
                <a:gd name="T118" fmla="*/ 2 w 356"/>
                <a:gd name="T119" fmla="*/ 232 h 354"/>
                <a:gd name="T120" fmla="*/ 46 w 356"/>
                <a:gd name="T121" fmla="*/ 218 h 3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6" h="354">
                  <a:moveTo>
                    <a:pt x="54" y="216"/>
                  </a:moveTo>
                  <a:lnTo>
                    <a:pt x="54" y="216"/>
                  </a:lnTo>
                  <a:lnTo>
                    <a:pt x="58" y="216"/>
                  </a:lnTo>
                  <a:lnTo>
                    <a:pt x="56" y="212"/>
                  </a:lnTo>
                  <a:lnTo>
                    <a:pt x="50" y="202"/>
                  </a:lnTo>
                  <a:lnTo>
                    <a:pt x="38" y="188"/>
                  </a:lnTo>
                  <a:lnTo>
                    <a:pt x="34" y="184"/>
                  </a:lnTo>
                  <a:lnTo>
                    <a:pt x="34" y="180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8" y="174"/>
                  </a:lnTo>
                  <a:lnTo>
                    <a:pt x="40" y="176"/>
                  </a:lnTo>
                  <a:lnTo>
                    <a:pt x="42" y="180"/>
                  </a:lnTo>
                  <a:lnTo>
                    <a:pt x="52" y="190"/>
                  </a:lnTo>
                  <a:lnTo>
                    <a:pt x="58" y="196"/>
                  </a:lnTo>
                  <a:lnTo>
                    <a:pt x="60" y="198"/>
                  </a:lnTo>
                  <a:lnTo>
                    <a:pt x="62" y="202"/>
                  </a:lnTo>
                  <a:lnTo>
                    <a:pt x="64" y="202"/>
                  </a:lnTo>
                  <a:lnTo>
                    <a:pt x="64" y="204"/>
                  </a:lnTo>
                  <a:lnTo>
                    <a:pt x="70" y="210"/>
                  </a:lnTo>
                  <a:lnTo>
                    <a:pt x="72" y="212"/>
                  </a:lnTo>
                  <a:lnTo>
                    <a:pt x="74" y="212"/>
                  </a:lnTo>
                  <a:lnTo>
                    <a:pt x="76" y="204"/>
                  </a:lnTo>
                  <a:lnTo>
                    <a:pt x="78" y="196"/>
                  </a:lnTo>
                  <a:lnTo>
                    <a:pt x="82" y="186"/>
                  </a:lnTo>
                  <a:lnTo>
                    <a:pt x="86" y="182"/>
                  </a:lnTo>
                  <a:lnTo>
                    <a:pt x="88" y="178"/>
                  </a:lnTo>
                  <a:lnTo>
                    <a:pt x="82" y="178"/>
                  </a:lnTo>
                  <a:lnTo>
                    <a:pt x="78" y="180"/>
                  </a:lnTo>
                  <a:lnTo>
                    <a:pt x="76" y="178"/>
                  </a:lnTo>
                  <a:lnTo>
                    <a:pt x="78" y="174"/>
                  </a:lnTo>
                  <a:lnTo>
                    <a:pt x="82" y="172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4" y="164"/>
                  </a:lnTo>
                  <a:lnTo>
                    <a:pt x="82" y="158"/>
                  </a:lnTo>
                  <a:lnTo>
                    <a:pt x="80" y="146"/>
                  </a:lnTo>
                  <a:lnTo>
                    <a:pt x="80" y="132"/>
                  </a:lnTo>
                  <a:lnTo>
                    <a:pt x="84" y="124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4" y="104"/>
                  </a:lnTo>
                  <a:lnTo>
                    <a:pt x="96" y="102"/>
                  </a:lnTo>
                  <a:lnTo>
                    <a:pt x="104" y="92"/>
                  </a:lnTo>
                  <a:lnTo>
                    <a:pt x="108" y="90"/>
                  </a:lnTo>
                  <a:lnTo>
                    <a:pt x="112" y="88"/>
                  </a:lnTo>
                  <a:lnTo>
                    <a:pt x="116" y="84"/>
                  </a:lnTo>
                  <a:lnTo>
                    <a:pt x="120" y="78"/>
                  </a:lnTo>
                  <a:lnTo>
                    <a:pt x="122" y="74"/>
                  </a:lnTo>
                  <a:lnTo>
                    <a:pt x="124" y="72"/>
                  </a:lnTo>
                  <a:lnTo>
                    <a:pt x="124" y="68"/>
                  </a:lnTo>
                  <a:lnTo>
                    <a:pt x="126" y="64"/>
                  </a:lnTo>
                  <a:lnTo>
                    <a:pt x="124" y="64"/>
                  </a:lnTo>
                  <a:lnTo>
                    <a:pt x="122" y="62"/>
                  </a:lnTo>
                  <a:lnTo>
                    <a:pt x="120" y="62"/>
                  </a:lnTo>
                  <a:lnTo>
                    <a:pt x="120" y="60"/>
                  </a:lnTo>
                  <a:lnTo>
                    <a:pt x="124" y="60"/>
                  </a:lnTo>
                  <a:lnTo>
                    <a:pt x="134" y="60"/>
                  </a:lnTo>
                  <a:lnTo>
                    <a:pt x="142" y="58"/>
                  </a:lnTo>
                  <a:lnTo>
                    <a:pt x="142" y="52"/>
                  </a:lnTo>
                  <a:lnTo>
                    <a:pt x="144" y="42"/>
                  </a:lnTo>
                  <a:lnTo>
                    <a:pt x="146" y="36"/>
                  </a:lnTo>
                  <a:lnTo>
                    <a:pt x="146" y="32"/>
                  </a:lnTo>
                  <a:lnTo>
                    <a:pt x="142" y="30"/>
                  </a:lnTo>
                  <a:lnTo>
                    <a:pt x="138" y="32"/>
                  </a:lnTo>
                  <a:lnTo>
                    <a:pt x="130" y="34"/>
                  </a:lnTo>
                  <a:lnTo>
                    <a:pt x="122" y="34"/>
                  </a:lnTo>
                  <a:lnTo>
                    <a:pt x="110" y="32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94" y="24"/>
                  </a:lnTo>
                  <a:lnTo>
                    <a:pt x="102" y="24"/>
                  </a:lnTo>
                  <a:lnTo>
                    <a:pt x="114" y="24"/>
                  </a:lnTo>
                  <a:lnTo>
                    <a:pt x="122" y="24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6" y="20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2" y="14"/>
                  </a:lnTo>
                  <a:lnTo>
                    <a:pt x="140" y="16"/>
                  </a:lnTo>
                  <a:lnTo>
                    <a:pt x="134" y="18"/>
                  </a:lnTo>
                  <a:lnTo>
                    <a:pt x="126" y="16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6" y="18"/>
                  </a:lnTo>
                  <a:lnTo>
                    <a:pt x="86" y="18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80" y="10"/>
                  </a:lnTo>
                  <a:lnTo>
                    <a:pt x="90" y="6"/>
                  </a:lnTo>
                  <a:lnTo>
                    <a:pt x="100" y="4"/>
                  </a:lnTo>
                  <a:lnTo>
                    <a:pt x="108" y="2"/>
                  </a:lnTo>
                  <a:lnTo>
                    <a:pt x="116" y="2"/>
                  </a:lnTo>
                  <a:lnTo>
                    <a:pt x="130" y="2"/>
                  </a:lnTo>
                  <a:lnTo>
                    <a:pt x="138" y="4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0" y="2"/>
                  </a:lnTo>
                  <a:lnTo>
                    <a:pt x="150" y="10"/>
                  </a:lnTo>
                  <a:lnTo>
                    <a:pt x="150" y="44"/>
                  </a:lnTo>
                  <a:lnTo>
                    <a:pt x="152" y="56"/>
                  </a:lnTo>
                  <a:lnTo>
                    <a:pt x="152" y="58"/>
                  </a:lnTo>
                  <a:lnTo>
                    <a:pt x="152" y="60"/>
                  </a:lnTo>
                  <a:lnTo>
                    <a:pt x="160" y="60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0" y="62"/>
                  </a:lnTo>
                  <a:lnTo>
                    <a:pt x="178" y="64"/>
                  </a:lnTo>
                  <a:lnTo>
                    <a:pt x="176" y="64"/>
                  </a:lnTo>
                  <a:lnTo>
                    <a:pt x="172" y="70"/>
                  </a:lnTo>
                  <a:lnTo>
                    <a:pt x="170" y="76"/>
                  </a:lnTo>
                  <a:lnTo>
                    <a:pt x="166" y="86"/>
                  </a:lnTo>
                  <a:lnTo>
                    <a:pt x="164" y="96"/>
                  </a:lnTo>
                  <a:lnTo>
                    <a:pt x="164" y="106"/>
                  </a:lnTo>
                  <a:lnTo>
                    <a:pt x="166" y="114"/>
                  </a:lnTo>
                  <a:lnTo>
                    <a:pt x="168" y="118"/>
                  </a:lnTo>
                  <a:lnTo>
                    <a:pt x="170" y="126"/>
                  </a:lnTo>
                  <a:lnTo>
                    <a:pt x="172" y="130"/>
                  </a:lnTo>
                  <a:lnTo>
                    <a:pt x="176" y="134"/>
                  </a:lnTo>
                  <a:lnTo>
                    <a:pt x="178" y="134"/>
                  </a:lnTo>
                  <a:lnTo>
                    <a:pt x="182" y="122"/>
                  </a:lnTo>
                  <a:lnTo>
                    <a:pt x="184" y="118"/>
                  </a:lnTo>
                  <a:lnTo>
                    <a:pt x="186" y="116"/>
                  </a:lnTo>
                  <a:lnTo>
                    <a:pt x="188" y="108"/>
                  </a:lnTo>
                  <a:lnTo>
                    <a:pt x="190" y="104"/>
                  </a:lnTo>
                  <a:lnTo>
                    <a:pt x="192" y="102"/>
                  </a:lnTo>
                  <a:lnTo>
                    <a:pt x="196" y="94"/>
                  </a:lnTo>
                  <a:lnTo>
                    <a:pt x="198" y="90"/>
                  </a:lnTo>
                  <a:lnTo>
                    <a:pt x="200" y="88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80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8" y="76"/>
                  </a:lnTo>
                  <a:lnTo>
                    <a:pt x="208" y="76"/>
                  </a:lnTo>
                  <a:lnTo>
                    <a:pt x="214" y="76"/>
                  </a:lnTo>
                  <a:lnTo>
                    <a:pt x="216" y="70"/>
                  </a:lnTo>
                  <a:lnTo>
                    <a:pt x="218" y="62"/>
                  </a:lnTo>
                  <a:lnTo>
                    <a:pt x="220" y="52"/>
                  </a:lnTo>
                  <a:lnTo>
                    <a:pt x="222" y="46"/>
                  </a:lnTo>
                  <a:lnTo>
                    <a:pt x="218" y="42"/>
                  </a:lnTo>
                  <a:lnTo>
                    <a:pt x="214" y="42"/>
                  </a:lnTo>
                  <a:lnTo>
                    <a:pt x="212" y="42"/>
                  </a:lnTo>
                  <a:lnTo>
                    <a:pt x="214" y="46"/>
                  </a:lnTo>
                  <a:lnTo>
                    <a:pt x="212" y="50"/>
                  </a:lnTo>
                  <a:lnTo>
                    <a:pt x="210" y="52"/>
                  </a:lnTo>
                  <a:lnTo>
                    <a:pt x="208" y="54"/>
                  </a:lnTo>
                  <a:lnTo>
                    <a:pt x="204" y="54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54"/>
                  </a:lnTo>
                  <a:lnTo>
                    <a:pt x="194" y="56"/>
                  </a:lnTo>
                  <a:lnTo>
                    <a:pt x="190" y="56"/>
                  </a:lnTo>
                  <a:lnTo>
                    <a:pt x="186" y="56"/>
                  </a:lnTo>
                  <a:lnTo>
                    <a:pt x="178" y="52"/>
                  </a:lnTo>
                  <a:lnTo>
                    <a:pt x="176" y="50"/>
                  </a:lnTo>
                  <a:lnTo>
                    <a:pt x="174" y="48"/>
                  </a:lnTo>
                  <a:lnTo>
                    <a:pt x="178" y="48"/>
                  </a:lnTo>
                  <a:lnTo>
                    <a:pt x="180" y="48"/>
                  </a:lnTo>
                  <a:lnTo>
                    <a:pt x="184" y="50"/>
                  </a:lnTo>
                  <a:lnTo>
                    <a:pt x="188" y="50"/>
                  </a:lnTo>
                  <a:lnTo>
                    <a:pt x="188" y="48"/>
                  </a:lnTo>
                  <a:lnTo>
                    <a:pt x="188" y="44"/>
                  </a:lnTo>
                  <a:lnTo>
                    <a:pt x="190" y="42"/>
                  </a:lnTo>
                  <a:lnTo>
                    <a:pt x="196" y="42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6" y="46"/>
                  </a:lnTo>
                  <a:lnTo>
                    <a:pt x="208" y="44"/>
                  </a:lnTo>
                  <a:lnTo>
                    <a:pt x="206" y="42"/>
                  </a:lnTo>
                  <a:lnTo>
                    <a:pt x="208" y="38"/>
                  </a:lnTo>
                  <a:lnTo>
                    <a:pt x="212" y="38"/>
                  </a:lnTo>
                  <a:lnTo>
                    <a:pt x="218" y="38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28"/>
                  </a:lnTo>
                  <a:lnTo>
                    <a:pt x="224" y="28"/>
                  </a:lnTo>
                  <a:lnTo>
                    <a:pt x="224" y="32"/>
                  </a:lnTo>
                  <a:lnTo>
                    <a:pt x="224" y="38"/>
                  </a:lnTo>
                  <a:lnTo>
                    <a:pt x="226" y="44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2" y="70"/>
                  </a:lnTo>
                  <a:lnTo>
                    <a:pt x="234" y="74"/>
                  </a:lnTo>
                  <a:lnTo>
                    <a:pt x="234" y="76"/>
                  </a:lnTo>
                  <a:lnTo>
                    <a:pt x="238" y="76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60" y="78"/>
                  </a:lnTo>
                  <a:lnTo>
                    <a:pt x="258" y="80"/>
                  </a:lnTo>
                  <a:lnTo>
                    <a:pt x="254" y="80"/>
                  </a:lnTo>
                  <a:lnTo>
                    <a:pt x="252" y="86"/>
                  </a:lnTo>
                  <a:lnTo>
                    <a:pt x="252" y="88"/>
                  </a:lnTo>
                  <a:lnTo>
                    <a:pt x="250" y="92"/>
                  </a:lnTo>
                  <a:lnTo>
                    <a:pt x="250" y="104"/>
                  </a:lnTo>
                  <a:lnTo>
                    <a:pt x="250" y="110"/>
                  </a:lnTo>
                  <a:lnTo>
                    <a:pt x="252" y="116"/>
                  </a:lnTo>
                  <a:lnTo>
                    <a:pt x="254" y="118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6" y="124"/>
                  </a:lnTo>
                  <a:lnTo>
                    <a:pt x="276" y="112"/>
                  </a:lnTo>
                  <a:lnTo>
                    <a:pt x="280" y="108"/>
                  </a:lnTo>
                  <a:lnTo>
                    <a:pt x="286" y="102"/>
                  </a:lnTo>
                  <a:lnTo>
                    <a:pt x="290" y="98"/>
                  </a:lnTo>
                  <a:lnTo>
                    <a:pt x="296" y="94"/>
                  </a:lnTo>
                  <a:lnTo>
                    <a:pt x="302" y="90"/>
                  </a:lnTo>
                  <a:lnTo>
                    <a:pt x="304" y="88"/>
                  </a:lnTo>
                  <a:lnTo>
                    <a:pt x="304" y="86"/>
                  </a:lnTo>
                  <a:lnTo>
                    <a:pt x="302" y="84"/>
                  </a:lnTo>
                  <a:lnTo>
                    <a:pt x="300" y="82"/>
                  </a:lnTo>
                  <a:lnTo>
                    <a:pt x="298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0" y="76"/>
                  </a:lnTo>
                  <a:lnTo>
                    <a:pt x="286" y="74"/>
                  </a:lnTo>
                  <a:lnTo>
                    <a:pt x="280" y="74"/>
                  </a:lnTo>
                  <a:lnTo>
                    <a:pt x="270" y="78"/>
                  </a:lnTo>
                  <a:lnTo>
                    <a:pt x="270" y="76"/>
                  </a:lnTo>
                  <a:lnTo>
                    <a:pt x="272" y="76"/>
                  </a:lnTo>
                  <a:lnTo>
                    <a:pt x="274" y="72"/>
                  </a:lnTo>
                  <a:lnTo>
                    <a:pt x="278" y="72"/>
                  </a:lnTo>
                  <a:lnTo>
                    <a:pt x="280" y="70"/>
                  </a:lnTo>
                  <a:lnTo>
                    <a:pt x="284" y="68"/>
                  </a:lnTo>
                  <a:lnTo>
                    <a:pt x="278" y="64"/>
                  </a:lnTo>
                  <a:lnTo>
                    <a:pt x="268" y="64"/>
                  </a:lnTo>
                  <a:lnTo>
                    <a:pt x="262" y="66"/>
                  </a:lnTo>
                  <a:lnTo>
                    <a:pt x="268" y="60"/>
                  </a:lnTo>
                  <a:lnTo>
                    <a:pt x="276" y="54"/>
                  </a:lnTo>
                  <a:lnTo>
                    <a:pt x="284" y="54"/>
                  </a:lnTo>
                  <a:lnTo>
                    <a:pt x="294" y="54"/>
                  </a:lnTo>
                  <a:lnTo>
                    <a:pt x="304" y="58"/>
                  </a:lnTo>
                  <a:lnTo>
                    <a:pt x="316" y="62"/>
                  </a:lnTo>
                  <a:lnTo>
                    <a:pt x="326" y="62"/>
                  </a:lnTo>
                  <a:lnTo>
                    <a:pt x="338" y="58"/>
                  </a:lnTo>
                  <a:lnTo>
                    <a:pt x="348" y="52"/>
                  </a:lnTo>
                  <a:lnTo>
                    <a:pt x="352" y="48"/>
                  </a:lnTo>
                  <a:lnTo>
                    <a:pt x="354" y="48"/>
                  </a:lnTo>
                  <a:lnTo>
                    <a:pt x="356" y="48"/>
                  </a:lnTo>
                  <a:lnTo>
                    <a:pt x="356" y="50"/>
                  </a:lnTo>
                  <a:lnTo>
                    <a:pt x="354" y="50"/>
                  </a:lnTo>
                  <a:lnTo>
                    <a:pt x="350" y="56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2" y="62"/>
                  </a:lnTo>
                  <a:lnTo>
                    <a:pt x="342" y="64"/>
                  </a:lnTo>
                  <a:lnTo>
                    <a:pt x="340" y="64"/>
                  </a:lnTo>
                  <a:lnTo>
                    <a:pt x="340" y="66"/>
                  </a:lnTo>
                  <a:lnTo>
                    <a:pt x="338" y="66"/>
                  </a:lnTo>
                  <a:lnTo>
                    <a:pt x="336" y="68"/>
                  </a:lnTo>
                  <a:lnTo>
                    <a:pt x="338" y="68"/>
                  </a:lnTo>
                  <a:lnTo>
                    <a:pt x="342" y="66"/>
                  </a:lnTo>
                  <a:lnTo>
                    <a:pt x="346" y="66"/>
                  </a:lnTo>
                  <a:lnTo>
                    <a:pt x="352" y="62"/>
                  </a:lnTo>
                  <a:lnTo>
                    <a:pt x="352" y="66"/>
                  </a:lnTo>
                  <a:lnTo>
                    <a:pt x="346" y="70"/>
                  </a:lnTo>
                  <a:lnTo>
                    <a:pt x="342" y="74"/>
                  </a:lnTo>
                  <a:lnTo>
                    <a:pt x="334" y="82"/>
                  </a:lnTo>
                  <a:lnTo>
                    <a:pt x="318" y="102"/>
                  </a:lnTo>
                  <a:lnTo>
                    <a:pt x="314" y="112"/>
                  </a:lnTo>
                  <a:lnTo>
                    <a:pt x="310" y="120"/>
                  </a:lnTo>
                  <a:lnTo>
                    <a:pt x="306" y="132"/>
                  </a:lnTo>
                  <a:lnTo>
                    <a:pt x="302" y="142"/>
                  </a:lnTo>
                  <a:lnTo>
                    <a:pt x="300" y="162"/>
                  </a:lnTo>
                  <a:lnTo>
                    <a:pt x="300" y="168"/>
                  </a:lnTo>
                  <a:lnTo>
                    <a:pt x="302" y="182"/>
                  </a:lnTo>
                  <a:lnTo>
                    <a:pt x="306" y="196"/>
                  </a:lnTo>
                  <a:lnTo>
                    <a:pt x="310" y="210"/>
                  </a:lnTo>
                  <a:lnTo>
                    <a:pt x="318" y="222"/>
                  </a:lnTo>
                  <a:lnTo>
                    <a:pt x="318" y="224"/>
                  </a:lnTo>
                  <a:lnTo>
                    <a:pt x="322" y="230"/>
                  </a:lnTo>
                  <a:lnTo>
                    <a:pt x="324" y="232"/>
                  </a:lnTo>
                  <a:lnTo>
                    <a:pt x="326" y="236"/>
                  </a:lnTo>
                  <a:lnTo>
                    <a:pt x="332" y="236"/>
                  </a:lnTo>
                  <a:lnTo>
                    <a:pt x="338" y="236"/>
                  </a:lnTo>
                  <a:lnTo>
                    <a:pt x="338" y="238"/>
                  </a:lnTo>
                  <a:lnTo>
                    <a:pt x="336" y="244"/>
                  </a:lnTo>
                  <a:lnTo>
                    <a:pt x="334" y="248"/>
                  </a:lnTo>
                  <a:lnTo>
                    <a:pt x="338" y="254"/>
                  </a:lnTo>
                  <a:lnTo>
                    <a:pt x="340" y="258"/>
                  </a:lnTo>
                  <a:lnTo>
                    <a:pt x="338" y="264"/>
                  </a:lnTo>
                  <a:lnTo>
                    <a:pt x="336" y="266"/>
                  </a:lnTo>
                  <a:lnTo>
                    <a:pt x="332" y="266"/>
                  </a:lnTo>
                  <a:lnTo>
                    <a:pt x="328" y="266"/>
                  </a:lnTo>
                  <a:lnTo>
                    <a:pt x="320" y="268"/>
                  </a:lnTo>
                  <a:lnTo>
                    <a:pt x="316" y="270"/>
                  </a:lnTo>
                  <a:lnTo>
                    <a:pt x="314" y="274"/>
                  </a:lnTo>
                  <a:lnTo>
                    <a:pt x="304" y="280"/>
                  </a:lnTo>
                  <a:lnTo>
                    <a:pt x="292" y="286"/>
                  </a:lnTo>
                  <a:lnTo>
                    <a:pt x="280" y="290"/>
                  </a:lnTo>
                  <a:lnTo>
                    <a:pt x="270" y="294"/>
                  </a:lnTo>
                  <a:lnTo>
                    <a:pt x="264" y="298"/>
                  </a:lnTo>
                  <a:lnTo>
                    <a:pt x="260" y="302"/>
                  </a:lnTo>
                  <a:lnTo>
                    <a:pt x="258" y="308"/>
                  </a:lnTo>
                  <a:lnTo>
                    <a:pt x="258" y="310"/>
                  </a:lnTo>
                  <a:lnTo>
                    <a:pt x="264" y="308"/>
                  </a:lnTo>
                  <a:lnTo>
                    <a:pt x="266" y="308"/>
                  </a:lnTo>
                  <a:lnTo>
                    <a:pt x="268" y="308"/>
                  </a:lnTo>
                  <a:lnTo>
                    <a:pt x="278" y="306"/>
                  </a:lnTo>
                  <a:lnTo>
                    <a:pt x="288" y="306"/>
                  </a:lnTo>
                  <a:lnTo>
                    <a:pt x="298" y="310"/>
                  </a:lnTo>
                  <a:lnTo>
                    <a:pt x="302" y="310"/>
                  </a:lnTo>
                  <a:lnTo>
                    <a:pt x="302" y="312"/>
                  </a:lnTo>
                  <a:lnTo>
                    <a:pt x="300" y="314"/>
                  </a:lnTo>
                  <a:lnTo>
                    <a:pt x="300" y="318"/>
                  </a:lnTo>
                  <a:lnTo>
                    <a:pt x="302" y="320"/>
                  </a:lnTo>
                  <a:lnTo>
                    <a:pt x="300" y="322"/>
                  </a:lnTo>
                  <a:lnTo>
                    <a:pt x="298" y="326"/>
                  </a:lnTo>
                  <a:lnTo>
                    <a:pt x="302" y="328"/>
                  </a:lnTo>
                  <a:lnTo>
                    <a:pt x="300" y="330"/>
                  </a:lnTo>
                  <a:lnTo>
                    <a:pt x="298" y="334"/>
                  </a:lnTo>
                  <a:lnTo>
                    <a:pt x="302" y="336"/>
                  </a:lnTo>
                  <a:lnTo>
                    <a:pt x="298" y="340"/>
                  </a:lnTo>
                  <a:lnTo>
                    <a:pt x="298" y="342"/>
                  </a:lnTo>
                  <a:lnTo>
                    <a:pt x="302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6" y="344"/>
                  </a:lnTo>
                  <a:lnTo>
                    <a:pt x="292" y="344"/>
                  </a:lnTo>
                  <a:lnTo>
                    <a:pt x="290" y="342"/>
                  </a:lnTo>
                  <a:lnTo>
                    <a:pt x="286" y="342"/>
                  </a:lnTo>
                  <a:lnTo>
                    <a:pt x="282" y="342"/>
                  </a:lnTo>
                  <a:lnTo>
                    <a:pt x="278" y="340"/>
                  </a:lnTo>
                  <a:lnTo>
                    <a:pt x="268" y="342"/>
                  </a:lnTo>
                  <a:lnTo>
                    <a:pt x="260" y="346"/>
                  </a:lnTo>
                  <a:lnTo>
                    <a:pt x="258" y="346"/>
                  </a:lnTo>
                  <a:lnTo>
                    <a:pt x="250" y="348"/>
                  </a:lnTo>
                  <a:lnTo>
                    <a:pt x="238" y="348"/>
                  </a:lnTo>
                  <a:lnTo>
                    <a:pt x="234" y="348"/>
                  </a:lnTo>
                  <a:lnTo>
                    <a:pt x="230" y="346"/>
                  </a:lnTo>
                  <a:lnTo>
                    <a:pt x="226" y="346"/>
                  </a:lnTo>
                  <a:lnTo>
                    <a:pt x="224" y="344"/>
                  </a:lnTo>
                  <a:lnTo>
                    <a:pt x="222" y="344"/>
                  </a:lnTo>
                  <a:lnTo>
                    <a:pt x="220" y="342"/>
                  </a:lnTo>
                  <a:lnTo>
                    <a:pt x="212" y="340"/>
                  </a:lnTo>
                  <a:lnTo>
                    <a:pt x="206" y="336"/>
                  </a:lnTo>
                  <a:lnTo>
                    <a:pt x="198" y="336"/>
                  </a:lnTo>
                  <a:lnTo>
                    <a:pt x="190" y="338"/>
                  </a:lnTo>
                  <a:lnTo>
                    <a:pt x="184" y="340"/>
                  </a:lnTo>
                  <a:lnTo>
                    <a:pt x="182" y="342"/>
                  </a:lnTo>
                  <a:lnTo>
                    <a:pt x="180" y="342"/>
                  </a:lnTo>
                  <a:lnTo>
                    <a:pt x="180" y="344"/>
                  </a:lnTo>
                  <a:lnTo>
                    <a:pt x="174" y="346"/>
                  </a:lnTo>
                  <a:lnTo>
                    <a:pt x="166" y="346"/>
                  </a:lnTo>
                  <a:lnTo>
                    <a:pt x="156" y="346"/>
                  </a:lnTo>
                  <a:lnTo>
                    <a:pt x="154" y="346"/>
                  </a:lnTo>
                  <a:lnTo>
                    <a:pt x="146" y="344"/>
                  </a:lnTo>
                  <a:lnTo>
                    <a:pt x="142" y="344"/>
                  </a:lnTo>
                  <a:lnTo>
                    <a:pt x="142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0" y="340"/>
                  </a:lnTo>
                  <a:lnTo>
                    <a:pt x="120" y="338"/>
                  </a:lnTo>
                  <a:lnTo>
                    <a:pt x="112" y="340"/>
                  </a:lnTo>
                  <a:lnTo>
                    <a:pt x="106" y="342"/>
                  </a:lnTo>
                  <a:lnTo>
                    <a:pt x="104" y="342"/>
                  </a:lnTo>
                  <a:lnTo>
                    <a:pt x="102" y="342"/>
                  </a:lnTo>
                  <a:lnTo>
                    <a:pt x="98" y="344"/>
                  </a:lnTo>
                  <a:lnTo>
                    <a:pt x="90" y="346"/>
                  </a:lnTo>
                  <a:lnTo>
                    <a:pt x="88" y="348"/>
                  </a:lnTo>
                  <a:lnTo>
                    <a:pt x="86" y="348"/>
                  </a:lnTo>
                  <a:lnTo>
                    <a:pt x="84" y="348"/>
                  </a:lnTo>
                  <a:lnTo>
                    <a:pt x="84" y="350"/>
                  </a:lnTo>
                  <a:lnTo>
                    <a:pt x="80" y="350"/>
                  </a:lnTo>
                  <a:lnTo>
                    <a:pt x="78" y="352"/>
                  </a:lnTo>
                  <a:lnTo>
                    <a:pt x="76" y="354"/>
                  </a:lnTo>
                  <a:lnTo>
                    <a:pt x="74" y="354"/>
                  </a:lnTo>
                  <a:lnTo>
                    <a:pt x="74" y="348"/>
                  </a:lnTo>
                  <a:lnTo>
                    <a:pt x="76" y="344"/>
                  </a:lnTo>
                  <a:lnTo>
                    <a:pt x="80" y="334"/>
                  </a:lnTo>
                  <a:lnTo>
                    <a:pt x="84" y="324"/>
                  </a:lnTo>
                  <a:lnTo>
                    <a:pt x="90" y="318"/>
                  </a:lnTo>
                  <a:lnTo>
                    <a:pt x="94" y="314"/>
                  </a:lnTo>
                  <a:lnTo>
                    <a:pt x="102" y="308"/>
                  </a:lnTo>
                  <a:lnTo>
                    <a:pt x="104" y="308"/>
                  </a:lnTo>
                  <a:lnTo>
                    <a:pt x="108" y="306"/>
                  </a:lnTo>
                  <a:lnTo>
                    <a:pt x="108" y="304"/>
                  </a:lnTo>
                  <a:lnTo>
                    <a:pt x="104" y="298"/>
                  </a:lnTo>
                  <a:lnTo>
                    <a:pt x="100" y="296"/>
                  </a:lnTo>
                  <a:lnTo>
                    <a:pt x="96" y="296"/>
                  </a:lnTo>
                  <a:lnTo>
                    <a:pt x="88" y="294"/>
                  </a:lnTo>
                  <a:lnTo>
                    <a:pt x="82" y="294"/>
                  </a:lnTo>
                  <a:lnTo>
                    <a:pt x="66" y="294"/>
                  </a:lnTo>
                  <a:lnTo>
                    <a:pt x="60" y="292"/>
                  </a:lnTo>
                  <a:lnTo>
                    <a:pt x="54" y="292"/>
                  </a:lnTo>
                  <a:lnTo>
                    <a:pt x="38" y="288"/>
                  </a:lnTo>
                  <a:lnTo>
                    <a:pt x="28" y="286"/>
                  </a:lnTo>
                  <a:lnTo>
                    <a:pt x="20" y="282"/>
                  </a:lnTo>
                  <a:lnTo>
                    <a:pt x="12" y="274"/>
                  </a:lnTo>
                  <a:lnTo>
                    <a:pt x="6" y="266"/>
                  </a:lnTo>
                  <a:lnTo>
                    <a:pt x="4" y="254"/>
                  </a:lnTo>
                  <a:lnTo>
                    <a:pt x="4" y="244"/>
                  </a:lnTo>
                  <a:lnTo>
                    <a:pt x="6" y="232"/>
                  </a:lnTo>
                  <a:lnTo>
                    <a:pt x="4" y="232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2" y="228"/>
                  </a:lnTo>
                  <a:lnTo>
                    <a:pt x="6" y="226"/>
                  </a:lnTo>
                  <a:lnTo>
                    <a:pt x="14" y="224"/>
                  </a:lnTo>
                  <a:lnTo>
                    <a:pt x="34" y="220"/>
                  </a:lnTo>
                  <a:lnTo>
                    <a:pt x="38" y="220"/>
                  </a:lnTo>
                  <a:lnTo>
                    <a:pt x="46" y="218"/>
                  </a:lnTo>
                  <a:lnTo>
                    <a:pt x="54" y="2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Freeform 253"/>
            <p:cNvSpPr>
              <a:spLocks/>
            </p:cNvSpPr>
            <p:nvPr/>
          </p:nvSpPr>
          <p:spPr bwMode="auto">
            <a:xfrm>
              <a:off x="3096" y="2626"/>
              <a:ext cx="42" cy="36"/>
            </a:xfrm>
            <a:custGeom>
              <a:avLst/>
              <a:gdLst>
                <a:gd name="T0" fmla="*/ 40 w 42"/>
                <a:gd name="T1" fmla="*/ 10 h 36"/>
                <a:gd name="T2" fmla="*/ 40 w 42"/>
                <a:gd name="T3" fmla="*/ 10 h 36"/>
                <a:gd name="T4" fmla="*/ 38 w 42"/>
                <a:gd name="T5" fmla="*/ 22 h 36"/>
                <a:gd name="T6" fmla="*/ 38 w 42"/>
                <a:gd name="T7" fmla="*/ 22 h 36"/>
                <a:gd name="T8" fmla="*/ 38 w 42"/>
                <a:gd name="T9" fmla="*/ 26 h 36"/>
                <a:gd name="T10" fmla="*/ 38 w 42"/>
                <a:gd name="T11" fmla="*/ 26 h 36"/>
                <a:gd name="T12" fmla="*/ 38 w 42"/>
                <a:gd name="T13" fmla="*/ 30 h 36"/>
                <a:gd name="T14" fmla="*/ 38 w 42"/>
                <a:gd name="T15" fmla="*/ 30 h 36"/>
                <a:gd name="T16" fmla="*/ 36 w 42"/>
                <a:gd name="T17" fmla="*/ 32 h 36"/>
                <a:gd name="T18" fmla="*/ 36 w 42"/>
                <a:gd name="T19" fmla="*/ 32 h 36"/>
                <a:gd name="T20" fmla="*/ 34 w 42"/>
                <a:gd name="T21" fmla="*/ 34 h 36"/>
                <a:gd name="T22" fmla="*/ 34 w 42"/>
                <a:gd name="T23" fmla="*/ 34 h 36"/>
                <a:gd name="T24" fmla="*/ 28 w 42"/>
                <a:gd name="T25" fmla="*/ 34 h 36"/>
                <a:gd name="T26" fmla="*/ 28 w 42"/>
                <a:gd name="T27" fmla="*/ 34 h 36"/>
                <a:gd name="T28" fmla="*/ 6 w 42"/>
                <a:gd name="T29" fmla="*/ 36 h 36"/>
                <a:gd name="T30" fmla="*/ 6 w 42"/>
                <a:gd name="T31" fmla="*/ 36 h 36"/>
                <a:gd name="T32" fmla="*/ 2 w 42"/>
                <a:gd name="T33" fmla="*/ 36 h 36"/>
                <a:gd name="T34" fmla="*/ 2 w 42"/>
                <a:gd name="T35" fmla="*/ 36 h 36"/>
                <a:gd name="T36" fmla="*/ 0 w 42"/>
                <a:gd name="T37" fmla="*/ 34 h 36"/>
                <a:gd name="T38" fmla="*/ 2 w 42"/>
                <a:gd name="T39" fmla="*/ 28 h 36"/>
                <a:gd name="T40" fmla="*/ 4 w 42"/>
                <a:gd name="T41" fmla="*/ 22 h 36"/>
                <a:gd name="T42" fmla="*/ 4 w 42"/>
                <a:gd name="T43" fmla="*/ 22 h 36"/>
                <a:gd name="T44" fmla="*/ 8 w 42"/>
                <a:gd name="T45" fmla="*/ 14 h 36"/>
                <a:gd name="T46" fmla="*/ 12 w 42"/>
                <a:gd name="T47" fmla="*/ 10 h 36"/>
                <a:gd name="T48" fmla="*/ 12 w 42"/>
                <a:gd name="T49" fmla="*/ 10 h 36"/>
                <a:gd name="T50" fmla="*/ 20 w 42"/>
                <a:gd name="T51" fmla="*/ 6 h 36"/>
                <a:gd name="T52" fmla="*/ 26 w 42"/>
                <a:gd name="T53" fmla="*/ 2 h 36"/>
                <a:gd name="T54" fmla="*/ 26 w 42"/>
                <a:gd name="T55" fmla="*/ 2 h 36"/>
                <a:gd name="T56" fmla="*/ 34 w 42"/>
                <a:gd name="T57" fmla="*/ 0 h 36"/>
                <a:gd name="T58" fmla="*/ 40 w 42"/>
                <a:gd name="T59" fmla="*/ 0 h 36"/>
                <a:gd name="T60" fmla="*/ 40 w 42"/>
                <a:gd name="T61" fmla="*/ 0 h 36"/>
                <a:gd name="T62" fmla="*/ 42 w 42"/>
                <a:gd name="T63" fmla="*/ 2 h 36"/>
                <a:gd name="T64" fmla="*/ 42 w 42"/>
                <a:gd name="T65" fmla="*/ 2 h 36"/>
                <a:gd name="T66" fmla="*/ 40 w 42"/>
                <a:gd name="T67" fmla="*/ 1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36">
                  <a:moveTo>
                    <a:pt x="40" y="10"/>
                  </a:moveTo>
                  <a:lnTo>
                    <a:pt x="40" y="10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20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Freeform 254"/>
            <p:cNvSpPr>
              <a:spLocks/>
            </p:cNvSpPr>
            <p:nvPr/>
          </p:nvSpPr>
          <p:spPr bwMode="auto">
            <a:xfrm>
              <a:off x="3096" y="2626"/>
              <a:ext cx="42" cy="36"/>
            </a:xfrm>
            <a:custGeom>
              <a:avLst/>
              <a:gdLst>
                <a:gd name="T0" fmla="*/ 40 w 42"/>
                <a:gd name="T1" fmla="*/ 10 h 36"/>
                <a:gd name="T2" fmla="*/ 40 w 42"/>
                <a:gd name="T3" fmla="*/ 10 h 36"/>
                <a:gd name="T4" fmla="*/ 38 w 42"/>
                <a:gd name="T5" fmla="*/ 22 h 36"/>
                <a:gd name="T6" fmla="*/ 38 w 42"/>
                <a:gd name="T7" fmla="*/ 22 h 36"/>
                <a:gd name="T8" fmla="*/ 38 w 42"/>
                <a:gd name="T9" fmla="*/ 26 h 36"/>
                <a:gd name="T10" fmla="*/ 38 w 42"/>
                <a:gd name="T11" fmla="*/ 26 h 36"/>
                <a:gd name="T12" fmla="*/ 38 w 42"/>
                <a:gd name="T13" fmla="*/ 30 h 36"/>
                <a:gd name="T14" fmla="*/ 38 w 42"/>
                <a:gd name="T15" fmla="*/ 30 h 36"/>
                <a:gd name="T16" fmla="*/ 36 w 42"/>
                <a:gd name="T17" fmla="*/ 32 h 36"/>
                <a:gd name="T18" fmla="*/ 36 w 42"/>
                <a:gd name="T19" fmla="*/ 32 h 36"/>
                <a:gd name="T20" fmla="*/ 34 w 42"/>
                <a:gd name="T21" fmla="*/ 34 h 36"/>
                <a:gd name="T22" fmla="*/ 34 w 42"/>
                <a:gd name="T23" fmla="*/ 34 h 36"/>
                <a:gd name="T24" fmla="*/ 28 w 42"/>
                <a:gd name="T25" fmla="*/ 34 h 36"/>
                <a:gd name="T26" fmla="*/ 28 w 42"/>
                <a:gd name="T27" fmla="*/ 34 h 36"/>
                <a:gd name="T28" fmla="*/ 6 w 42"/>
                <a:gd name="T29" fmla="*/ 36 h 36"/>
                <a:gd name="T30" fmla="*/ 6 w 42"/>
                <a:gd name="T31" fmla="*/ 36 h 36"/>
                <a:gd name="T32" fmla="*/ 2 w 42"/>
                <a:gd name="T33" fmla="*/ 36 h 36"/>
                <a:gd name="T34" fmla="*/ 2 w 42"/>
                <a:gd name="T35" fmla="*/ 36 h 36"/>
                <a:gd name="T36" fmla="*/ 0 w 42"/>
                <a:gd name="T37" fmla="*/ 34 h 36"/>
                <a:gd name="T38" fmla="*/ 2 w 42"/>
                <a:gd name="T39" fmla="*/ 28 h 36"/>
                <a:gd name="T40" fmla="*/ 4 w 42"/>
                <a:gd name="T41" fmla="*/ 22 h 36"/>
                <a:gd name="T42" fmla="*/ 4 w 42"/>
                <a:gd name="T43" fmla="*/ 22 h 36"/>
                <a:gd name="T44" fmla="*/ 8 w 42"/>
                <a:gd name="T45" fmla="*/ 14 h 36"/>
                <a:gd name="T46" fmla="*/ 12 w 42"/>
                <a:gd name="T47" fmla="*/ 10 h 36"/>
                <a:gd name="T48" fmla="*/ 12 w 42"/>
                <a:gd name="T49" fmla="*/ 10 h 36"/>
                <a:gd name="T50" fmla="*/ 20 w 42"/>
                <a:gd name="T51" fmla="*/ 6 h 36"/>
                <a:gd name="T52" fmla="*/ 26 w 42"/>
                <a:gd name="T53" fmla="*/ 2 h 36"/>
                <a:gd name="T54" fmla="*/ 26 w 42"/>
                <a:gd name="T55" fmla="*/ 2 h 36"/>
                <a:gd name="T56" fmla="*/ 34 w 42"/>
                <a:gd name="T57" fmla="*/ 0 h 36"/>
                <a:gd name="T58" fmla="*/ 40 w 42"/>
                <a:gd name="T59" fmla="*/ 0 h 36"/>
                <a:gd name="T60" fmla="*/ 40 w 42"/>
                <a:gd name="T61" fmla="*/ 0 h 36"/>
                <a:gd name="T62" fmla="*/ 42 w 42"/>
                <a:gd name="T63" fmla="*/ 2 h 36"/>
                <a:gd name="T64" fmla="*/ 42 w 42"/>
                <a:gd name="T65" fmla="*/ 2 h 36"/>
                <a:gd name="T66" fmla="*/ 40 w 42"/>
                <a:gd name="T67" fmla="*/ 1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36">
                  <a:moveTo>
                    <a:pt x="40" y="10"/>
                  </a:moveTo>
                  <a:lnTo>
                    <a:pt x="40" y="10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20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Freeform 255"/>
            <p:cNvSpPr>
              <a:spLocks/>
            </p:cNvSpPr>
            <p:nvPr/>
          </p:nvSpPr>
          <p:spPr bwMode="auto">
            <a:xfrm>
              <a:off x="3098" y="2496"/>
              <a:ext cx="54" cy="6"/>
            </a:xfrm>
            <a:custGeom>
              <a:avLst/>
              <a:gdLst>
                <a:gd name="T0" fmla="*/ 54 w 54"/>
                <a:gd name="T1" fmla="*/ 2 h 6"/>
                <a:gd name="T2" fmla="*/ 54 w 54"/>
                <a:gd name="T3" fmla="*/ 2 h 6"/>
                <a:gd name="T4" fmla="*/ 52 w 54"/>
                <a:gd name="T5" fmla="*/ 4 h 6"/>
                <a:gd name="T6" fmla="*/ 52 w 54"/>
                <a:gd name="T7" fmla="*/ 4 h 6"/>
                <a:gd name="T8" fmla="*/ 44 w 54"/>
                <a:gd name="T9" fmla="*/ 6 h 6"/>
                <a:gd name="T10" fmla="*/ 34 w 54"/>
                <a:gd name="T11" fmla="*/ 6 h 6"/>
                <a:gd name="T12" fmla="*/ 34 w 54"/>
                <a:gd name="T13" fmla="*/ 6 h 6"/>
                <a:gd name="T14" fmla="*/ 28 w 54"/>
                <a:gd name="T15" fmla="*/ 6 h 6"/>
                <a:gd name="T16" fmla="*/ 28 w 54"/>
                <a:gd name="T17" fmla="*/ 6 h 6"/>
                <a:gd name="T18" fmla="*/ 18 w 54"/>
                <a:gd name="T19" fmla="*/ 4 h 6"/>
                <a:gd name="T20" fmla="*/ 18 w 54"/>
                <a:gd name="T21" fmla="*/ 4 h 6"/>
                <a:gd name="T22" fmla="*/ 10 w 54"/>
                <a:gd name="T23" fmla="*/ 6 h 6"/>
                <a:gd name="T24" fmla="*/ 0 w 54"/>
                <a:gd name="T25" fmla="*/ 6 h 6"/>
                <a:gd name="T26" fmla="*/ 0 w 54"/>
                <a:gd name="T27" fmla="*/ 6 h 6"/>
                <a:gd name="T28" fmla="*/ 2 w 54"/>
                <a:gd name="T29" fmla="*/ 6 h 6"/>
                <a:gd name="T30" fmla="*/ 2 w 54"/>
                <a:gd name="T31" fmla="*/ 6 h 6"/>
                <a:gd name="T32" fmla="*/ 2 w 54"/>
                <a:gd name="T33" fmla="*/ 6 h 6"/>
                <a:gd name="T34" fmla="*/ 2 w 54"/>
                <a:gd name="T35" fmla="*/ 6 h 6"/>
                <a:gd name="T36" fmla="*/ 6 w 54"/>
                <a:gd name="T37" fmla="*/ 4 h 6"/>
                <a:gd name="T38" fmla="*/ 6 w 54"/>
                <a:gd name="T39" fmla="*/ 4 h 6"/>
                <a:gd name="T40" fmla="*/ 12 w 54"/>
                <a:gd name="T41" fmla="*/ 2 h 6"/>
                <a:gd name="T42" fmla="*/ 20 w 54"/>
                <a:gd name="T43" fmla="*/ 0 h 6"/>
                <a:gd name="T44" fmla="*/ 20 w 54"/>
                <a:gd name="T45" fmla="*/ 0 h 6"/>
                <a:gd name="T46" fmla="*/ 40 w 54"/>
                <a:gd name="T47" fmla="*/ 2 h 6"/>
                <a:gd name="T48" fmla="*/ 40 w 54"/>
                <a:gd name="T49" fmla="*/ 2 h 6"/>
                <a:gd name="T50" fmla="*/ 54 w 54"/>
                <a:gd name="T51" fmla="*/ 2 h 6"/>
                <a:gd name="T52" fmla="*/ 54 w 54"/>
                <a:gd name="T53" fmla="*/ 2 h 6"/>
                <a:gd name="T54" fmla="*/ 54 w 54"/>
                <a:gd name="T55" fmla="*/ 2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6">
                  <a:moveTo>
                    <a:pt x="54" y="2"/>
                  </a:moveTo>
                  <a:lnTo>
                    <a:pt x="54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40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Freeform 256"/>
            <p:cNvSpPr>
              <a:spLocks/>
            </p:cNvSpPr>
            <p:nvPr/>
          </p:nvSpPr>
          <p:spPr bwMode="auto">
            <a:xfrm>
              <a:off x="3098" y="2496"/>
              <a:ext cx="54" cy="6"/>
            </a:xfrm>
            <a:custGeom>
              <a:avLst/>
              <a:gdLst>
                <a:gd name="T0" fmla="*/ 54 w 54"/>
                <a:gd name="T1" fmla="*/ 2 h 6"/>
                <a:gd name="T2" fmla="*/ 54 w 54"/>
                <a:gd name="T3" fmla="*/ 2 h 6"/>
                <a:gd name="T4" fmla="*/ 52 w 54"/>
                <a:gd name="T5" fmla="*/ 4 h 6"/>
                <a:gd name="T6" fmla="*/ 52 w 54"/>
                <a:gd name="T7" fmla="*/ 4 h 6"/>
                <a:gd name="T8" fmla="*/ 44 w 54"/>
                <a:gd name="T9" fmla="*/ 6 h 6"/>
                <a:gd name="T10" fmla="*/ 34 w 54"/>
                <a:gd name="T11" fmla="*/ 6 h 6"/>
                <a:gd name="T12" fmla="*/ 34 w 54"/>
                <a:gd name="T13" fmla="*/ 6 h 6"/>
                <a:gd name="T14" fmla="*/ 28 w 54"/>
                <a:gd name="T15" fmla="*/ 6 h 6"/>
                <a:gd name="T16" fmla="*/ 28 w 54"/>
                <a:gd name="T17" fmla="*/ 6 h 6"/>
                <a:gd name="T18" fmla="*/ 18 w 54"/>
                <a:gd name="T19" fmla="*/ 4 h 6"/>
                <a:gd name="T20" fmla="*/ 18 w 54"/>
                <a:gd name="T21" fmla="*/ 4 h 6"/>
                <a:gd name="T22" fmla="*/ 10 w 54"/>
                <a:gd name="T23" fmla="*/ 6 h 6"/>
                <a:gd name="T24" fmla="*/ 0 w 54"/>
                <a:gd name="T25" fmla="*/ 6 h 6"/>
                <a:gd name="T26" fmla="*/ 0 w 54"/>
                <a:gd name="T27" fmla="*/ 6 h 6"/>
                <a:gd name="T28" fmla="*/ 2 w 54"/>
                <a:gd name="T29" fmla="*/ 6 h 6"/>
                <a:gd name="T30" fmla="*/ 2 w 54"/>
                <a:gd name="T31" fmla="*/ 6 h 6"/>
                <a:gd name="T32" fmla="*/ 2 w 54"/>
                <a:gd name="T33" fmla="*/ 6 h 6"/>
                <a:gd name="T34" fmla="*/ 2 w 54"/>
                <a:gd name="T35" fmla="*/ 6 h 6"/>
                <a:gd name="T36" fmla="*/ 6 w 54"/>
                <a:gd name="T37" fmla="*/ 4 h 6"/>
                <a:gd name="T38" fmla="*/ 6 w 54"/>
                <a:gd name="T39" fmla="*/ 4 h 6"/>
                <a:gd name="T40" fmla="*/ 12 w 54"/>
                <a:gd name="T41" fmla="*/ 2 h 6"/>
                <a:gd name="T42" fmla="*/ 20 w 54"/>
                <a:gd name="T43" fmla="*/ 0 h 6"/>
                <a:gd name="T44" fmla="*/ 20 w 54"/>
                <a:gd name="T45" fmla="*/ 0 h 6"/>
                <a:gd name="T46" fmla="*/ 40 w 54"/>
                <a:gd name="T47" fmla="*/ 2 h 6"/>
                <a:gd name="T48" fmla="*/ 40 w 54"/>
                <a:gd name="T49" fmla="*/ 2 h 6"/>
                <a:gd name="T50" fmla="*/ 54 w 54"/>
                <a:gd name="T51" fmla="*/ 2 h 6"/>
                <a:gd name="T52" fmla="*/ 54 w 54"/>
                <a:gd name="T53" fmla="*/ 2 h 6"/>
                <a:gd name="T54" fmla="*/ 54 w 54"/>
                <a:gd name="T55" fmla="*/ 2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6">
                  <a:moveTo>
                    <a:pt x="54" y="2"/>
                  </a:moveTo>
                  <a:lnTo>
                    <a:pt x="54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40" y="2"/>
                  </a:lnTo>
                  <a:lnTo>
                    <a:pt x="5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Freeform 257"/>
            <p:cNvSpPr>
              <a:spLocks/>
            </p:cNvSpPr>
            <p:nvPr/>
          </p:nvSpPr>
          <p:spPr bwMode="auto">
            <a:xfrm>
              <a:off x="3130" y="2514"/>
              <a:ext cx="24" cy="4"/>
            </a:xfrm>
            <a:custGeom>
              <a:avLst/>
              <a:gdLst>
                <a:gd name="T0" fmla="*/ 24 w 24"/>
                <a:gd name="T1" fmla="*/ 2 h 4"/>
                <a:gd name="T2" fmla="*/ 24 w 24"/>
                <a:gd name="T3" fmla="*/ 2 h 4"/>
                <a:gd name="T4" fmla="*/ 24 w 24"/>
                <a:gd name="T5" fmla="*/ 2 h 4"/>
                <a:gd name="T6" fmla="*/ 22 w 24"/>
                <a:gd name="T7" fmla="*/ 0 h 4"/>
                <a:gd name="T8" fmla="*/ 22 w 24"/>
                <a:gd name="T9" fmla="*/ 0 h 4"/>
                <a:gd name="T10" fmla="*/ 12 w 24"/>
                <a:gd name="T11" fmla="*/ 0 h 4"/>
                <a:gd name="T12" fmla="*/ 12 w 24"/>
                <a:gd name="T13" fmla="*/ 0 h 4"/>
                <a:gd name="T14" fmla="*/ 6 w 24"/>
                <a:gd name="T15" fmla="*/ 2 h 4"/>
                <a:gd name="T16" fmla="*/ 6 w 24"/>
                <a:gd name="T17" fmla="*/ 2 h 4"/>
                <a:gd name="T18" fmla="*/ 0 w 24"/>
                <a:gd name="T19" fmla="*/ 4 h 4"/>
                <a:gd name="T20" fmla="*/ 0 w 24"/>
                <a:gd name="T21" fmla="*/ 4 h 4"/>
                <a:gd name="T22" fmla="*/ 0 w 24"/>
                <a:gd name="T23" fmla="*/ 4 h 4"/>
                <a:gd name="T24" fmla="*/ 0 w 24"/>
                <a:gd name="T25" fmla="*/ 4 h 4"/>
                <a:gd name="T26" fmla="*/ 4 w 24"/>
                <a:gd name="T27" fmla="*/ 4 h 4"/>
                <a:gd name="T28" fmla="*/ 10 w 24"/>
                <a:gd name="T29" fmla="*/ 4 h 4"/>
                <a:gd name="T30" fmla="*/ 10 w 24"/>
                <a:gd name="T31" fmla="*/ 4 h 4"/>
                <a:gd name="T32" fmla="*/ 14 w 24"/>
                <a:gd name="T33" fmla="*/ 2 h 4"/>
                <a:gd name="T34" fmla="*/ 14 w 24"/>
                <a:gd name="T35" fmla="*/ 2 h 4"/>
                <a:gd name="T36" fmla="*/ 24 w 24"/>
                <a:gd name="T37" fmla="*/ 2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Freeform 258"/>
            <p:cNvSpPr>
              <a:spLocks/>
            </p:cNvSpPr>
            <p:nvPr/>
          </p:nvSpPr>
          <p:spPr bwMode="auto">
            <a:xfrm>
              <a:off x="3130" y="2514"/>
              <a:ext cx="24" cy="4"/>
            </a:xfrm>
            <a:custGeom>
              <a:avLst/>
              <a:gdLst>
                <a:gd name="T0" fmla="*/ 24 w 24"/>
                <a:gd name="T1" fmla="*/ 2 h 4"/>
                <a:gd name="T2" fmla="*/ 24 w 24"/>
                <a:gd name="T3" fmla="*/ 2 h 4"/>
                <a:gd name="T4" fmla="*/ 24 w 24"/>
                <a:gd name="T5" fmla="*/ 2 h 4"/>
                <a:gd name="T6" fmla="*/ 22 w 24"/>
                <a:gd name="T7" fmla="*/ 0 h 4"/>
                <a:gd name="T8" fmla="*/ 22 w 24"/>
                <a:gd name="T9" fmla="*/ 0 h 4"/>
                <a:gd name="T10" fmla="*/ 12 w 24"/>
                <a:gd name="T11" fmla="*/ 0 h 4"/>
                <a:gd name="T12" fmla="*/ 12 w 24"/>
                <a:gd name="T13" fmla="*/ 0 h 4"/>
                <a:gd name="T14" fmla="*/ 6 w 24"/>
                <a:gd name="T15" fmla="*/ 2 h 4"/>
                <a:gd name="T16" fmla="*/ 6 w 24"/>
                <a:gd name="T17" fmla="*/ 2 h 4"/>
                <a:gd name="T18" fmla="*/ 0 w 24"/>
                <a:gd name="T19" fmla="*/ 4 h 4"/>
                <a:gd name="T20" fmla="*/ 0 w 24"/>
                <a:gd name="T21" fmla="*/ 4 h 4"/>
                <a:gd name="T22" fmla="*/ 0 w 24"/>
                <a:gd name="T23" fmla="*/ 4 h 4"/>
                <a:gd name="T24" fmla="*/ 0 w 24"/>
                <a:gd name="T25" fmla="*/ 4 h 4"/>
                <a:gd name="T26" fmla="*/ 4 w 24"/>
                <a:gd name="T27" fmla="*/ 4 h 4"/>
                <a:gd name="T28" fmla="*/ 10 w 24"/>
                <a:gd name="T29" fmla="*/ 4 h 4"/>
                <a:gd name="T30" fmla="*/ 10 w 24"/>
                <a:gd name="T31" fmla="*/ 4 h 4"/>
                <a:gd name="T32" fmla="*/ 14 w 24"/>
                <a:gd name="T33" fmla="*/ 2 h 4"/>
                <a:gd name="T34" fmla="*/ 14 w 24"/>
                <a:gd name="T35" fmla="*/ 2 h 4"/>
                <a:gd name="T36" fmla="*/ 24 w 24"/>
                <a:gd name="T37" fmla="*/ 2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Freeform 259"/>
            <p:cNvSpPr>
              <a:spLocks/>
            </p:cNvSpPr>
            <p:nvPr/>
          </p:nvSpPr>
          <p:spPr bwMode="auto">
            <a:xfrm>
              <a:off x="3094" y="2810"/>
              <a:ext cx="206" cy="22"/>
            </a:xfrm>
            <a:custGeom>
              <a:avLst/>
              <a:gdLst>
                <a:gd name="T0" fmla="*/ 206 w 206"/>
                <a:gd name="T1" fmla="*/ 14 h 22"/>
                <a:gd name="T2" fmla="*/ 204 w 206"/>
                <a:gd name="T3" fmla="*/ 16 h 22"/>
                <a:gd name="T4" fmla="*/ 196 w 206"/>
                <a:gd name="T5" fmla="*/ 14 h 22"/>
                <a:gd name="T6" fmla="*/ 188 w 206"/>
                <a:gd name="T7" fmla="*/ 14 h 22"/>
                <a:gd name="T8" fmla="*/ 184 w 206"/>
                <a:gd name="T9" fmla="*/ 16 h 22"/>
                <a:gd name="T10" fmla="*/ 180 w 206"/>
                <a:gd name="T11" fmla="*/ 16 h 22"/>
                <a:gd name="T12" fmla="*/ 178 w 206"/>
                <a:gd name="T13" fmla="*/ 18 h 22"/>
                <a:gd name="T14" fmla="*/ 176 w 206"/>
                <a:gd name="T15" fmla="*/ 18 h 22"/>
                <a:gd name="T16" fmla="*/ 172 w 206"/>
                <a:gd name="T17" fmla="*/ 20 h 22"/>
                <a:gd name="T18" fmla="*/ 162 w 206"/>
                <a:gd name="T19" fmla="*/ 22 h 22"/>
                <a:gd name="T20" fmla="*/ 146 w 206"/>
                <a:gd name="T21" fmla="*/ 20 h 22"/>
                <a:gd name="T22" fmla="*/ 140 w 206"/>
                <a:gd name="T23" fmla="*/ 18 h 22"/>
                <a:gd name="T24" fmla="*/ 118 w 206"/>
                <a:gd name="T25" fmla="*/ 8 h 22"/>
                <a:gd name="T26" fmla="*/ 110 w 206"/>
                <a:gd name="T27" fmla="*/ 8 h 22"/>
                <a:gd name="T28" fmla="*/ 98 w 206"/>
                <a:gd name="T29" fmla="*/ 14 h 22"/>
                <a:gd name="T30" fmla="*/ 92 w 206"/>
                <a:gd name="T31" fmla="*/ 16 h 22"/>
                <a:gd name="T32" fmla="*/ 84 w 206"/>
                <a:gd name="T33" fmla="*/ 20 h 22"/>
                <a:gd name="T34" fmla="*/ 66 w 206"/>
                <a:gd name="T35" fmla="*/ 18 h 22"/>
                <a:gd name="T36" fmla="*/ 46 w 206"/>
                <a:gd name="T37" fmla="*/ 14 h 22"/>
                <a:gd name="T38" fmla="*/ 30 w 206"/>
                <a:gd name="T39" fmla="*/ 12 h 22"/>
                <a:gd name="T40" fmla="*/ 14 w 206"/>
                <a:gd name="T41" fmla="*/ 18 h 22"/>
                <a:gd name="T42" fmla="*/ 6 w 206"/>
                <a:gd name="T43" fmla="*/ 20 h 22"/>
                <a:gd name="T44" fmla="*/ 0 w 206"/>
                <a:gd name="T45" fmla="*/ 20 h 22"/>
                <a:gd name="T46" fmla="*/ 0 w 206"/>
                <a:gd name="T47" fmla="*/ 20 h 22"/>
                <a:gd name="T48" fmla="*/ 2 w 206"/>
                <a:gd name="T49" fmla="*/ 16 h 22"/>
                <a:gd name="T50" fmla="*/ 16 w 206"/>
                <a:gd name="T51" fmla="*/ 8 h 22"/>
                <a:gd name="T52" fmla="*/ 30 w 206"/>
                <a:gd name="T53" fmla="*/ 6 h 22"/>
                <a:gd name="T54" fmla="*/ 46 w 206"/>
                <a:gd name="T55" fmla="*/ 6 h 22"/>
                <a:gd name="T56" fmla="*/ 46 w 206"/>
                <a:gd name="T57" fmla="*/ 6 h 22"/>
                <a:gd name="T58" fmla="*/ 54 w 206"/>
                <a:gd name="T59" fmla="*/ 8 h 22"/>
                <a:gd name="T60" fmla="*/ 56 w 206"/>
                <a:gd name="T61" fmla="*/ 10 h 22"/>
                <a:gd name="T62" fmla="*/ 72 w 206"/>
                <a:gd name="T63" fmla="*/ 14 h 22"/>
                <a:gd name="T64" fmla="*/ 78 w 206"/>
                <a:gd name="T65" fmla="*/ 14 h 22"/>
                <a:gd name="T66" fmla="*/ 86 w 206"/>
                <a:gd name="T67" fmla="*/ 12 h 22"/>
                <a:gd name="T68" fmla="*/ 92 w 206"/>
                <a:gd name="T69" fmla="*/ 8 h 22"/>
                <a:gd name="T70" fmla="*/ 112 w 206"/>
                <a:gd name="T71" fmla="*/ 0 h 22"/>
                <a:gd name="T72" fmla="*/ 120 w 206"/>
                <a:gd name="T73" fmla="*/ 2 h 22"/>
                <a:gd name="T74" fmla="*/ 128 w 206"/>
                <a:gd name="T75" fmla="*/ 4 h 22"/>
                <a:gd name="T76" fmla="*/ 128 w 206"/>
                <a:gd name="T77" fmla="*/ 4 h 22"/>
                <a:gd name="T78" fmla="*/ 132 w 206"/>
                <a:gd name="T79" fmla="*/ 6 h 22"/>
                <a:gd name="T80" fmla="*/ 134 w 206"/>
                <a:gd name="T81" fmla="*/ 6 h 22"/>
                <a:gd name="T82" fmla="*/ 136 w 206"/>
                <a:gd name="T83" fmla="*/ 8 h 22"/>
                <a:gd name="T84" fmla="*/ 136 w 206"/>
                <a:gd name="T85" fmla="*/ 8 h 22"/>
                <a:gd name="T86" fmla="*/ 138 w 206"/>
                <a:gd name="T87" fmla="*/ 10 h 22"/>
                <a:gd name="T88" fmla="*/ 140 w 206"/>
                <a:gd name="T89" fmla="*/ 10 h 22"/>
                <a:gd name="T90" fmla="*/ 144 w 206"/>
                <a:gd name="T91" fmla="*/ 12 h 22"/>
                <a:gd name="T92" fmla="*/ 148 w 206"/>
                <a:gd name="T93" fmla="*/ 14 h 22"/>
                <a:gd name="T94" fmla="*/ 154 w 206"/>
                <a:gd name="T95" fmla="*/ 16 h 22"/>
                <a:gd name="T96" fmla="*/ 162 w 206"/>
                <a:gd name="T97" fmla="*/ 16 h 22"/>
                <a:gd name="T98" fmla="*/ 182 w 206"/>
                <a:gd name="T99" fmla="*/ 10 h 22"/>
                <a:gd name="T100" fmla="*/ 186 w 206"/>
                <a:gd name="T101" fmla="*/ 8 h 22"/>
                <a:gd name="T102" fmla="*/ 204 w 206"/>
                <a:gd name="T103" fmla="*/ 10 h 22"/>
                <a:gd name="T104" fmla="*/ 206 w 206"/>
                <a:gd name="T105" fmla="*/ 12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6" h="22">
                  <a:moveTo>
                    <a:pt x="206" y="14"/>
                  </a:move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96" y="14"/>
                  </a:lnTo>
                  <a:lnTo>
                    <a:pt x="188" y="14"/>
                  </a:lnTo>
                  <a:lnTo>
                    <a:pt x="184" y="16"/>
                  </a:lnTo>
                  <a:lnTo>
                    <a:pt x="180" y="16"/>
                  </a:lnTo>
                  <a:lnTo>
                    <a:pt x="178" y="18"/>
                  </a:lnTo>
                  <a:lnTo>
                    <a:pt x="176" y="18"/>
                  </a:lnTo>
                  <a:lnTo>
                    <a:pt x="172" y="20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6" y="20"/>
                  </a:lnTo>
                  <a:lnTo>
                    <a:pt x="140" y="18"/>
                  </a:lnTo>
                  <a:lnTo>
                    <a:pt x="124" y="10"/>
                  </a:lnTo>
                  <a:lnTo>
                    <a:pt x="118" y="8"/>
                  </a:lnTo>
                  <a:lnTo>
                    <a:pt x="110" y="8"/>
                  </a:lnTo>
                  <a:lnTo>
                    <a:pt x="102" y="10"/>
                  </a:lnTo>
                  <a:lnTo>
                    <a:pt x="98" y="14"/>
                  </a:lnTo>
                  <a:lnTo>
                    <a:pt x="92" y="16"/>
                  </a:lnTo>
                  <a:lnTo>
                    <a:pt x="84" y="20"/>
                  </a:lnTo>
                  <a:lnTo>
                    <a:pt x="74" y="20"/>
                  </a:lnTo>
                  <a:lnTo>
                    <a:pt x="66" y="18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6" y="8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4"/>
                  </a:lnTo>
                  <a:lnTo>
                    <a:pt x="86" y="12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2" y="0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4"/>
                  </a:lnTo>
                  <a:lnTo>
                    <a:pt x="154" y="16"/>
                  </a:lnTo>
                  <a:lnTo>
                    <a:pt x="162" y="16"/>
                  </a:lnTo>
                  <a:lnTo>
                    <a:pt x="168" y="16"/>
                  </a:lnTo>
                  <a:lnTo>
                    <a:pt x="182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204" y="10"/>
                  </a:lnTo>
                  <a:lnTo>
                    <a:pt x="206" y="1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Freeform 260"/>
            <p:cNvSpPr>
              <a:spLocks/>
            </p:cNvSpPr>
            <p:nvPr/>
          </p:nvSpPr>
          <p:spPr bwMode="auto">
            <a:xfrm>
              <a:off x="3094" y="2810"/>
              <a:ext cx="206" cy="22"/>
            </a:xfrm>
            <a:custGeom>
              <a:avLst/>
              <a:gdLst>
                <a:gd name="T0" fmla="*/ 206 w 206"/>
                <a:gd name="T1" fmla="*/ 14 h 22"/>
                <a:gd name="T2" fmla="*/ 204 w 206"/>
                <a:gd name="T3" fmla="*/ 16 h 22"/>
                <a:gd name="T4" fmla="*/ 196 w 206"/>
                <a:gd name="T5" fmla="*/ 14 h 22"/>
                <a:gd name="T6" fmla="*/ 188 w 206"/>
                <a:gd name="T7" fmla="*/ 14 h 22"/>
                <a:gd name="T8" fmla="*/ 184 w 206"/>
                <a:gd name="T9" fmla="*/ 16 h 22"/>
                <a:gd name="T10" fmla="*/ 180 w 206"/>
                <a:gd name="T11" fmla="*/ 16 h 22"/>
                <a:gd name="T12" fmla="*/ 178 w 206"/>
                <a:gd name="T13" fmla="*/ 18 h 22"/>
                <a:gd name="T14" fmla="*/ 176 w 206"/>
                <a:gd name="T15" fmla="*/ 18 h 22"/>
                <a:gd name="T16" fmla="*/ 172 w 206"/>
                <a:gd name="T17" fmla="*/ 20 h 22"/>
                <a:gd name="T18" fmla="*/ 162 w 206"/>
                <a:gd name="T19" fmla="*/ 22 h 22"/>
                <a:gd name="T20" fmla="*/ 146 w 206"/>
                <a:gd name="T21" fmla="*/ 20 h 22"/>
                <a:gd name="T22" fmla="*/ 140 w 206"/>
                <a:gd name="T23" fmla="*/ 18 h 22"/>
                <a:gd name="T24" fmla="*/ 118 w 206"/>
                <a:gd name="T25" fmla="*/ 8 h 22"/>
                <a:gd name="T26" fmla="*/ 110 w 206"/>
                <a:gd name="T27" fmla="*/ 8 h 22"/>
                <a:gd name="T28" fmla="*/ 98 w 206"/>
                <a:gd name="T29" fmla="*/ 14 h 22"/>
                <a:gd name="T30" fmla="*/ 92 w 206"/>
                <a:gd name="T31" fmla="*/ 16 h 22"/>
                <a:gd name="T32" fmla="*/ 84 w 206"/>
                <a:gd name="T33" fmla="*/ 20 h 22"/>
                <a:gd name="T34" fmla="*/ 66 w 206"/>
                <a:gd name="T35" fmla="*/ 18 h 22"/>
                <a:gd name="T36" fmla="*/ 46 w 206"/>
                <a:gd name="T37" fmla="*/ 14 h 22"/>
                <a:gd name="T38" fmla="*/ 30 w 206"/>
                <a:gd name="T39" fmla="*/ 12 h 22"/>
                <a:gd name="T40" fmla="*/ 14 w 206"/>
                <a:gd name="T41" fmla="*/ 18 h 22"/>
                <a:gd name="T42" fmla="*/ 6 w 206"/>
                <a:gd name="T43" fmla="*/ 20 h 22"/>
                <a:gd name="T44" fmla="*/ 0 w 206"/>
                <a:gd name="T45" fmla="*/ 20 h 22"/>
                <a:gd name="T46" fmla="*/ 0 w 206"/>
                <a:gd name="T47" fmla="*/ 20 h 22"/>
                <a:gd name="T48" fmla="*/ 2 w 206"/>
                <a:gd name="T49" fmla="*/ 16 h 22"/>
                <a:gd name="T50" fmla="*/ 16 w 206"/>
                <a:gd name="T51" fmla="*/ 8 h 22"/>
                <a:gd name="T52" fmla="*/ 30 w 206"/>
                <a:gd name="T53" fmla="*/ 6 h 22"/>
                <a:gd name="T54" fmla="*/ 46 w 206"/>
                <a:gd name="T55" fmla="*/ 6 h 22"/>
                <a:gd name="T56" fmla="*/ 46 w 206"/>
                <a:gd name="T57" fmla="*/ 6 h 22"/>
                <a:gd name="T58" fmla="*/ 54 w 206"/>
                <a:gd name="T59" fmla="*/ 8 h 22"/>
                <a:gd name="T60" fmla="*/ 56 w 206"/>
                <a:gd name="T61" fmla="*/ 10 h 22"/>
                <a:gd name="T62" fmla="*/ 72 w 206"/>
                <a:gd name="T63" fmla="*/ 14 h 22"/>
                <a:gd name="T64" fmla="*/ 78 w 206"/>
                <a:gd name="T65" fmla="*/ 14 h 22"/>
                <a:gd name="T66" fmla="*/ 86 w 206"/>
                <a:gd name="T67" fmla="*/ 12 h 22"/>
                <a:gd name="T68" fmla="*/ 92 w 206"/>
                <a:gd name="T69" fmla="*/ 8 h 22"/>
                <a:gd name="T70" fmla="*/ 112 w 206"/>
                <a:gd name="T71" fmla="*/ 0 h 22"/>
                <a:gd name="T72" fmla="*/ 120 w 206"/>
                <a:gd name="T73" fmla="*/ 2 h 22"/>
                <a:gd name="T74" fmla="*/ 128 w 206"/>
                <a:gd name="T75" fmla="*/ 4 h 22"/>
                <a:gd name="T76" fmla="*/ 128 w 206"/>
                <a:gd name="T77" fmla="*/ 4 h 22"/>
                <a:gd name="T78" fmla="*/ 132 w 206"/>
                <a:gd name="T79" fmla="*/ 6 h 22"/>
                <a:gd name="T80" fmla="*/ 134 w 206"/>
                <a:gd name="T81" fmla="*/ 6 h 22"/>
                <a:gd name="T82" fmla="*/ 136 w 206"/>
                <a:gd name="T83" fmla="*/ 8 h 22"/>
                <a:gd name="T84" fmla="*/ 136 w 206"/>
                <a:gd name="T85" fmla="*/ 8 h 22"/>
                <a:gd name="T86" fmla="*/ 138 w 206"/>
                <a:gd name="T87" fmla="*/ 10 h 22"/>
                <a:gd name="T88" fmla="*/ 140 w 206"/>
                <a:gd name="T89" fmla="*/ 10 h 22"/>
                <a:gd name="T90" fmla="*/ 144 w 206"/>
                <a:gd name="T91" fmla="*/ 12 h 22"/>
                <a:gd name="T92" fmla="*/ 148 w 206"/>
                <a:gd name="T93" fmla="*/ 14 h 22"/>
                <a:gd name="T94" fmla="*/ 154 w 206"/>
                <a:gd name="T95" fmla="*/ 16 h 22"/>
                <a:gd name="T96" fmla="*/ 162 w 206"/>
                <a:gd name="T97" fmla="*/ 16 h 22"/>
                <a:gd name="T98" fmla="*/ 182 w 206"/>
                <a:gd name="T99" fmla="*/ 10 h 22"/>
                <a:gd name="T100" fmla="*/ 186 w 206"/>
                <a:gd name="T101" fmla="*/ 8 h 22"/>
                <a:gd name="T102" fmla="*/ 204 w 206"/>
                <a:gd name="T103" fmla="*/ 10 h 22"/>
                <a:gd name="T104" fmla="*/ 206 w 206"/>
                <a:gd name="T105" fmla="*/ 12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6" h="22">
                  <a:moveTo>
                    <a:pt x="206" y="14"/>
                  </a:move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96" y="14"/>
                  </a:lnTo>
                  <a:lnTo>
                    <a:pt x="188" y="14"/>
                  </a:lnTo>
                  <a:lnTo>
                    <a:pt x="184" y="16"/>
                  </a:lnTo>
                  <a:lnTo>
                    <a:pt x="180" y="16"/>
                  </a:lnTo>
                  <a:lnTo>
                    <a:pt x="178" y="18"/>
                  </a:lnTo>
                  <a:lnTo>
                    <a:pt x="176" y="18"/>
                  </a:lnTo>
                  <a:lnTo>
                    <a:pt x="172" y="20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6" y="20"/>
                  </a:lnTo>
                  <a:lnTo>
                    <a:pt x="140" y="18"/>
                  </a:lnTo>
                  <a:lnTo>
                    <a:pt x="124" y="10"/>
                  </a:lnTo>
                  <a:lnTo>
                    <a:pt x="118" y="8"/>
                  </a:lnTo>
                  <a:lnTo>
                    <a:pt x="110" y="8"/>
                  </a:lnTo>
                  <a:lnTo>
                    <a:pt x="102" y="10"/>
                  </a:lnTo>
                  <a:lnTo>
                    <a:pt x="98" y="14"/>
                  </a:lnTo>
                  <a:lnTo>
                    <a:pt x="92" y="16"/>
                  </a:lnTo>
                  <a:lnTo>
                    <a:pt x="84" y="20"/>
                  </a:lnTo>
                  <a:lnTo>
                    <a:pt x="74" y="20"/>
                  </a:lnTo>
                  <a:lnTo>
                    <a:pt x="66" y="18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6" y="8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4"/>
                  </a:lnTo>
                  <a:lnTo>
                    <a:pt x="86" y="12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2" y="0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4"/>
                  </a:lnTo>
                  <a:lnTo>
                    <a:pt x="154" y="16"/>
                  </a:lnTo>
                  <a:lnTo>
                    <a:pt x="162" y="16"/>
                  </a:lnTo>
                  <a:lnTo>
                    <a:pt x="168" y="16"/>
                  </a:lnTo>
                  <a:lnTo>
                    <a:pt x="182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204" y="10"/>
                  </a:lnTo>
                  <a:lnTo>
                    <a:pt x="206" y="12"/>
                  </a:lnTo>
                  <a:lnTo>
                    <a:pt x="20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Freeform 261"/>
            <p:cNvSpPr>
              <a:spLocks/>
            </p:cNvSpPr>
            <p:nvPr/>
          </p:nvSpPr>
          <p:spPr bwMode="auto">
            <a:xfrm>
              <a:off x="3102" y="2796"/>
              <a:ext cx="200" cy="24"/>
            </a:xfrm>
            <a:custGeom>
              <a:avLst/>
              <a:gdLst>
                <a:gd name="T0" fmla="*/ 198 w 200"/>
                <a:gd name="T1" fmla="*/ 10 h 24"/>
                <a:gd name="T2" fmla="*/ 200 w 200"/>
                <a:gd name="T3" fmla="*/ 10 h 24"/>
                <a:gd name="T4" fmla="*/ 198 w 200"/>
                <a:gd name="T5" fmla="*/ 16 h 24"/>
                <a:gd name="T6" fmla="*/ 190 w 200"/>
                <a:gd name="T7" fmla="*/ 14 h 24"/>
                <a:gd name="T8" fmla="*/ 182 w 200"/>
                <a:gd name="T9" fmla="*/ 14 h 24"/>
                <a:gd name="T10" fmla="*/ 170 w 200"/>
                <a:gd name="T11" fmla="*/ 18 h 24"/>
                <a:gd name="T12" fmla="*/ 166 w 200"/>
                <a:gd name="T13" fmla="*/ 20 h 24"/>
                <a:gd name="T14" fmla="*/ 158 w 200"/>
                <a:gd name="T15" fmla="*/ 24 h 24"/>
                <a:gd name="T16" fmla="*/ 150 w 200"/>
                <a:gd name="T17" fmla="*/ 24 h 24"/>
                <a:gd name="T18" fmla="*/ 138 w 200"/>
                <a:gd name="T19" fmla="*/ 20 h 24"/>
                <a:gd name="T20" fmla="*/ 112 w 200"/>
                <a:gd name="T21" fmla="*/ 8 h 24"/>
                <a:gd name="T22" fmla="*/ 98 w 200"/>
                <a:gd name="T23" fmla="*/ 8 h 24"/>
                <a:gd name="T24" fmla="*/ 92 w 200"/>
                <a:gd name="T25" fmla="*/ 10 h 24"/>
                <a:gd name="T26" fmla="*/ 78 w 200"/>
                <a:gd name="T27" fmla="*/ 18 h 24"/>
                <a:gd name="T28" fmla="*/ 72 w 200"/>
                <a:gd name="T29" fmla="*/ 20 h 24"/>
                <a:gd name="T30" fmla="*/ 58 w 200"/>
                <a:gd name="T31" fmla="*/ 20 h 24"/>
                <a:gd name="T32" fmla="*/ 30 w 200"/>
                <a:gd name="T33" fmla="*/ 12 h 24"/>
                <a:gd name="T34" fmla="*/ 16 w 200"/>
                <a:gd name="T35" fmla="*/ 14 h 24"/>
                <a:gd name="T36" fmla="*/ 6 w 200"/>
                <a:gd name="T37" fmla="*/ 18 h 24"/>
                <a:gd name="T38" fmla="*/ 0 w 200"/>
                <a:gd name="T39" fmla="*/ 20 h 24"/>
                <a:gd name="T40" fmla="*/ 0 w 200"/>
                <a:gd name="T41" fmla="*/ 18 h 24"/>
                <a:gd name="T42" fmla="*/ 2 w 200"/>
                <a:gd name="T43" fmla="*/ 16 h 24"/>
                <a:gd name="T44" fmla="*/ 4 w 200"/>
                <a:gd name="T45" fmla="*/ 14 h 24"/>
                <a:gd name="T46" fmla="*/ 4 w 200"/>
                <a:gd name="T47" fmla="*/ 14 h 24"/>
                <a:gd name="T48" fmla="*/ 12 w 200"/>
                <a:gd name="T49" fmla="*/ 10 h 24"/>
                <a:gd name="T50" fmla="*/ 22 w 200"/>
                <a:gd name="T51" fmla="*/ 6 h 24"/>
                <a:gd name="T52" fmla="*/ 36 w 200"/>
                <a:gd name="T53" fmla="*/ 6 h 24"/>
                <a:gd name="T54" fmla="*/ 62 w 200"/>
                <a:gd name="T55" fmla="*/ 12 h 24"/>
                <a:gd name="T56" fmla="*/ 76 w 200"/>
                <a:gd name="T57" fmla="*/ 12 h 24"/>
                <a:gd name="T58" fmla="*/ 92 w 200"/>
                <a:gd name="T59" fmla="*/ 4 h 24"/>
                <a:gd name="T60" fmla="*/ 108 w 200"/>
                <a:gd name="T61" fmla="*/ 0 h 24"/>
                <a:gd name="T62" fmla="*/ 114 w 200"/>
                <a:gd name="T63" fmla="*/ 0 h 24"/>
                <a:gd name="T64" fmla="*/ 124 w 200"/>
                <a:gd name="T65" fmla="*/ 2 h 24"/>
                <a:gd name="T66" fmla="*/ 132 w 200"/>
                <a:gd name="T67" fmla="*/ 6 h 24"/>
                <a:gd name="T68" fmla="*/ 152 w 200"/>
                <a:gd name="T69" fmla="*/ 16 h 24"/>
                <a:gd name="T70" fmla="*/ 158 w 200"/>
                <a:gd name="T71" fmla="*/ 16 h 24"/>
                <a:gd name="T72" fmla="*/ 174 w 200"/>
                <a:gd name="T73" fmla="*/ 10 h 24"/>
                <a:gd name="T74" fmla="*/ 192 w 200"/>
                <a:gd name="T75" fmla="*/ 8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0" h="24">
                  <a:moveTo>
                    <a:pt x="198" y="10"/>
                  </a:move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194" y="16"/>
                  </a:lnTo>
                  <a:lnTo>
                    <a:pt x="190" y="14"/>
                  </a:lnTo>
                  <a:lnTo>
                    <a:pt x="182" y="14"/>
                  </a:lnTo>
                  <a:lnTo>
                    <a:pt x="170" y="18"/>
                  </a:lnTo>
                  <a:lnTo>
                    <a:pt x="166" y="20"/>
                  </a:lnTo>
                  <a:lnTo>
                    <a:pt x="158" y="24"/>
                  </a:lnTo>
                  <a:lnTo>
                    <a:pt x="150" y="24"/>
                  </a:lnTo>
                  <a:lnTo>
                    <a:pt x="144" y="22"/>
                  </a:lnTo>
                  <a:lnTo>
                    <a:pt x="138" y="20"/>
                  </a:lnTo>
                  <a:lnTo>
                    <a:pt x="124" y="14"/>
                  </a:lnTo>
                  <a:lnTo>
                    <a:pt x="112" y="8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2" y="10"/>
                  </a:lnTo>
                  <a:lnTo>
                    <a:pt x="86" y="14"/>
                  </a:lnTo>
                  <a:lnTo>
                    <a:pt x="78" y="18"/>
                  </a:lnTo>
                  <a:lnTo>
                    <a:pt x="72" y="20"/>
                  </a:lnTo>
                  <a:lnTo>
                    <a:pt x="64" y="20"/>
                  </a:lnTo>
                  <a:lnTo>
                    <a:pt x="58" y="20"/>
                  </a:lnTo>
                  <a:lnTo>
                    <a:pt x="44" y="16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2" y="10"/>
                  </a:lnTo>
                  <a:lnTo>
                    <a:pt x="22" y="6"/>
                  </a:lnTo>
                  <a:lnTo>
                    <a:pt x="36" y="6"/>
                  </a:lnTo>
                  <a:lnTo>
                    <a:pt x="50" y="10"/>
                  </a:lnTo>
                  <a:lnTo>
                    <a:pt x="62" y="12"/>
                  </a:lnTo>
                  <a:lnTo>
                    <a:pt x="70" y="12"/>
                  </a:lnTo>
                  <a:lnTo>
                    <a:pt x="76" y="12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4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2" y="16"/>
                  </a:lnTo>
                  <a:lnTo>
                    <a:pt x="158" y="16"/>
                  </a:lnTo>
                  <a:lnTo>
                    <a:pt x="164" y="14"/>
                  </a:lnTo>
                  <a:lnTo>
                    <a:pt x="174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8" y="1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Freeform 262"/>
            <p:cNvSpPr>
              <a:spLocks/>
            </p:cNvSpPr>
            <p:nvPr/>
          </p:nvSpPr>
          <p:spPr bwMode="auto">
            <a:xfrm>
              <a:off x="3102" y="2796"/>
              <a:ext cx="200" cy="24"/>
            </a:xfrm>
            <a:custGeom>
              <a:avLst/>
              <a:gdLst>
                <a:gd name="T0" fmla="*/ 198 w 200"/>
                <a:gd name="T1" fmla="*/ 10 h 24"/>
                <a:gd name="T2" fmla="*/ 200 w 200"/>
                <a:gd name="T3" fmla="*/ 10 h 24"/>
                <a:gd name="T4" fmla="*/ 198 w 200"/>
                <a:gd name="T5" fmla="*/ 16 h 24"/>
                <a:gd name="T6" fmla="*/ 190 w 200"/>
                <a:gd name="T7" fmla="*/ 14 h 24"/>
                <a:gd name="T8" fmla="*/ 182 w 200"/>
                <a:gd name="T9" fmla="*/ 14 h 24"/>
                <a:gd name="T10" fmla="*/ 170 w 200"/>
                <a:gd name="T11" fmla="*/ 18 h 24"/>
                <a:gd name="T12" fmla="*/ 166 w 200"/>
                <a:gd name="T13" fmla="*/ 20 h 24"/>
                <a:gd name="T14" fmla="*/ 158 w 200"/>
                <a:gd name="T15" fmla="*/ 24 h 24"/>
                <a:gd name="T16" fmla="*/ 150 w 200"/>
                <a:gd name="T17" fmla="*/ 24 h 24"/>
                <a:gd name="T18" fmla="*/ 138 w 200"/>
                <a:gd name="T19" fmla="*/ 20 h 24"/>
                <a:gd name="T20" fmla="*/ 112 w 200"/>
                <a:gd name="T21" fmla="*/ 8 h 24"/>
                <a:gd name="T22" fmla="*/ 98 w 200"/>
                <a:gd name="T23" fmla="*/ 8 h 24"/>
                <a:gd name="T24" fmla="*/ 92 w 200"/>
                <a:gd name="T25" fmla="*/ 10 h 24"/>
                <a:gd name="T26" fmla="*/ 78 w 200"/>
                <a:gd name="T27" fmla="*/ 18 h 24"/>
                <a:gd name="T28" fmla="*/ 72 w 200"/>
                <a:gd name="T29" fmla="*/ 20 h 24"/>
                <a:gd name="T30" fmla="*/ 58 w 200"/>
                <a:gd name="T31" fmla="*/ 20 h 24"/>
                <a:gd name="T32" fmla="*/ 30 w 200"/>
                <a:gd name="T33" fmla="*/ 12 h 24"/>
                <a:gd name="T34" fmla="*/ 16 w 200"/>
                <a:gd name="T35" fmla="*/ 14 h 24"/>
                <a:gd name="T36" fmla="*/ 6 w 200"/>
                <a:gd name="T37" fmla="*/ 18 h 24"/>
                <a:gd name="T38" fmla="*/ 0 w 200"/>
                <a:gd name="T39" fmla="*/ 20 h 24"/>
                <a:gd name="T40" fmla="*/ 0 w 200"/>
                <a:gd name="T41" fmla="*/ 18 h 24"/>
                <a:gd name="T42" fmla="*/ 2 w 200"/>
                <a:gd name="T43" fmla="*/ 16 h 24"/>
                <a:gd name="T44" fmla="*/ 4 w 200"/>
                <a:gd name="T45" fmla="*/ 14 h 24"/>
                <a:gd name="T46" fmla="*/ 4 w 200"/>
                <a:gd name="T47" fmla="*/ 14 h 24"/>
                <a:gd name="T48" fmla="*/ 12 w 200"/>
                <a:gd name="T49" fmla="*/ 10 h 24"/>
                <a:gd name="T50" fmla="*/ 22 w 200"/>
                <a:gd name="T51" fmla="*/ 6 h 24"/>
                <a:gd name="T52" fmla="*/ 36 w 200"/>
                <a:gd name="T53" fmla="*/ 6 h 24"/>
                <a:gd name="T54" fmla="*/ 62 w 200"/>
                <a:gd name="T55" fmla="*/ 12 h 24"/>
                <a:gd name="T56" fmla="*/ 76 w 200"/>
                <a:gd name="T57" fmla="*/ 12 h 24"/>
                <a:gd name="T58" fmla="*/ 92 w 200"/>
                <a:gd name="T59" fmla="*/ 4 h 24"/>
                <a:gd name="T60" fmla="*/ 108 w 200"/>
                <a:gd name="T61" fmla="*/ 0 h 24"/>
                <a:gd name="T62" fmla="*/ 114 w 200"/>
                <a:gd name="T63" fmla="*/ 0 h 24"/>
                <a:gd name="T64" fmla="*/ 124 w 200"/>
                <a:gd name="T65" fmla="*/ 2 h 24"/>
                <a:gd name="T66" fmla="*/ 132 w 200"/>
                <a:gd name="T67" fmla="*/ 6 h 24"/>
                <a:gd name="T68" fmla="*/ 152 w 200"/>
                <a:gd name="T69" fmla="*/ 16 h 24"/>
                <a:gd name="T70" fmla="*/ 158 w 200"/>
                <a:gd name="T71" fmla="*/ 16 h 24"/>
                <a:gd name="T72" fmla="*/ 174 w 200"/>
                <a:gd name="T73" fmla="*/ 10 h 24"/>
                <a:gd name="T74" fmla="*/ 192 w 200"/>
                <a:gd name="T75" fmla="*/ 8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0" h="24">
                  <a:moveTo>
                    <a:pt x="198" y="10"/>
                  </a:move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194" y="16"/>
                  </a:lnTo>
                  <a:lnTo>
                    <a:pt x="190" y="14"/>
                  </a:lnTo>
                  <a:lnTo>
                    <a:pt x="182" y="14"/>
                  </a:lnTo>
                  <a:lnTo>
                    <a:pt x="170" y="18"/>
                  </a:lnTo>
                  <a:lnTo>
                    <a:pt x="166" y="20"/>
                  </a:lnTo>
                  <a:lnTo>
                    <a:pt x="158" y="24"/>
                  </a:lnTo>
                  <a:lnTo>
                    <a:pt x="150" y="24"/>
                  </a:lnTo>
                  <a:lnTo>
                    <a:pt x="144" y="22"/>
                  </a:lnTo>
                  <a:lnTo>
                    <a:pt x="138" y="20"/>
                  </a:lnTo>
                  <a:lnTo>
                    <a:pt x="124" y="14"/>
                  </a:lnTo>
                  <a:lnTo>
                    <a:pt x="112" y="8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2" y="10"/>
                  </a:lnTo>
                  <a:lnTo>
                    <a:pt x="86" y="14"/>
                  </a:lnTo>
                  <a:lnTo>
                    <a:pt x="78" y="18"/>
                  </a:lnTo>
                  <a:lnTo>
                    <a:pt x="72" y="20"/>
                  </a:lnTo>
                  <a:lnTo>
                    <a:pt x="64" y="20"/>
                  </a:lnTo>
                  <a:lnTo>
                    <a:pt x="58" y="20"/>
                  </a:lnTo>
                  <a:lnTo>
                    <a:pt x="44" y="16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2" y="10"/>
                  </a:lnTo>
                  <a:lnTo>
                    <a:pt x="22" y="6"/>
                  </a:lnTo>
                  <a:lnTo>
                    <a:pt x="36" y="6"/>
                  </a:lnTo>
                  <a:lnTo>
                    <a:pt x="50" y="10"/>
                  </a:lnTo>
                  <a:lnTo>
                    <a:pt x="62" y="12"/>
                  </a:lnTo>
                  <a:lnTo>
                    <a:pt x="70" y="12"/>
                  </a:lnTo>
                  <a:lnTo>
                    <a:pt x="76" y="12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4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2" y="16"/>
                  </a:lnTo>
                  <a:lnTo>
                    <a:pt x="158" y="16"/>
                  </a:lnTo>
                  <a:lnTo>
                    <a:pt x="164" y="14"/>
                  </a:lnTo>
                  <a:lnTo>
                    <a:pt x="174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263"/>
            <p:cNvSpPr>
              <a:spLocks/>
            </p:cNvSpPr>
            <p:nvPr/>
          </p:nvSpPr>
          <p:spPr bwMode="auto">
            <a:xfrm>
              <a:off x="3336" y="2744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2 h 2"/>
                <a:gd name="T12" fmla="*/ 6 w 6"/>
                <a:gd name="T13" fmla="*/ 2 h 2"/>
                <a:gd name="T14" fmla="*/ 4 w 6"/>
                <a:gd name="T15" fmla="*/ 2 h 2"/>
                <a:gd name="T16" fmla="*/ 4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0 w 6"/>
                <a:gd name="T23" fmla="*/ 2 h 2"/>
                <a:gd name="T24" fmla="*/ 0 w 6"/>
                <a:gd name="T25" fmla="*/ 2 h 2"/>
                <a:gd name="T26" fmla="*/ 0 w 6"/>
                <a:gd name="T27" fmla="*/ 0 h 2"/>
                <a:gd name="T28" fmla="*/ 2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 264"/>
            <p:cNvSpPr>
              <a:spLocks/>
            </p:cNvSpPr>
            <p:nvPr/>
          </p:nvSpPr>
          <p:spPr bwMode="auto">
            <a:xfrm>
              <a:off x="3336" y="2744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2 h 2"/>
                <a:gd name="T12" fmla="*/ 6 w 6"/>
                <a:gd name="T13" fmla="*/ 2 h 2"/>
                <a:gd name="T14" fmla="*/ 4 w 6"/>
                <a:gd name="T15" fmla="*/ 2 h 2"/>
                <a:gd name="T16" fmla="*/ 4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0 w 6"/>
                <a:gd name="T23" fmla="*/ 2 h 2"/>
                <a:gd name="T24" fmla="*/ 0 w 6"/>
                <a:gd name="T25" fmla="*/ 2 h 2"/>
                <a:gd name="T26" fmla="*/ 0 w 6"/>
                <a:gd name="T27" fmla="*/ 0 h 2"/>
                <a:gd name="T28" fmla="*/ 2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 265"/>
            <p:cNvSpPr>
              <a:spLocks noEditPoints="1"/>
            </p:cNvSpPr>
            <p:nvPr/>
          </p:nvSpPr>
          <p:spPr bwMode="auto">
            <a:xfrm>
              <a:off x="3084" y="2732"/>
              <a:ext cx="258" cy="68"/>
            </a:xfrm>
            <a:custGeom>
              <a:avLst/>
              <a:gdLst>
                <a:gd name="T0" fmla="*/ 54 w 258"/>
                <a:gd name="T1" fmla="*/ 34 h 68"/>
                <a:gd name="T2" fmla="*/ 52 w 258"/>
                <a:gd name="T3" fmla="*/ 36 h 68"/>
                <a:gd name="T4" fmla="*/ 34 w 258"/>
                <a:gd name="T5" fmla="*/ 60 h 68"/>
                <a:gd name="T6" fmla="*/ 246 w 258"/>
                <a:gd name="T7" fmla="*/ 2 h 68"/>
                <a:gd name="T8" fmla="*/ 164 w 258"/>
                <a:gd name="T9" fmla="*/ 4 h 68"/>
                <a:gd name="T10" fmla="*/ 140 w 258"/>
                <a:gd name="T11" fmla="*/ 16 h 68"/>
                <a:gd name="T12" fmla="*/ 138 w 258"/>
                <a:gd name="T13" fmla="*/ 22 h 68"/>
                <a:gd name="T14" fmla="*/ 258 w 258"/>
                <a:gd name="T15" fmla="*/ 18 h 68"/>
                <a:gd name="T16" fmla="*/ 256 w 258"/>
                <a:gd name="T17" fmla="*/ 22 h 68"/>
                <a:gd name="T18" fmla="*/ 52 w 258"/>
                <a:gd name="T19" fmla="*/ 32 h 68"/>
                <a:gd name="T20" fmla="*/ 50 w 258"/>
                <a:gd name="T21" fmla="*/ 34 h 68"/>
                <a:gd name="T22" fmla="*/ 48 w 258"/>
                <a:gd name="T23" fmla="*/ 38 h 68"/>
                <a:gd name="T24" fmla="*/ 56 w 258"/>
                <a:gd name="T25" fmla="*/ 36 h 68"/>
                <a:gd name="T26" fmla="*/ 56 w 258"/>
                <a:gd name="T27" fmla="*/ 34 h 68"/>
                <a:gd name="T28" fmla="*/ 62 w 258"/>
                <a:gd name="T29" fmla="*/ 34 h 68"/>
                <a:gd name="T30" fmla="*/ 234 w 258"/>
                <a:gd name="T31" fmla="*/ 28 h 68"/>
                <a:gd name="T32" fmla="*/ 222 w 258"/>
                <a:gd name="T33" fmla="*/ 36 h 68"/>
                <a:gd name="T34" fmla="*/ 204 w 258"/>
                <a:gd name="T35" fmla="*/ 44 h 68"/>
                <a:gd name="T36" fmla="*/ 178 w 258"/>
                <a:gd name="T37" fmla="*/ 60 h 68"/>
                <a:gd name="T38" fmla="*/ 176 w 258"/>
                <a:gd name="T39" fmla="*/ 64 h 68"/>
                <a:gd name="T40" fmla="*/ 174 w 258"/>
                <a:gd name="T41" fmla="*/ 68 h 68"/>
                <a:gd name="T42" fmla="*/ 162 w 258"/>
                <a:gd name="T43" fmla="*/ 66 h 68"/>
                <a:gd name="T44" fmla="*/ 156 w 258"/>
                <a:gd name="T45" fmla="*/ 64 h 68"/>
                <a:gd name="T46" fmla="*/ 144 w 258"/>
                <a:gd name="T47" fmla="*/ 58 h 68"/>
                <a:gd name="T48" fmla="*/ 138 w 258"/>
                <a:gd name="T49" fmla="*/ 56 h 68"/>
                <a:gd name="T50" fmla="*/ 130 w 258"/>
                <a:gd name="T51" fmla="*/ 54 h 68"/>
                <a:gd name="T52" fmla="*/ 98 w 258"/>
                <a:gd name="T53" fmla="*/ 64 h 68"/>
                <a:gd name="T54" fmla="*/ 72 w 258"/>
                <a:gd name="T55" fmla="*/ 66 h 68"/>
                <a:gd name="T56" fmla="*/ 68 w 258"/>
                <a:gd name="T57" fmla="*/ 64 h 68"/>
                <a:gd name="T58" fmla="*/ 44 w 258"/>
                <a:gd name="T59" fmla="*/ 62 h 68"/>
                <a:gd name="T60" fmla="*/ 38 w 258"/>
                <a:gd name="T61" fmla="*/ 62 h 68"/>
                <a:gd name="T62" fmla="*/ 36 w 258"/>
                <a:gd name="T63" fmla="*/ 60 h 68"/>
                <a:gd name="T64" fmla="*/ 34 w 258"/>
                <a:gd name="T65" fmla="*/ 58 h 68"/>
                <a:gd name="T66" fmla="*/ 32 w 258"/>
                <a:gd name="T67" fmla="*/ 54 h 68"/>
                <a:gd name="T68" fmla="*/ 30 w 258"/>
                <a:gd name="T69" fmla="*/ 50 h 68"/>
                <a:gd name="T70" fmla="*/ 28 w 258"/>
                <a:gd name="T71" fmla="*/ 50 h 68"/>
                <a:gd name="T72" fmla="*/ 28 w 258"/>
                <a:gd name="T73" fmla="*/ 50 h 68"/>
                <a:gd name="T74" fmla="*/ 24 w 258"/>
                <a:gd name="T75" fmla="*/ 48 h 68"/>
                <a:gd name="T76" fmla="*/ 20 w 258"/>
                <a:gd name="T77" fmla="*/ 44 h 68"/>
                <a:gd name="T78" fmla="*/ 14 w 258"/>
                <a:gd name="T79" fmla="*/ 40 h 68"/>
                <a:gd name="T80" fmla="*/ 2 w 258"/>
                <a:gd name="T81" fmla="*/ 22 h 68"/>
                <a:gd name="T82" fmla="*/ 0 w 258"/>
                <a:gd name="T83" fmla="*/ 22 h 68"/>
                <a:gd name="T84" fmla="*/ 0 w 258"/>
                <a:gd name="T85" fmla="*/ 20 h 68"/>
                <a:gd name="T86" fmla="*/ 18 w 258"/>
                <a:gd name="T87" fmla="*/ 36 h 68"/>
                <a:gd name="T88" fmla="*/ 22 w 258"/>
                <a:gd name="T89" fmla="*/ 38 h 68"/>
                <a:gd name="T90" fmla="*/ 44 w 258"/>
                <a:gd name="T91" fmla="*/ 34 h 68"/>
                <a:gd name="T92" fmla="*/ 68 w 258"/>
                <a:gd name="T93" fmla="*/ 26 h 68"/>
                <a:gd name="T94" fmla="*/ 124 w 258"/>
                <a:gd name="T95" fmla="*/ 24 h 68"/>
                <a:gd name="T96" fmla="*/ 140 w 258"/>
                <a:gd name="T97" fmla="*/ 14 h 68"/>
                <a:gd name="T98" fmla="*/ 142 w 258"/>
                <a:gd name="T99" fmla="*/ 10 h 68"/>
                <a:gd name="T100" fmla="*/ 144 w 258"/>
                <a:gd name="T101" fmla="*/ 6 h 68"/>
                <a:gd name="T102" fmla="*/ 240 w 258"/>
                <a:gd name="T103" fmla="*/ 0 h 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8" h="68">
                  <a:moveTo>
                    <a:pt x="46" y="62"/>
                  </a:moveTo>
                  <a:lnTo>
                    <a:pt x="46" y="62"/>
                  </a:lnTo>
                  <a:close/>
                  <a:moveTo>
                    <a:pt x="54" y="34"/>
                  </a:moveTo>
                  <a:lnTo>
                    <a:pt x="54" y="34"/>
                  </a:lnTo>
                  <a:close/>
                  <a:moveTo>
                    <a:pt x="52" y="36"/>
                  </a:moveTo>
                  <a:lnTo>
                    <a:pt x="52" y="36"/>
                  </a:lnTo>
                  <a:close/>
                  <a:moveTo>
                    <a:pt x="34" y="60"/>
                  </a:moveTo>
                  <a:lnTo>
                    <a:pt x="34" y="60"/>
                  </a:lnTo>
                  <a:close/>
                  <a:moveTo>
                    <a:pt x="240" y="0"/>
                  </a:moveTo>
                  <a:lnTo>
                    <a:pt x="246" y="2"/>
                  </a:lnTo>
                  <a:lnTo>
                    <a:pt x="196" y="2"/>
                  </a:lnTo>
                  <a:lnTo>
                    <a:pt x="164" y="4"/>
                  </a:lnTo>
                  <a:lnTo>
                    <a:pt x="148" y="6"/>
                  </a:lnTo>
                  <a:lnTo>
                    <a:pt x="144" y="10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8" y="22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56" y="22"/>
                  </a:lnTo>
                  <a:lnTo>
                    <a:pt x="60" y="28"/>
                  </a:lnTo>
                  <a:lnTo>
                    <a:pt x="52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86" y="3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26"/>
                  </a:lnTo>
                  <a:lnTo>
                    <a:pt x="230" y="32"/>
                  </a:lnTo>
                  <a:lnTo>
                    <a:pt x="222" y="36"/>
                  </a:lnTo>
                  <a:lnTo>
                    <a:pt x="220" y="36"/>
                  </a:lnTo>
                  <a:lnTo>
                    <a:pt x="204" y="44"/>
                  </a:lnTo>
                  <a:lnTo>
                    <a:pt x="196" y="46"/>
                  </a:lnTo>
                  <a:lnTo>
                    <a:pt x="188" y="50"/>
                  </a:lnTo>
                  <a:lnTo>
                    <a:pt x="184" y="54"/>
                  </a:lnTo>
                  <a:lnTo>
                    <a:pt x="178" y="60"/>
                  </a:lnTo>
                  <a:lnTo>
                    <a:pt x="178" y="62"/>
                  </a:lnTo>
                  <a:lnTo>
                    <a:pt x="176" y="64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2" y="68"/>
                  </a:lnTo>
                  <a:lnTo>
                    <a:pt x="170" y="68"/>
                  </a:lnTo>
                  <a:lnTo>
                    <a:pt x="162" y="66"/>
                  </a:lnTo>
                  <a:lnTo>
                    <a:pt x="156" y="64"/>
                  </a:lnTo>
                  <a:lnTo>
                    <a:pt x="154" y="62"/>
                  </a:lnTo>
                  <a:lnTo>
                    <a:pt x="150" y="60"/>
                  </a:lnTo>
                  <a:lnTo>
                    <a:pt x="144" y="58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4" y="56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14" y="56"/>
                  </a:lnTo>
                  <a:lnTo>
                    <a:pt x="98" y="64"/>
                  </a:lnTo>
                  <a:lnTo>
                    <a:pt x="86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68" y="64"/>
                  </a:lnTo>
                  <a:lnTo>
                    <a:pt x="56" y="62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30"/>
                  </a:lnTo>
                  <a:lnTo>
                    <a:pt x="58" y="28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116" y="24"/>
                  </a:lnTo>
                  <a:lnTo>
                    <a:pt x="124" y="24"/>
                  </a:lnTo>
                  <a:lnTo>
                    <a:pt x="130" y="24"/>
                  </a:lnTo>
                  <a:lnTo>
                    <a:pt x="136" y="20"/>
                  </a:lnTo>
                  <a:lnTo>
                    <a:pt x="140" y="14"/>
                  </a:lnTo>
                  <a:lnTo>
                    <a:pt x="142" y="10"/>
                  </a:lnTo>
                  <a:lnTo>
                    <a:pt x="144" y="8"/>
                  </a:lnTo>
                  <a:lnTo>
                    <a:pt x="144" y="6"/>
                  </a:lnTo>
                  <a:lnTo>
                    <a:pt x="150" y="4"/>
                  </a:lnTo>
                  <a:lnTo>
                    <a:pt x="194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266"/>
            <p:cNvSpPr>
              <a:spLocks noChangeShapeType="1"/>
            </p:cNvSpPr>
            <p:nvPr/>
          </p:nvSpPr>
          <p:spPr bwMode="auto">
            <a:xfrm>
              <a:off x="3130" y="27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Rectangle 267"/>
            <p:cNvSpPr>
              <a:spLocks noChangeArrowheads="1"/>
            </p:cNvSpPr>
            <p:nvPr/>
          </p:nvSpPr>
          <p:spPr bwMode="auto">
            <a:xfrm>
              <a:off x="3140" y="2768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74" name="Line 268"/>
            <p:cNvSpPr>
              <a:spLocks noChangeShapeType="1"/>
            </p:cNvSpPr>
            <p:nvPr/>
          </p:nvSpPr>
          <p:spPr bwMode="auto">
            <a:xfrm>
              <a:off x="3136" y="27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Rectangle 269"/>
            <p:cNvSpPr>
              <a:spLocks noChangeArrowheads="1"/>
            </p:cNvSpPr>
            <p:nvPr/>
          </p:nvSpPr>
          <p:spPr bwMode="auto">
            <a:xfrm>
              <a:off x="3117" y="2791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76" name="Freeform 270"/>
            <p:cNvSpPr>
              <a:spLocks/>
            </p:cNvSpPr>
            <p:nvPr/>
          </p:nvSpPr>
          <p:spPr bwMode="auto">
            <a:xfrm>
              <a:off x="3084" y="2732"/>
              <a:ext cx="258" cy="68"/>
            </a:xfrm>
            <a:custGeom>
              <a:avLst/>
              <a:gdLst>
                <a:gd name="T0" fmla="*/ 196 w 258"/>
                <a:gd name="T1" fmla="*/ 2 h 68"/>
                <a:gd name="T2" fmla="*/ 148 w 258"/>
                <a:gd name="T3" fmla="*/ 6 h 68"/>
                <a:gd name="T4" fmla="*/ 138 w 258"/>
                <a:gd name="T5" fmla="*/ 20 h 68"/>
                <a:gd name="T6" fmla="*/ 258 w 258"/>
                <a:gd name="T7" fmla="*/ 18 h 68"/>
                <a:gd name="T8" fmla="*/ 258 w 258"/>
                <a:gd name="T9" fmla="*/ 20 h 68"/>
                <a:gd name="T10" fmla="*/ 60 w 258"/>
                <a:gd name="T11" fmla="*/ 28 h 68"/>
                <a:gd name="T12" fmla="*/ 52 w 258"/>
                <a:gd name="T13" fmla="*/ 32 h 68"/>
                <a:gd name="T14" fmla="*/ 48 w 258"/>
                <a:gd name="T15" fmla="*/ 36 h 68"/>
                <a:gd name="T16" fmla="*/ 48 w 258"/>
                <a:gd name="T17" fmla="*/ 38 h 68"/>
                <a:gd name="T18" fmla="*/ 56 w 258"/>
                <a:gd name="T19" fmla="*/ 36 h 68"/>
                <a:gd name="T20" fmla="*/ 58 w 258"/>
                <a:gd name="T21" fmla="*/ 34 h 68"/>
                <a:gd name="T22" fmla="*/ 234 w 258"/>
                <a:gd name="T23" fmla="*/ 26 h 68"/>
                <a:gd name="T24" fmla="*/ 234 w 258"/>
                <a:gd name="T25" fmla="*/ 26 h 68"/>
                <a:gd name="T26" fmla="*/ 220 w 258"/>
                <a:gd name="T27" fmla="*/ 36 h 68"/>
                <a:gd name="T28" fmla="*/ 188 w 258"/>
                <a:gd name="T29" fmla="*/ 50 h 68"/>
                <a:gd name="T30" fmla="*/ 178 w 258"/>
                <a:gd name="T31" fmla="*/ 62 h 68"/>
                <a:gd name="T32" fmla="*/ 176 w 258"/>
                <a:gd name="T33" fmla="*/ 68 h 68"/>
                <a:gd name="T34" fmla="*/ 170 w 258"/>
                <a:gd name="T35" fmla="*/ 68 h 68"/>
                <a:gd name="T36" fmla="*/ 162 w 258"/>
                <a:gd name="T37" fmla="*/ 66 h 68"/>
                <a:gd name="T38" fmla="*/ 150 w 258"/>
                <a:gd name="T39" fmla="*/ 60 h 68"/>
                <a:gd name="T40" fmla="*/ 140 w 258"/>
                <a:gd name="T41" fmla="*/ 56 h 68"/>
                <a:gd name="T42" fmla="*/ 134 w 258"/>
                <a:gd name="T43" fmla="*/ 56 h 68"/>
                <a:gd name="T44" fmla="*/ 114 w 258"/>
                <a:gd name="T45" fmla="*/ 56 h 68"/>
                <a:gd name="T46" fmla="*/ 74 w 258"/>
                <a:gd name="T47" fmla="*/ 66 h 68"/>
                <a:gd name="T48" fmla="*/ 68 w 258"/>
                <a:gd name="T49" fmla="*/ 64 h 68"/>
                <a:gd name="T50" fmla="*/ 56 w 258"/>
                <a:gd name="T51" fmla="*/ 62 h 68"/>
                <a:gd name="T52" fmla="*/ 38 w 258"/>
                <a:gd name="T53" fmla="*/ 62 h 68"/>
                <a:gd name="T54" fmla="*/ 38 w 258"/>
                <a:gd name="T55" fmla="*/ 60 h 68"/>
                <a:gd name="T56" fmla="*/ 36 w 258"/>
                <a:gd name="T57" fmla="*/ 58 h 68"/>
                <a:gd name="T58" fmla="*/ 34 w 258"/>
                <a:gd name="T59" fmla="*/ 56 h 68"/>
                <a:gd name="T60" fmla="*/ 32 w 258"/>
                <a:gd name="T61" fmla="*/ 54 h 68"/>
                <a:gd name="T62" fmla="*/ 30 w 258"/>
                <a:gd name="T63" fmla="*/ 50 h 68"/>
                <a:gd name="T64" fmla="*/ 28 w 258"/>
                <a:gd name="T65" fmla="*/ 50 h 68"/>
                <a:gd name="T66" fmla="*/ 26 w 258"/>
                <a:gd name="T67" fmla="*/ 48 h 68"/>
                <a:gd name="T68" fmla="*/ 24 w 258"/>
                <a:gd name="T69" fmla="*/ 48 h 68"/>
                <a:gd name="T70" fmla="*/ 16 w 258"/>
                <a:gd name="T71" fmla="*/ 42 h 68"/>
                <a:gd name="T72" fmla="*/ 8 w 258"/>
                <a:gd name="T73" fmla="*/ 34 h 68"/>
                <a:gd name="T74" fmla="*/ 0 w 258"/>
                <a:gd name="T75" fmla="*/ 22 h 68"/>
                <a:gd name="T76" fmla="*/ 0 w 258"/>
                <a:gd name="T77" fmla="*/ 16 h 68"/>
                <a:gd name="T78" fmla="*/ 8 w 258"/>
                <a:gd name="T79" fmla="*/ 30 h 68"/>
                <a:gd name="T80" fmla="*/ 18 w 258"/>
                <a:gd name="T81" fmla="*/ 38 h 68"/>
                <a:gd name="T82" fmla="*/ 36 w 258"/>
                <a:gd name="T83" fmla="*/ 38 h 68"/>
                <a:gd name="T84" fmla="*/ 50 w 258"/>
                <a:gd name="T85" fmla="*/ 30 h 68"/>
                <a:gd name="T86" fmla="*/ 116 w 258"/>
                <a:gd name="T87" fmla="*/ 24 h 68"/>
                <a:gd name="T88" fmla="*/ 130 w 258"/>
                <a:gd name="T89" fmla="*/ 24 h 68"/>
                <a:gd name="T90" fmla="*/ 142 w 258"/>
                <a:gd name="T91" fmla="*/ 10 h 68"/>
                <a:gd name="T92" fmla="*/ 144 w 258"/>
                <a:gd name="T93" fmla="*/ 8 h 68"/>
                <a:gd name="T94" fmla="*/ 150 w 258"/>
                <a:gd name="T95" fmla="*/ 4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8" h="68">
                  <a:moveTo>
                    <a:pt x="240" y="0"/>
                  </a:moveTo>
                  <a:lnTo>
                    <a:pt x="246" y="2"/>
                  </a:lnTo>
                  <a:lnTo>
                    <a:pt x="196" y="2"/>
                  </a:lnTo>
                  <a:lnTo>
                    <a:pt x="164" y="4"/>
                  </a:lnTo>
                  <a:lnTo>
                    <a:pt x="148" y="6"/>
                  </a:lnTo>
                  <a:lnTo>
                    <a:pt x="144" y="10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8" y="22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56" y="22"/>
                  </a:lnTo>
                  <a:lnTo>
                    <a:pt x="60" y="28"/>
                  </a:lnTo>
                  <a:lnTo>
                    <a:pt x="52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86" y="3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26"/>
                  </a:lnTo>
                  <a:lnTo>
                    <a:pt x="230" y="32"/>
                  </a:lnTo>
                  <a:lnTo>
                    <a:pt x="222" y="36"/>
                  </a:lnTo>
                  <a:lnTo>
                    <a:pt x="220" y="36"/>
                  </a:lnTo>
                  <a:lnTo>
                    <a:pt x="204" y="44"/>
                  </a:lnTo>
                  <a:lnTo>
                    <a:pt x="196" y="46"/>
                  </a:lnTo>
                  <a:lnTo>
                    <a:pt x="188" y="50"/>
                  </a:lnTo>
                  <a:lnTo>
                    <a:pt x="184" y="54"/>
                  </a:lnTo>
                  <a:lnTo>
                    <a:pt x="178" y="60"/>
                  </a:lnTo>
                  <a:lnTo>
                    <a:pt x="178" y="62"/>
                  </a:lnTo>
                  <a:lnTo>
                    <a:pt x="176" y="64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2" y="68"/>
                  </a:lnTo>
                  <a:lnTo>
                    <a:pt x="170" y="68"/>
                  </a:lnTo>
                  <a:lnTo>
                    <a:pt x="162" y="66"/>
                  </a:lnTo>
                  <a:lnTo>
                    <a:pt x="156" y="64"/>
                  </a:lnTo>
                  <a:lnTo>
                    <a:pt x="154" y="62"/>
                  </a:lnTo>
                  <a:lnTo>
                    <a:pt x="150" y="60"/>
                  </a:lnTo>
                  <a:lnTo>
                    <a:pt x="144" y="58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4" y="56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14" y="56"/>
                  </a:lnTo>
                  <a:lnTo>
                    <a:pt x="98" y="64"/>
                  </a:lnTo>
                  <a:lnTo>
                    <a:pt x="86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68" y="64"/>
                  </a:lnTo>
                  <a:lnTo>
                    <a:pt x="56" y="62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30"/>
                  </a:lnTo>
                  <a:lnTo>
                    <a:pt x="58" y="28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116" y="24"/>
                  </a:lnTo>
                  <a:lnTo>
                    <a:pt x="124" y="24"/>
                  </a:lnTo>
                  <a:lnTo>
                    <a:pt x="130" y="24"/>
                  </a:lnTo>
                  <a:lnTo>
                    <a:pt x="136" y="20"/>
                  </a:lnTo>
                  <a:lnTo>
                    <a:pt x="140" y="14"/>
                  </a:lnTo>
                  <a:lnTo>
                    <a:pt x="142" y="10"/>
                  </a:lnTo>
                  <a:lnTo>
                    <a:pt x="144" y="8"/>
                  </a:lnTo>
                  <a:lnTo>
                    <a:pt x="144" y="6"/>
                  </a:lnTo>
                  <a:lnTo>
                    <a:pt x="150" y="4"/>
                  </a:lnTo>
                  <a:lnTo>
                    <a:pt x="194" y="0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271"/>
            <p:cNvSpPr>
              <a:spLocks/>
            </p:cNvSpPr>
            <p:nvPr/>
          </p:nvSpPr>
          <p:spPr bwMode="auto">
            <a:xfrm>
              <a:off x="3162" y="2730"/>
              <a:ext cx="6" cy="24"/>
            </a:xfrm>
            <a:custGeom>
              <a:avLst/>
              <a:gdLst>
                <a:gd name="T0" fmla="*/ 6 w 6"/>
                <a:gd name="T1" fmla="*/ 4 h 24"/>
                <a:gd name="T2" fmla="*/ 6 w 6"/>
                <a:gd name="T3" fmla="*/ 4 h 24"/>
                <a:gd name="T4" fmla="*/ 6 w 6"/>
                <a:gd name="T5" fmla="*/ 14 h 24"/>
                <a:gd name="T6" fmla="*/ 6 w 6"/>
                <a:gd name="T7" fmla="*/ 14 h 24"/>
                <a:gd name="T8" fmla="*/ 6 w 6"/>
                <a:gd name="T9" fmla="*/ 22 h 24"/>
                <a:gd name="T10" fmla="*/ 6 w 6"/>
                <a:gd name="T11" fmla="*/ 22 h 24"/>
                <a:gd name="T12" fmla="*/ 6 w 6"/>
                <a:gd name="T13" fmla="*/ 24 h 24"/>
                <a:gd name="T14" fmla="*/ 6 w 6"/>
                <a:gd name="T15" fmla="*/ 24 h 24"/>
                <a:gd name="T16" fmla="*/ 6 w 6"/>
                <a:gd name="T17" fmla="*/ 24 h 24"/>
                <a:gd name="T18" fmla="*/ 0 w 6"/>
                <a:gd name="T19" fmla="*/ 24 h 24"/>
                <a:gd name="T20" fmla="*/ 0 w 6"/>
                <a:gd name="T21" fmla="*/ 24 h 24"/>
                <a:gd name="T22" fmla="*/ 0 w 6"/>
                <a:gd name="T23" fmla="*/ 12 h 24"/>
                <a:gd name="T24" fmla="*/ 0 w 6"/>
                <a:gd name="T25" fmla="*/ 12 h 24"/>
                <a:gd name="T26" fmla="*/ 0 w 6"/>
                <a:gd name="T27" fmla="*/ 2 h 24"/>
                <a:gd name="T28" fmla="*/ 0 w 6"/>
                <a:gd name="T29" fmla="*/ 2 h 24"/>
                <a:gd name="T30" fmla="*/ 0 w 6"/>
                <a:gd name="T31" fmla="*/ 0 h 24"/>
                <a:gd name="T32" fmla="*/ 0 w 6"/>
                <a:gd name="T33" fmla="*/ 0 h 24"/>
                <a:gd name="T34" fmla="*/ 0 w 6"/>
                <a:gd name="T35" fmla="*/ 0 h 24"/>
                <a:gd name="T36" fmla="*/ 0 w 6"/>
                <a:gd name="T37" fmla="*/ 0 h 24"/>
                <a:gd name="T38" fmla="*/ 2 w 6"/>
                <a:gd name="T39" fmla="*/ 0 h 24"/>
                <a:gd name="T40" fmla="*/ 2 w 6"/>
                <a:gd name="T41" fmla="*/ 0 h 24"/>
                <a:gd name="T42" fmla="*/ 2 w 6"/>
                <a:gd name="T43" fmla="*/ 0 h 24"/>
                <a:gd name="T44" fmla="*/ 6 w 6"/>
                <a:gd name="T45" fmla="*/ 2 h 24"/>
                <a:gd name="T46" fmla="*/ 6 w 6"/>
                <a:gd name="T47" fmla="*/ 2 h 24"/>
                <a:gd name="T48" fmla="*/ 6 w 6"/>
                <a:gd name="T49" fmla="*/ 4 h 24"/>
                <a:gd name="T50" fmla="*/ 6 w 6"/>
                <a:gd name="T51" fmla="*/ 4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" h="24">
                  <a:moveTo>
                    <a:pt x="6" y="4"/>
                  </a:moveTo>
                  <a:lnTo>
                    <a:pt x="6" y="4"/>
                  </a:lnTo>
                  <a:lnTo>
                    <a:pt x="6" y="14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 272"/>
            <p:cNvSpPr>
              <a:spLocks/>
            </p:cNvSpPr>
            <p:nvPr/>
          </p:nvSpPr>
          <p:spPr bwMode="auto">
            <a:xfrm>
              <a:off x="3162" y="2730"/>
              <a:ext cx="6" cy="24"/>
            </a:xfrm>
            <a:custGeom>
              <a:avLst/>
              <a:gdLst>
                <a:gd name="T0" fmla="*/ 6 w 6"/>
                <a:gd name="T1" fmla="*/ 4 h 24"/>
                <a:gd name="T2" fmla="*/ 6 w 6"/>
                <a:gd name="T3" fmla="*/ 4 h 24"/>
                <a:gd name="T4" fmla="*/ 6 w 6"/>
                <a:gd name="T5" fmla="*/ 14 h 24"/>
                <a:gd name="T6" fmla="*/ 6 w 6"/>
                <a:gd name="T7" fmla="*/ 14 h 24"/>
                <a:gd name="T8" fmla="*/ 6 w 6"/>
                <a:gd name="T9" fmla="*/ 22 h 24"/>
                <a:gd name="T10" fmla="*/ 6 w 6"/>
                <a:gd name="T11" fmla="*/ 22 h 24"/>
                <a:gd name="T12" fmla="*/ 6 w 6"/>
                <a:gd name="T13" fmla="*/ 24 h 24"/>
                <a:gd name="T14" fmla="*/ 6 w 6"/>
                <a:gd name="T15" fmla="*/ 24 h 24"/>
                <a:gd name="T16" fmla="*/ 6 w 6"/>
                <a:gd name="T17" fmla="*/ 24 h 24"/>
                <a:gd name="T18" fmla="*/ 0 w 6"/>
                <a:gd name="T19" fmla="*/ 24 h 24"/>
                <a:gd name="T20" fmla="*/ 0 w 6"/>
                <a:gd name="T21" fmla="*/ 24 h 24"/>
                <a:gd name="T22" fmla="*/ 0 w 6"/>
                <a:gd name="T23" fmla="*/ 12 h 24"/>
                <a:gd name="T24" fmla="*/ 0 w 6"/>
                <a:gd name="T25" fmla="*/ 12 h 24"/>
                <a:gd name="T26" fmla="*/ 0 w 6"/>
                <a:gd name="T27" fmla="*/ 2 h 24"/>
                <a:gd name="T28" fmla="*/ 0 w 6"/>
                <a:gd name="T29" fmla="*/ 2 h 24"/>
                <a:gd name="T30" fmla="*/ 0 w 6"/>
                <a:gd name="T31" fmla="*/ 0 h 24"/>
                <a:gd name="T32" fmla="*/ 0 w 6"/>
                <a:gd name="T33" fmla="*/ 0 h 24"/>
                <a:gd name="T34" fmla="*/ 0 w 6"/>
                <a:gd name="T35" fmla="*/ 0 h 24"/>
                <a:gd name="T36" fmla="*/ 0 w 6"/>
                <a:gd name="T37" fmla="*/ 0 h 24"/>
                <a:gd name="T38" fmla="*/ 2 w 6"/>
                <a:gd name="T39" fmla="*/ 0 h 24"/>
                <a:gd name="T40" fmla="*/ 2 w 6"/>
                <a:gd name="T41" fmla="*/ 0 h 24"/>
                <a:gd name="T42" fmla="*/ 2 w 6"/>
                <a:gd name="T43" fmla="*/ 0 h 24"/>
                <a:gd name="T44" fmla="*/ 6 w 6"/>
                <a:gd name="T45" fmla="*/ 2 h 24"/>
                <a:gd name="T46" fmla="*/ 6 w 6"/>
                <a:gd name="T47" fmla="*/ 2 h 24"/>
                <a:gd name="T48" fmla="*/ 6 w 6"/>
                <a:gd name="T49" fmla="*/ 4 h 24"/>
                <a:gd name="T50" fmla="*/ 6 w 6"/>
                <a:gd name="T51" fmla="*/ 4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" h="24">
                  <a:moveTo>
                    <a:pt x="6" y="4"/>
                  </a:moveTo>
                  <a:lnTo>
                    <a:pt x="6" y="4"/>
                  </a:lnTo>
                  <a:lnTo>
                    <a:pt x="6" y="14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 273"/>
            <p:cNvSpPr>
              <a:spLocks/>
            </p:cNvSpPr>
            <p:nvPr/>
          </p:nvSpPr>
          <p:spPr bwMode="auto">
            <a:xfrm>
              <a:off x="3210" y="2654"/>
              <a:ext cx="52" cy="72"/>
            </a:xfrm>
            <a:custGeom>
              <a:avLst/>
              <a:gdLst>
                <a:gd name="T0" fmla="*/ 42 w 52"/>
                <a:gd name="T1" fmla="*/ 0 h 72"/>
                <a:gd name="T2" fmla="*/ 44 w 52"/>
                <a:gd name="T3" fmla="*/ 2 h 72"/>
                <a:gd name="T4" fmla="*/ 44 w 52"/>
                <a:gd name="T5" fmla="*/ 6 h 72"/>
                <a:gd name="T6" fmla="*/ 46 w 52"/>
                <a:gd name="T7" fmla="*/ 14 h 72"/>
                <a:gd name="T8" fmla="*/ 48 w 52"/>
                <a:gd name="T9" fmla="*/ 24 h 72"/>
                <a:gd name="T10" fmla="*/ 48 w 52"/>
                <a:gd name="T11" fmla="*/ 26 h 72"/>
                <a:gd name="T12" fmla="*/ 50 w 52"/>
                <a:gd name="T13" fmla="*/ 28 h 72"/>
                <a:gd name="T14" fmla="*/ 50 w 52"/>
                <a:gd name="T15" fmla="*/ 32 h 72"/>
                <a:gd name="T16" fmla="*/ 52 w 52"/>
                <a:gd name="T17" fmla="*/ 48 h 72"/>
                <a:gd name="T18" fmla="*/ 52 w 52"/>
                <a:gd name="T19" fmla="*/ 48 h 72"/>
                <a:gd name="T20" fmla="*/ 46 w 52"/>
                <a:gd name="T21" fmla="*/ 50 h 72"/>
                <a:gd name="T22" fmla="*/ 30 w 52"/>
                <a:gd name="T23" fmla="*/ 52 h 72"/>
                <a:gd name="T24" fmla="*/ 6 w 52"/>
                <a:gd name="T25" fmla="*/ 66 h 72"/>
                <a:gd name="T26" fmla="*/ 4 w 52"/>
                <a:gd name="T27" fmla="*/ 68 h 72"/>
                <a:gd name="T28" fmla="*/ 0 w 52"/>
                <a:gd name="T29" fmla="*/ 72 h 72"/>
                <a:gd name="T30" fmla="*/ 0 w 52"/>
                <a:gd name="T31" fmla="*/ 68 h 72"/>
                <a:gd name="T32" fmla="*/ 2 w 52"/>
                <a:gd name="T33" fmla="*/ 66 h 72"/>
                <a:gd name="T34" fmla="*/ 4 w 52"/>
                <a:gd name="T35" fmla="*/ 60 h 72"/>
                <a:gd name="T36" fmla="*/ 6 w 52"/>
                <a:gd name="T37" fmla="*/ 60 h 72"/>
                <a:gd name="T38" fmla="*/ 6 w 52"/>
                <a:gd name="T39" fmla="*/ 60 h 72"/>
                <a:gd name="T40" fmla="*/ 8 w 52"/>
                <a:gd name="T41" fmla="*/ 56 h 72"/>
                <a:gd name="T42" fmla="*/ 8 w 52"/>
                <a:gd name="T43" fmla="*/ 54 h 72"/>
                <a:gd name="T44" fmla="*/ 10 w 52"/>
                <a:gd name="T45" fmla="*/ 52 h 72"/>
                <a:gd name="T46" fmla="*/ 12 w 52"/>
                <a:gd name="T47" fmla="*/ 48 h 72"/>
                <a:gd name="T48" fmla="*/ 12 w 52"/>
                <a:gd name="T49" fmla="*/ 46 h 72"/>
                <a:gd name="T50" fmla="*/ 16 w 52"/>
                <a:gd name="T51" fmla="*/ 40 h 72"/>
                <a:gd name="T52" fmla="*/ 24 w 52"/>
                <a:gd name="T53" fmla="*/ 28 h 72"/>
                <a:gd name="T54" fmla="*/ 32 w 52"/>
                <a:gd name="T55" fmla="*/ 14 h 72"/>
                <a:gd name="T56" fmla="*/ 34 w 52"/>
                <a:gd name="T57" fmla="*/ 12 h 72"/>
                <a:gd name="T58" fmla="*/ 36 w 52"/>
                <a:gd name="T59" fmla="*/ 8 h 72"/>
                <a:gd name="T60" fmla="*/ 42 w 52"/>
                <a:gd name="T61" fmla="*/ 2 h 72"/>
                <a:gd name="T62" fmla="*/ 42 w 52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72">
                  <a:moveTo>
                    <a:pt x="42" y="0"/>
                  </a:move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30" y="52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24" y="2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 274"/>
            <p:cNvSpPr>
              <a:spLocks/>
            </p:cNvSpPr>
            <p:nvPr/>
          </p:nvSpPr>
          <p:spPr bwMode="auto">
            <a:xfrm>
              <a:off x="3210" y="2654"/>
              <a:ext cx="52" cy="72"/>
            </a:xfrm>
            <a:custGeom>
              <a:avLst/>
              <a:gdLst>
                <a:gd name="T0" fmla="*/ 42 w 52"/>
                <a:gd name="T1" fmla="*/ 0 h 72"/>
                <a:gd name="T2" fmla="*/ 44 w 52"/>
                <a:gd name="T3" fmla="*/ 2 h 72"/>
                <a:gd name="T4" fmla="*/ 44 w 52"/>
                <a:gd name="T5" fmla="*/ 6 h 72"/>
                <a:gd name="T6" fmla="*/ 46 w 52"/>
                <a:gd name="T7" fmla="*/ 14 h 72"/>
                <a:gd name="T8" fmla="*/ 48 w 52"/>
                <a:gd name="T9" fmla="*/ 24 h 72"/>
                <a:gd name="T10" fmla="*/ 48 w 52"/>
                <a:gd name="T11" fmla="*/ 26 h 72"/>
                <a:gd name="T12" fmla="*/ 50 w 52"/>
                <a:gd name="T13" fmla="*/ 28 h 72"/>
                <a:gd name="T14" fmla="*/ 50 w 52"/>
                <a:gd name="T15" fmla="*/ 32 h 72"/>
                <a:gd name="T16" fmla="*/ 52 w 52"/>
                <a:gd name="T17" fmla="*/ 48 h 72"/>
                <a:gd name="T18" fmla="*/ 52 w 52"/>
                <a:gd name="T19" fmla="*/ 48 h 72"/>
                <a:gd name="T20" fmla="*/ 46 w 52"/>
                <a:gd name="T21" fmla="*/ 50 h 72"/>
                <a:gd name="T22" fmla="*/ 30 w 52"/>
                <a:gd name="T23" fmla="*/ 52 h 72"/>
                <a:gd name="T24" fmla="*/ 6 w 52"/>
                <a:gd name="T25" fmla="*/ 66 h 72"/>
                <a:gd name="T26" fmla="*/ 4 w 52"/>
                <a:gd name="T27" fmla="*/ 68 h 72"/>
                <a:gd name="T28" fmla="*/ 0 w 52"/>
                <a:gd name="T29" fmla="*/ 72 h 72"/>
                <a:gd name="T30" fmla="*/ 0 w 52"/>
                <a:gd name="T31" fmla="*/ 68 h 72"/>
                <a:gd name="T32" fmla="*/ 2 w 52"/>
                <a:gd name="T33" fmla="*/ 66 h 72"/>
                <a:gd name="T34" fmla="*/ 4 w 52"/>
                <a:gd name="T35" fmla="*/ 60 h 72"/>
                <a:gd name="T36" fmla="*/ 6 w 52"/>
                <a:gd name="T37" fmla="*/ 60 h 72"/>
                <a:gd name="T38" fmla="*/ 6 w 52"/>
                <a:gd name="T39" fmla="*/ 60 h 72"/>
                <a:gd name="T40" fmla="*/ 8 w 52"/>
                <a:gd name="T41" fmla="*/ 56 h 72"/>
                <a:gd name="T42" fmla="*/ 8 w 52"/>
                <a:gd name="T43" fmla="*/ 54 h 72"/>
                <a:gd name="T44" fmla="*/ 10 w 52"/>
                <a:gd name="T45" fmla="*/ 52 h 72"/>
                <a:gd name="T46" fmla="*/ 12 w 52"/>
                <a:gd name="T47" fmla="*/ 48 h 72"/>
                <a:gd name="T48" fmla="*/ 12 w 52"/>
                <a:gd name="T49" fmla="*/ 46 h 72"/>
                <a:gd name="T50" fmla="*/ 16 w 52"/>
                <a:gd name="T51" fmla="*/ 40 h 72"/>
                <a:gd name="T52" fmla="*/ 24 w 52"/>
                <a:gd name="T53" fmla="*/ 28 h 72"/>
                <a:gd name="T54" fmla="*/ 32 w 52"/>
                <a:gd name="T55" fmla="*/ 14 h 72"/>
                <a:gd name="T56" fmla="*/ 34 w 52"/>
                <a:gd name="T57" fmla="*/ 12 h 72"/>
                <a:gd name="T58" fmla="*/ 36 w 52"/>
                <a:gd name="T59" fmla="*/ 8 h 72"/>
                <a:gd name="T60" fmla="*/ 42 w 52"/>
                <a:gd name="T61" fmla="*/ 2 h 72"/>
                <a:gd name="T62" fmla="*/ 42 w 52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72">
                  <a:moveTo>
                    <a:pt x="42" y="0"/>
                  </a:move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30" y="52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24" y="2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 275"/>
            <p:cNvSpPr>
              <a:spLocks/>
            </p:cNvSpPr>
            <p:nvPr/>
          </p:nvSpPr>
          <p:spPr bwMode="auto">
            <a:xfrm>
              <a:off x="3274" y="2646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  <a:gd name="T14" fmla="*/ 2 w 4"/>
                <a:gd name="T15" fmla="*/ 0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 276"/>
            <p:cNvSpPr>
              <a:spLocks/>
            </p:cNvSpPr>
            <p:nvPr/>
          </p:nvSpPr>
          <p:spPr bwMode="auto">
            <a:xfrm>
              <a:off x="3274" y="2646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  <a:gd name="T14" fmla="*/ 2 w 4"/>
                <a:gd name="T15" fmla="*/ 0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Freeform 277"/>
            <p:cNvSpPr>
              <a:spLocks/>
            </p:cNvSpPr>
            <p:nvPr/>
          </p:nvSpPr>
          <p:spPr bwMode="auto">
            <a:xfrm>
              <a:off x="3268" y="2654"/>
              <a:ext cx="16" cy="50"/>
            </a:xfrm>
            <a:custGeom>
              <a:avLst/>
              <a:gdLst>
                <a:gd name="T0" fmla="*/ 8 w 16"/>
                <a:gd name="T1" fmla="*/ 12 h 50"/>
                <a:gd name="T2" fmla="*/ 8 w 16"/>
                <a:gd name="T3" fmla="*/ 12 h 50"/>
                <a:gd name="T4" fmla="*/ 8 w 16"/>
                <a:gd name="T5" fmla="*/ 16 h 50"/>
                <a:gd name="T6" fmla="*/ 8 w 16"/>
                <a:gd name="T7" fmla="*/ 16 h 50"/>
                <a:gd name="T8" fmla="*/ 8 w 16"/>
                <a:gd name="T9" fmla="*/ 18 h 50"/>
                <a:gd name="T10" fmla="*/ 8 w 16"/>
                <a:gd name="T11" fmla="*/ 18 h 50"/>
                <a:gd name="T12" fmla="*/ 14 w 16"/>
                <a:gd name="T13" fmla="*/ 40 h 50"/>
                <a:gd name="T14" fmla="*/ 14 w 16"/>
                <a:gd name="T15" fmla="*/ 40 h 50"/>
                <a:gd name="T16" fmla="*/ 16 w 16"/>
                <a:gd name="T17" fmla="*/ 44 h 50"/>
                <a:gd name="T18" fmla="*/ 16 w 16"/>
                <a:gd name="T19" fmla="*/ 44 h 50"/>
                <a:gd name="T20" fmla="*/ 16 w 16"/>
                <a:gd name="T21" fmla="*/ 50 h 50"/>
                <a:gd name="T22" fmla="*/ 16 w 16"/>
                <a:gd name="T23" fmla="*/ 50 h 50"/>
                <a:gd name="T24" fmla="*/ 14 w 16"/>
                <a:gd name="T25" fmla="*/ 50 h 50"/>
                <a:gd name="T26" fmla="*/ 14 w 16"/>
                <a:gd name="T27" fmla="*/ 50 h 50"/>
                <a:gd name="T28" fmla="*/ 10 w 16"/>
                <a:gd name="T29" fmla="*/ 48 h 50"/>
                <a:gd name="T30" fmla="*/ 10 w 16"/>
                <a:gd name="T31" fmla="*/ 48 h 50"/>
                <a:gd name="T32" fmla="*/ 10 w 16"/>
                <a:gd name="T33" fmla="*/ 46 h 50"/>
                <a:gd name="T34" fmla="*/ 10 w 16"/>
                <a:gd name="T35" fmla="*/ 46 h 50"/>
                <a:gd name="T36" fmla="*/ 10 w 16"/>
                <a:gd name="T37" fmla="*/ 44 h 50"/>
                <a:gd name="T38" fmla="*/ 10 w 16"/>
                <a:gd name="T39" fmla="*/ 44 h 50"/>
                <a:gd name="T40" fmla="*/ 10 w 16"/>
                <a:gd name="T41" fmla="*/ 44 h 50"/>
                <a:gd name="T42" fmla="*/ 10 w 16"/>
                <a:gd name="T43" fmla="*/ 44 h 50"/>
                <a:gd name="T44" fmla="*/ 8 w 16"/>
                <a:gd name="T45" fmla="*/ 38 h 50"/>
                <a:gd name="T46" fmla="*/ 8 w 16"/>
                <a:gd name="T47" fmla="*/ 38 h 50"/>
                <a:gd name="T48" fmla="*/ 8 w 16"/>
                <a:gd name="T49" fmla="*/ 36 h 50"/>
                <a:gd name="T50" fmla="*/ 8 w 16"/>
                <a:gd name="T51" fmla="*/ 36 h 50"/>
                <a:gd name="T52" fmla="*/ 6 w 16"/>
                <a:gd name="T53" fmla="*/ 32 h 50"/>
                <a:gd name="T54" fmla="*/ 6 w 16"/>
                <a:gd name="T55" fmla="*/ 32 h 50"/>
                <a:gd name="T56" fmla="*/ 6 w 16"/>
                <a:gd name="T57" fmla="*/ 28 h 50"/>
                <a:gd name="T58" fmla="*/ 6 w 16"/>
                <a:gd name="T59" fmla="*/ 28 h 50"/>
                <a:gd name="T60" fmla="*/ 6 w 16"/>
                <a:gd name="T61" fmla="*/ 26 h 50"/>
                <a:gd name="T62" fmla="*/ 6 w 16"/>
                <a:gd name="T63" fmla="*/ 26 h 50"/>
                <a:gd name="T64" fmla="*/ 2 w 16"/>
                <a:gd name="T65" fmla="*/ 12 h 50"/>
                <a:gd name="T66" fmla="*/ 2 w 16"/>
                <a:gd name="T67" fmla="*/ 12 h 50"/>
                <a:gd name="T68" fmla="*/ 0 w 16"/>
                <a:gd name="T69" fmla="*/ 4 h 50"/>
                <a:gd name="T70" fmla="*/ 0 w 16"/>
                <a:gd name="T71" fmla="*/ 4 h 50"/>
                <a:gd name="T72" fmla="*/ 0 w 16"/>
                <a:gd name="T73" fmla="*/ 4 h 50"/>
                <a:gd name="T74" fmla="*/ 0 w 16"/>
                <a:gd name="T75" fmla="*/ 4 h 50"/>
                <a:gd name="T76" fmla="*/ 0 w 16"/>
                <a:gd name="T77" fmla="*/ 0 h 50"/>
                <a:gd name="T78" fmla="*/ 2 w 16"/>
                <a:gd name="T79" fmla="*/ 0 h 50"/>
                <a:gd name="T80" fmla="*/ 2 w 16"/>
                <a:gd name="T81" fmla="*/ 0 h 50"/>
                <a:gd name="T82" fmla="*/ 4 w 16"/>
                <a:gd name="T83" fmla="*/ 0 h 50"/>
                <a:gd name="T84" fmla="*/ 4 w 16"/>
                <a:gd name="T85" fmla="*/ 0 h 50"/>
                <a:gd name="T86" fmla="*/ 4 w 16"/>
                <a:gd name="T87" fmla="*/ 2 h 50"/>
                <a:gd name="T88" fmla="*/ 4 w 16"/>
                <a:gd name="T89" fmla="*/ 2 h 50"/>
                <a:gd name="T90" fmla="*/ 6 w 16"/>
                <a:gd name="T91" fmla="*/ 8 h 50"/>
                <a:gd name="T92" fmla="*/ 6 w 16"/>
                <a:gd name="T93" fmla="*/ 8 h 50"/>
                <a:gd name="T94" fmla="*/ 8 w 16"/>
                <a:gd name="T95" fmla="*/ 12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" h="50">
                  <a:moveTo>
                    <a:pt x="8" y="12"/>
                  </a:moveTo>
                  <a:lnTo>
                    <a:pt x="8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8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 278"/>
            <p:cNvSpPr>
              <a:spLocks/>
            </p:cNvSpPr>
            <p:nvPr/>
          </p:nvSpPr>
          <p:spPr bwMode="auto">
            <a:xfrm>
              <a:off x="3268" y="2654"/>
              <a:ext cx="16" cy="50"/>
            </a:xfrm>
            <a:custGeom>
              <a:avLst/>
              <a:gdLst>
                <a:gd name="T0" fmla="*/ 8 w 16"/>
                <a:gd name="T1" fmla="*/ 12 h 50"/>
                <a:gd name="T2" fmla="*/ 8 w 16"/>
                <a:gd name="T3" fmla="*/ 12 h 50"/>
                <a:gd name="T4" fmla="*/ 8 w 16"/>
                <a:gd name="T5" fmla="*/ 16 h 50"/>
                <a:gd name="T6" fmla="*/ 8 w 16"/>
                <a:gd name="T7" fmla="*/ 16 h 50"/>
                <a:gd name="T8" fmla="*/ 8 w 16"/>
                <a:gd name="T9" fmla="*/ 18 h 50"/>
                <a:gd name="T10" fmla="*/ 8 w 16"/>
                <a:gd name="T11" fmla="*/ 18 h 50"/>
                <a:gd name="T12" fmla="*/ 14 w 16"/>
                <a:gd name="T13" fmla="*/ 40 h 50"/>
                <a:gd name="T14" fmla="*/ 14 w 16"/>
                <a:gd name="T15" fmla="*/ 40 h 50"/>
                <a:gd name="T16" fmla="*/ 16 w 16"/>
                <a:gd name="T17" fmla="*/ 44 h 50"/>
                <a:gd name="T18" fmla="*/ 16 w 16"/>
                <a:gd name="T19" fmla="*/ 44 h 50"/>
                <a:gd name="T20" fmla="*/ 16 w 16"/>
                <a:gd name="T21" fmla="*/ 50 h 50"/>
                <a:gd name="T22" fmla="*/ 16 w 16"/>
                <a:gd name="T23" fmla="*/ 50 h 50"/>
                <a:gd name="T24" fmla="*/ 14 w 16"/>
                <a:gd name="T25" fmla="*/ 50 h 50"/>
                <a:gd name="T26" fmla="*/ 14 w 16"/>
                <a:gd name="T27" fmla="*/ 50 h 50"/>
                <a:gd name="T28" fmla="*/ 10 w 16"/>
                <a:gd name="T29" fmla="*/ 48 h 50"/>
                <a:gd name="T30" fmla="*/ 10 w 16"/>
                <a:gd name="T31" fmla="*/ 48 h 50"/>
                <a:gd name="T32" fmla="*/ 10 w 16"/>
                <a:gd name="T33" fmla="*/ 46 h 50"/>
                <a:gd name="T34" fmla="*/ 10 w 16"/>
                <a:gd name="T35" fmla="*/ 46 h 50"/>
                <a:gd name="T36" fmla="*/ 10 w 16"/>
                <a:gd name="T37" fmla="*/ 44 h 50"/>
                <a:gd name="T38" fmla="*/ 10 w 16"/>
                <a:gd name="T39" fmla="*/ 44 h 50"/>
                <a:gd name="T40" fmla="*/ 10 w 16"/>
                <a:gd name="T41" fmla="*/ 44 h 50"/>
                <a:gd name="T42" fmla="*/ 10 w 16"/>
                <a:gd name="T43" fmla="*/ 44 h 50"/>
                <a:gd name="T44" fmla="*/ 8 w 16"/>
                <a:gd name="T45" fmla="*/ 38 h 50"/>
                <a:gd name="T46" fmla="*/ 8 w 16"/>
                <a:gd name="T47" fmla="*/ 38 h 50"/>
                <a:gd name="T48" fmla="*/ 8 w 16"/>
                <a:gd name="T49" fmla="*/ 36 h 50"/>
                <a:gd name="T50" fmla="*/ 8 w 16"/>
                <a:gd name="T51" fmla="*/ 36 h 50"/>
                <a:gd name="T52" fmla="*/ 6 w 16"/>
                <a:gd name="T53" fmla="*/ 32 h 50"/>
                <a:gd name="T54" fmla="*/ 6 w 16"/>
                <a:gd name="T55" fmla="*/ 32 h 50"/>
                <a:gd name="T56" fmla="*/ 6 w 16"/>
                <a:gd name="T57" fmla="*/ 28 h 50"/>
                <a:gd name="T58" fmla="*/ 6 w 16"/>
                <a:gd name="T59" fmla="*/ 28 h 50"/>
                <a:gd name="T60" fmla="*/ 6 w 16"/>
                <a:gd name="T61" fmla="*/ 26 h 50"/>
                <a:gd name="T62" fmla="*/ 6 w 16"/>
                <a:gd name="T63" fmla="*/ 26 h 50"/>
                <a:gd name="T64" fmla="*/ 2 w 16"/>
                <a:gd name="T65" fmla="*/ 12 h 50"/>
                <a:gd name="T66" fmla="*/ 2 w 16"/>
                <a:gd name="T67" fmla="*/ 12 h 50"/>
                <a:gd name="T68" fmla="*/ 0 w 16"/>
                <a:gd name="T69" fmla="*/ 4 h 50"/>
                <a:gd name="T70" fmla="*/ 0 w 16"/>
                <a:gd name="T71" fmla="*/ 4 h 50"/>
                <a:gd name="T72" fmla="*/ 0 w 16"/>
                <a:gd name="T73" fmla="*/ 4 h 50"/>
                <a:gd name="T74" fmla="*/ 0 w 16"/>
                <a:gd name="T75" fmla="*/ 4 h 50"/>
                <a:gd name="T76" fmla="*/ 0 w 16"/>
                <a:gd name="T77" fmla="*/ 0 h 50"/>
                <a:gd name="T78" fmla="*/ 2 w 16"/>
                <a:gd name="T79" fmla="*/ 0 h 50"/>
                <a:gd name="T80" fmla="*/ 2 w 16"/>
                <a:gd name="T81" fmla="*/ 0 h 50"/>
                <a:gd name="T82" fmla="*/ 4 w 16"/>
                <a:gd name="T83" fmla="*/ 0 h 50"/>
                <a:gd name="T84" fmla="*/ 4 w 16"/>
                <a:gd name="T85" fmla="*/ 0 h 50"/>
                <a:gd name="T86" fmla="*/ 4 w 16"/>
                <a:gd name="T87" fmla="*/ 2 h 50"/>
                <a:gd name="T88" fmla="*/ 4 w 16"/>
                <a:gd name="T89" fmla="*/ 2 h 50"/>
                <a:gd name="T90" fmla="*/ 6 w 16"/>
                <a:gd name="T91" fmla="*/ 8 h 50"/>
                <a:gd name="T92" fmla="*/ 6 w 16"/>
                <a:gd name="T93" fmla="*/ 8 h 50"/>
                <a:gd name="T94" fmla="*/ 8 w 16"/>
                <a:gd name="T95" fmla="*/ 12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" h="50">
                  <a:moveTo>
                    <a:pt x="8" y="12"/>
                  </a:moveTo>
                  <a:lnTo>
                    <a:pt x="8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8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 279"/>
            <p:cNvSpPr>
              <a:spLocks/>
            </p:cNvSpPr>
            <p:nvPr/>
          </p:nvSpPr>
          <p:spPr bwMode="auto">
            <a:xfrm>
              <a:off x="3266" y="2642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6 h 6"/>
                <a:gd name="T6" fmla="*/ 4 w 4"/>
                <a:gd name="T7" fmla="*/ 0 h 6"/>
                <a:gd name="T8" fmla="*/ 4 w 4"/>
                <a:gd name="T9" fmla="*/ 0 h 6"/>
                <a:gd name="T10" fmla="*/ 0 w 4"/>
                <a:gd name="T11" fmla="*/ 0 h 6"/>
                <a:gd name="T12" fmla="*/ 0 w 4"/>
                <a:gd name="T13" fmla="*/ 0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  <a:gd name="T20" fmla="*/ 4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 280"/>
            <p:cNvSpPr>
              <a:spLocks/>
            </p:cNvSpPr>
            <p:nvPr/>
          </p:nvSpPr>
          <p:spPr bwMode="auto">
            <a:xfrm>
              <a:off x="3266" y="2642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6 h 6"/>
                <a:gd name="T6" fmla="*/ 4 w 4"/>
                <a:gd name="T7" fmla="*/ 0 h 6"/>
                <a:gd name="T8" fmla="*/ 4 w 4"/>
                <a:gd name="T9" fmla="*/ 0 h 6"/>
                <a:gd name="T10" fmla="*/ 0 w 4"/>
                <a:gd name="T11" fmla="*/ 0 h 6"/>
                <a:gd name="T12" fmla="*/ 0 w 4"/>
                <a:gd name="T13" fmla="*/ 0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  <a:gd name="T20" fmla="*/ 4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 281"/>
            <p:cNvSpPr>
              <a:spLocks/>
            </p:cNvSpPr>
            <p:nvPr/>
          </p:nvSpPr>
          <p:spPr bwMode="auto">
            <a:xfrm>
              <a:off x="3260" y="2654"/>
              <a:ext cx="14" cy="50"/>
            </a:xfrm>
            <a:custGeom>
              <a:avLst/>
              <a:gdLst>
                <a:gd name="T0" fmla="*/ 6 w 14"/>
                <a:gd name="T1" fmla="*/ 10 h 50"/>
                <a:gd name="T2" fmla="*/ 6 w 14"/>
                <a:gd name="T3" fmla="*/ 10 h 50"/>
                <a:gd name="T4" fmla="*/ 8 w 14"/>
                <a:gd name="T5" fmla="*/ 26 h 50"/>
                <a:gd name="T6" fmla="*/ 8 w 14"/>
                <a:gd name="T7" fmla="*/ 26 h 50"/>
                <a:gd name="T8" fmla="*/ 12 w 14"/>
                <a:gd name="T9" fmla="*/ 38 h 50"/>
                <a:gd name="T10" fmla="*/ 12 w 14"/>
                <a:gd name="T11" fmla="*/ 38 h 50"/>
                <a:gd name="T12" fmla="*/ 14 w 14"/>
                <a:gd name="T13" fmla="*/ 44 h 50"/>
                <a:gd name="T14" fmla="*/ 14 w 14"/>
                <a:gd name="T15" fmla="*/ 50 h 50"/>
                <a:gd name="T16" fmla="*/ 14 w 14"/>
                <a:gd name="T17" fmla="*/ 50 h 50"/>
                <a:gd name="T18" fmla="*/ 12 w 14"/>
                <a:gd name="T19" fmla="*/ 50 h 50"/>
                <a:gd name="T20" fmla="*/ 12 w 14"/>
                <a:gd name="T21" fmla="*/ 50 h 50"/>
                <a:gd name="T22" fmla="*/ 10 w 14"/>
                <a:gd name="T23" fmla="*/ 50 h 50"/>
                <a:gd name="T24" fmla="*/ 10 w 14"/>
                <a:gd name="T25" fmla="*/ 50 h 50"/>
                <a:gd name="T26" fmla="*/ 8 w 14"/>
                <a:gd name="T27" fmla="*/ 46 h 50"/>
                <a:gd name="T28" fmla="*/ 8 w 14"/>
                <a:gd name="T29" fmla="*/ 46 h 50"/>
                <a:gd name="T30" fmla="*/ 8 w 14"/>
                <a:gd name="T31" fmla="*/ 40 h 50"/>
                <a:gd name="T32" fmla="*/ 8 w 14"/>
                <a:gd name="T33" fmla="*/ 40 h 50"/>
                <a:gd name="T34" fmla="*/ 4 w 14"/>
                <a:gd name="T35" fmla="*/ 28 h 50"/>
                <a:gd name="T36" fmla="*/ 4 w 14"/>
                <a:gd name="T37" fmla="*/ 28 h 50"/>
                <a:gd name="T38" fmla="*/ 2 w 14"/>
                <a:gd name="T39" fmla="*/ 14 h 50"/>
                <a:gd name="T40" fmla="*/ 0 w 14"/>
                <a:gd name="T41" fmla="*/ 0 h 50"/>
                <a:gd name="T42" fmla="*/ 0 w 14"/>
                <a:gd name="T43" fmla="*/ 0 h 50"/>
                <a:gd name="T44" fmla="*/ 0 w 14"/>
                <a:gd name="T45" fmla="*/ 0 h 50"/>
                <a:gd name="T46" fmla="*/ 0 w 14"/>
                <a:gd name="T47" fmla="*/ 0 h 50"/>
                <a:gd name="T48" fmla="*/ 0 w 14"/>
                <a:gd name="T49" fmla="*/ 0 h 50"/>
                <a:gd name="T50" fmla="*/ 2 w 14"/>
                <a:gd name="T51" fmla="*/ 2 h 50"/>
                <a:gd name="T52" fmla="*/ 2 w 14"/>
                <a:gd name="T53" fmla="*/ 2 h 50"/>
                <a:gd name="T54" fmla="*/ 4 w 14"/>
                <a:gd name="T55" fmla="*/ 2 h 50"/>
                <a:gd name="T56" fmla="*/ 4 w 14"/>
                <a:gd name="T57" fmla="*/ 2 h 50"/>
                <a:gd name="T58" fmla="*/ 6 w 14"/>
                <a:gd name="T59" fmla="*/ 1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" h="50">
                  <a:moveTo>
                    <a:pt x="6" y="10"/>
                  </a:moveTo>
                  <a:lnTo>
                    <a:pt x="6" y="10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4" y="28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Freeform 282"/>
            <p:cNvSpPr>
              <a:spLocks/>
            </p:cNvSpPr>
            <p:nvPr/>
          </p:nvSpPr>
          <p:spPr bwMode="auto">
            <a:xfrm>
              <a:off x="3260" y="2654"/>
              <a:ext cx="14" cy="50"/>
            </a:xfrm>
            <a:custGeom>
              <a:avLst/>
              <a:gdLst>
                <a:gd name="T0" fmla="*/ 6 w 14"/>
                <a:gd name="T1" fmla="*/ 10 h 50"/>
                <a:gd name="T2" fmla="*/ 6 w 14"/>
                <a:gd name="T3" fmla="*/ 10 h 50"/>
                <a:gd name="T4" fmla="*/ 8 w 14"/>
                <a:gd name="T5" fmla="*/ 26 h 50"/>
                <a:gd name="T6" fmla="*/ 8 w 14"/>
                <a:gd name="T7" fmla="*/ 26 h 50"/>
                <a:gd name="T8" fmla="*/ 12 w 14"/>
                <a:gd name="T9" fmla="*/ 38 h 50"/>
                <a:gd name="T10" fmla="*/ 12 w 14"/>
                <a:gd name="T11" fmla="*/ 38 h 50"/>
                <a:gd name="T12" fmla="*/ 14 w 14"/>
                <a:gd name="T13" fmla="*/ 44 h 50"/>
                <a:gd name="T14" fmla="*/ 14 w 14"/>
                <a:gd name="T15" fmla="*/ 50 h 50"/>
                <a:gd name="T16" fmla="*/ 14 w 14"/>
                <a:gd name="T17" fmla="*/ 50 h 50"/>
                <a:gd name="T18" fmla="*/ 12 w 14"/>
                <a:gd name="T19" fmla="*/ 50 h 50"/>
                <a:gd name="T20" fmla="*/ 12 w 14"/>
                <a:gd name="T21" fmla="*/ 50 h 50"/>
                <a:gd name="T22" fmla="*/ 10 w 14"/>
                <a:gd name="T23" fmla="*/ 50 h 50"/>
                <a:gd name="T24" fmla="*/ 10 w 14"/>
                <a:gd name="T25" fmla="*/ 50 h 50"/>
                <a:gd name="T26" fmla="*/ 8 w 14"/>
                <a:gd name="T27" fmla="*/ 46 h 50"/>
                <a:gd name="T28" fmla="*/ 8 w 14"/>
                <a:gd name="T29" fmla="*/ 46 h 50"/>
                <a:gd name="T30" fmla="*/ 8 w 14"/>
                <a:gd name="T31" fmla="*/ 40 h 50"/>
                <a:gd name="T32" fmla="*/ 8 w 14"/>
                <a:gd name="T33" fmla="*/ 40 h 50"/>
                <a:gd name="T34" fmla="*/ 4 w 14"/>
                <a:gd name="T35" fmla="*/ 28 h 50"/>
                <a:gd name="T36" fmla="*/ 4 w 14"/>
                <a:gd name="T37" fmla="*/ 28 h 50"/>
                <a:gd name="T38" fmla="*/ 2 w 14"/>
                <a:gd name="T39" fmla="*/ 14 h 50"/>
                <a:gd name="T40" fmla="*/ 0 w 14"/>
                <a:gd name="T41" fmla="*/ 0 h 50"/>
                <a:gd name="T42" fmla="*/ 0 w 14"/>
                <a:gd name="T43" fmla="*/ 0 h 50"/>
                <a:gd name="T44" fmla="*/ 0 w 14"/>
                <a:gd name="T45" fmla="*/ 0 h 50"/>
                <a:gd name="T46" fmla="*/ 0 w 14"/>
                <a:gd name="T47" fmla="*/ 0 h 50"/>
                <a:gd name="T48" fmla="*/ 0 w 14"/>
                <a:gd name="T49" fmla="*/ 0 h 50"/>
                <a:gd name="T50" fmla="*/ 2 w 14"/>
                <a:gd name="T51" fmla="*/ 2 h 50"/>
                <a:gd name="T52" fmla="*/ 2 w 14"/>
                <a:gd name="T53" fmla="*/ 2 h 50"/>
                <a:gd name="T54" fmla="*/ 4 w 14"/>
                <a:gd name="T55" fmla="*/ 2 h 50"/>
                <a:gd name="T56" fmla="*/ 4 w 14"/>
                <a:gd name="T57" fmla="*/ 2 h 50"/>
                <a:gd name="T58" fmla="*/ 6 w 14"/>
                <a:gd name="T59" fmla="*/ 1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" h="50">
                  <a:moveTo>
                    <a:pt x="6" y="10"/>
                  </a:moveTo>
                  <a:lnTo>
                    <a:pt x="6" y="10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4" y="28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Freeform 283"/>
            <p:cNvSpPr>
              <a:spLocks/>
            </p:cNvSpPr>
            <p:nvPr/>
          </p:nvSpPr>
          <p:spPr bwMode="auto">
            <a:xfrm>
              <a:off x="3258" y="2644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2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2 h 4"/>
                <a:gd name="T14" fmla="*/ 2 w 4"/>
                <a:gd name="T15" fmla="*/ 0 h 4"/>
                <a:gd name="T16" fmla="*/ 2 w 4"/>
                <a:gd name="T17" fmla="*/ 0 h 4"/>
                <a:gd name="T18" fmla="*/ 2 w 4"/>
                <a:gd name="T19" fmla="*/ 0 h 4"/>
                <a:gd name="T20" fmla="*/ 4 w 4"/>
                <a:gd name="T21" fmla="*/ 4 h 4"/>
                <a:gd name="T22" fmla="*/ 4 w 4"/>
                <a:gd name="T23" fmla="*/ 4 h 4"/>
                <a:gd name="T24" fmla="*/ 2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 284"/>
            <p:cNvSpPr>
              <a:spLocks/>
            </p:cNvSpPr>
            <p:nvPr/>
          </p:nvSpPr>
          <p:spPr bwMode="auto">
            <a:xfrm>
              <a:off x="3258" y="2644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2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2 h 4"/>
                <a:gd name="T14" fmla="*/ 2 w 4"/>
                <a:gd name="T15" fmla="*/ 0 h 4"/>
                <a:gd name="T16" fmla="*/ 2 w 4"/>
                <a:gd name="T17" fmla="*/ 0 h 4"/>
                <a:gd name="T18" fmla="*/ 2 w 4"/>
                <a:gd name="T19" fmla="*/ 0 h 4"/>
                <a:gd name="T20" fmla="*/ 4 w 4"/>
                <a:gd name="T21" fmla="*/ 4 h 4"/>
                <a:gd name="T22" fmla="*/ 4 w 4"/>
                <a:gd name="T23" fmla="*/ 4 h 4"/>
                <a:gd name="T24" fmla="*/ 2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 285"/>
            <p:cNvSpPr>
              <a:spLocks/>
            </p:cNvSpPr>
            <p:nvPr/>
          </p:nvSpPr>
          <p:spPr bwMode="auto">
            <a:xfrm>
              <a:off x="3312" y="2736"/>
              <a:ext cx="8" cy="12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2 h 12"/>
                <a:gd name="T10" fmla="*/ 2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8 w 8"/>
                <a:gd name="T23" fmla="*/ 2 h 12"/>
                <a:gd name="T24" fmla="*/ 8 w 8"/>
                <a:gd name="T25" fmla="*/ 2 h 12"/>
                <a:gd name="T26" fmla="*/ 8 w 8"/>
                <a:gd name="T27" fmla="*/ 6 h 12"/>
                <a:gd name="T28" fmla="*/ 6 w 8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 286"/>
            <p:cNvSpPr>
              <a:spLocks/>
            </p:cNvSpPr>
            <p:nvPr/>
          </p:nvSpPr>
          <p:spPr bwMode="auto">
            <a:xfrm>
              <a:off x="3312" y="2736"/>
              <a:ext cx="8" cy="12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2 h 12"/>
                <a:gd name="T10" fmla="*/ 2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8 w 8"/>
                <a:gd name="T23" fmla="*/ 2 h 12"/>
                <a:gd name="T24" fmla="*/ 8 w 8"/>
                <a:gd name="T25" fmla="*/ 2 h 12"/>
                <a:gd name="T26" fmla="*/ 8 w 8"/>
                <a:gd name="T27" fmla="*/ 6 h 12"/>
                <a:gd name="T28" fmla="*/ 6 w 8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 287"/>
            <p:cNvSpPr>
              <a:spLocks/>
            </p:cNvSpPr>
            <p:nvPr/>
          </p:nvSpPr>
          <p:spPr bwMode="auto">
            <a:xfrm>
              <a:off x="3298" y="2736"/>
              <a:ext cx="8" cy="12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0 w 8"/>
                <a:gd name="T9" fmla="*/ 12 h 12"/>
                <a:gd name="T10" fmla="*/ 0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4 h 12"/>
                <a:gd name="T26" fmla="*/ 8 w 8"/>
                <a:gd name="T27" fmla="*/ 4 h 12"/>
                <a:gd name="T28" fmla="*/ 8 w 8"/>
                <a:gd name="T29" fmla="*/ 8 h 12"/>
                <a:gd name="T30" fmla="*/ 8 w 8"/>
                <a:gd name="T31" fmla="*/ 12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 288"/>
            <p:cNvSpPr>
              <a:spLocks/>
            </p:cNvSpPr>
            <p:nvPr/>
          </p:nvSpPr>
          <p:spPr bwMode="auto">
            <a:xfrm>
              <a:off x="3298" y="2736"/>
              <a:ext cx="8" cy="12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0 w 8"/>
                <a:gd name="T9" fmla="*/ 12 h 12"/>
                <a:gd name="T10" fmla="*/ 0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4 h 12"/>
                <a:gd name="T26" fmla="*/ 8 w 8"/>
                <a:gd name="T27" fmla="*/ 4 h 12"/>
                <a:gd name="T28" fmla="*/ 8 w 8"/>
                <a:gd name="T29" fmla="*/ 8 h 12"/>
                <a:gd name="T30" fmla="*/ 8 w 8"/>
                <a:gd name="T31" fmla="*/ 12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 289"/>
            <p:cNvSpPr>
              <a:spLocks/>
            </p:cNvSpPr>
            <p:nvPr/>
          </p:nvSpPr>
          <p:spPr bwMode="auto">
            <a:xfrm>
              <a:off x="3284" y="2738"/>
              <a:ext cx="8" cy="12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10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0 h 12"/>
                <a:gd name="T10" fmla="*/ 2 w 8"/>
                <a:gd name="T11" fmla="*/ 10 h 12"/>
                <a:gd name="T12" fmla="*/ 0 w 8"/>
                <a:gd name="T13" fmla="*/ 6 h 12"/>
                <a:gd name="T14" fmla="*/ 0 w 8"/>
                <a:gd name="T15" fmla="*/ 2 h 12"/>
                <a:gd name="T16" fmla="*/ 0 w 8"/>
                <a:gd name="T17" fmla="*/ 2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2 h 12"/>
                <a:gd name="T26" fmla="*/ 8 w 8"/>
                <a:gd name="T27" fmla="*/ 2 h 12"/>
                <a:gd name="T28" fmla="*/ 8 w 8"/>
                <a:gd name="T29" fmla="*/ 6 h 12"/>
                <a:gd name="T30" fmla="*/ 8 w 8"/>
                <a:gd name="T31" fmla="*/ 1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 290"/>
            <p:cNvSpPr>
              <a:spLocks/>
            </p:cNvSpPr>
            <p:nvPr/>
          </p:nvSpPr>
          <p:spPr bwMode="auto">
            <a:xfrm>
              <a:off x="3284" y="2738"/>
              <a:ext cx="8" cy="12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10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0 h 12"/>
                <a:gd name="T10" fmla="*/ 2 w 8"/>
                <a:gd name="T11" fmla="*/ 10 h 12"/>
                <a:gd name="T12" fmla="*/ 0 w 8"/>
                <a:gd name="T13" fmla="*/ 6 h 12"/>
                <a:gd name="T14" fmla="*/ 0 w 8"/>
                <a:gd name="T15" fmla="*/ 2 h 12"/>
                <a:gd name="T16" fmla="*/ 0 w 8"/>
                <a:gd name="T17" fmla="*/ 2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2 h 12"/>
                <a:gd name="T26" fmla="*/ 8 w 8"/>
                <a:gd name="T27" fmla="*/ 2 h 12"/>
                <a:gd name="T28" fmla="*/ 8 w 8"/>
                <a:gd name="T29" fmla="*/ 6 h 12"/>
                <a:gd name="T30" fmla="*/ 8 w 8"/>
                <a:gd name="T31" fmla="*/ 1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 291"/>
            <p:cNvSpPr>
              <a:spLocks/>
            </p:cNvSpPr>
            <p:nvPr/>
          </p:nvSpPr>
          <p:spPr bwMode="auto">
            <a:xfrm>
              <a:off x="3268" y="2738"/>
              <a:ext cx="12" cy="12"/>
            </a:xfrm>
            <a:custGeom>
              <a:avLst/>
              <a:gdLst>
                <a:gd name="T0" fmla="*/ 10 w 12"/>
                <a:gd name="T1" fmla="*/ 12 h 12"/>
                <a:gd name="T2" fmla="*/ 10 w 12"/>
                <a:gd name="T3" fmla="*/ 12 h 12"/>
                <a:gd name="T4" fmla="*/ 6 w 12"/>
                <a:gd name="T5" fmla="*/ 12 h 12"/>
                <a:gd name="T6" fmla="*/ 6 w 12"/>
                <a:gd name="T7" fmla="*/ 12 h 12"/>
                <a:gd name="T8" fmla="*/ 2 w 12"/>
                <a:gd name="T9" fmla="*/ 12 h 12"/>
                <a:gd name="T10" fmla="*/ 2 w 12"/>
                <a:gd name="T11" fmla="*/ 12 h 12"/>
                <a:gd name="T12" fmla="*/ 0 w 12"/>
                <a:gd name="T13" fmla="*/ 8 h 12"/>
                <a:gd name="T14" fmla="*/ 2 w 12"/>
                <a:gd name="T15" fmla="*/ 2 h 12"/>
                <a:gd name="T16" fmla="*/ 2 w 12"/>
                <a:gd name="T17" fmla="*/ 2 h 12"/>
                <a:gd name="T18" fmla="*/ 2 w 12"/>
                <a:gd name="T19" fmla="*/ 2 h 12"/>
                <a:gd name="T20" fmla="*/ 2 w 12"/>
                <a:gd name="T21" fmla="*/ 2 h 12"/>
                <a:gd name="T22" fmla="*/ 2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10 w 12"/>
                <a:gd name="T29" fmla="*/ 0 h 12"/>
                <a:gd name="T30" fmla="*/ 10 w 12"/>
                <a:gd name="T31" fmla="*/ 0 h 12"/>
                <a:gd name="T32" fmla="*/ 12 w 12"/>
                <a:gd name="T33" fmla="*/ 2 h 12"/>
                <a:gd name="T34" fmla="*/ 12 w 12"/>
                <a:gd name="T35" fmla="*/ 2 h 12"/>
                <a:gd name="T36" fmla="*/ 10 w 12"/>
                <a:gd name="T37" fmla="*/ 12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 292"/>
            <p:cNvSpPr>
              <a:spLocks/>
            </p:cNvSpPr>
            <p:nvPr/>
          </p:nvSpPr>
          <p:spPr bwMode="auto">
            <a:xfrm>
              <a:off x="3268" y="2738"/>
              <a:ext cx="12" cy="12"/>
            </a:xfrm>
            <a:custGeom>
              <a:avLst/>
              <a:gdLst>
                <a:gd name="T0" fmla="*/ 10 w 12"/>
                <a:gd name="T1" fmla="*/ 12 h 12"/>
                <a:gd name="T2" fmla="*/ 10 w 12"/>
                <a:gd name="T3" fmla="*/ 12 h 12"/>
                <a:gd name="T4" fmla="*/ 6 w 12"/>
                <a:gd name="T5" fmla="*/ 12 h 12"/>
                <a:gd name="T6" fmla="*/ 6 w 12"/>
                <a:gd name="T7" fmla="*/ 12 h 12"/>
                <a:gd name="T8" fmla="*/ 2 w 12"/>
                <a:gd name="T9" fmla="*/ 12 h 12"/>
                <a:gd name="T10" fmla="*/ 2 w 12"/>
                <a:gd name="T11" fmla="*/ 12 h 12"/>
                <a:gd name="T12" fmla="*/ 0 w 12"/>
                <a:gd name="T13" fmla="*/ 8 h 12"/>
                <a:gd name="T14" fmla="*/ 2 w 12"/>
                <a:gd name="T15" fmla="*/ 2 h 12"/>
                <a:gd name="T16" fmla="*/ 2 w 12"/>
                <a:gd name="T17" fmla="*/ 2 h 12"/>
                <a:gd name="T18" fmla="*/ 2 w 12"/>
                <a:gd name="T19" fmla="*/ 2 h 12"/>
                <a:gd name="T20" fmla="*/ 2 w 12"/>
                <a:gd name="T21" fmla="*/ 2 h 12"/>
                <a:gd name="T22" fmla="*/ 2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10 w 12"/>
                <a:gd name="T29" fmla="*/ 0 h 12"/>
                <a:gd name="T30" fmla="*/ 10 w 12"/>
                <a:gd name="T31" fmla="*/ 0 h 12"/>
                <a:gd name="T32" fmla="*/ 12 w 12"/>
                <a:gd name="T33" fmla="*/ 2 h 12"/>
                <a:gd name="T34" fmla="*/ 12 w 12"/>
                <a:gd name="T35" fmla="*/ 2 h 12"/>
                <a:gd name="T36" fmla="*/ 10 w 12"/>
                <a:gd name="T37" fmla="*/ 12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 293"/>
            <p:cNvSpPr>
              <a:spLocks/>
            </p:cNvSpPr>
            <p:nvPr/>
          </p:nvSpPr>
          <p:spPr bwMode="auto">
            <a:xfrm>
              <a:off x="3256" y="2738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4 w 6"/>
                <a:gd name="T5" fmla="*/ 12 h 12"/>
                <a:gd name="T6" fmla="*/ 4 w 6"/>
                <a:gd name="T7" fmla="*/ 12 h 12"/>
                <a:gd name="T8" fmla="*/ 0 w 6"/>
                <a:gd name="T9" fmla="*/ 12 h 12"/>
                <a:gd name="T10" fmla="*/ 0 w 6"/>
                <a:gd name="T11" fmla="*/ 12 h 12"/>
                <a:gd name="T12" fmla="*/ 0 w 6"/>
                <a:gd name="T13" fmla="*/ 8 h 12"/>
                <a:gd name="T14" fmla="*/ 0 w 6"/>
                <a:gd name="T15" fmla="*/ 4 h 12"/>
                <a:gd name="T16" fmla="*/ 0 w 6"/>
                <a:gd name="T17" fmla="*/ 4 h 12"/>
                <a:gd name="T18" fmla="*/ 2 w 6"/>
                <a:gd name="T19" fmla="*/ 0 h 12"/>
                <a:gd name="T20" fmla="*/ 2 w 6"/>
                <a:gd name="T21" fmla="*/ 0 h 12"/>
                <a:gd name="T22" fmla="*/ 6 w 6"/>
                <a:gd name="T23" fmla="*/ 2 h 12"/>
                <a:gd name="T24" fmla="*/ 6 w 6"/>
                <a:gd name="T25" fmla="*/ 2 h 12"/>
                <a:gd name="T26" fmla="*/ 6 w 6"/>
                <a:gd name="T27" fmla="*/ 2 h 12"/>
                <a:gd name="T28" fmla="*/ 6 w 6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 294"/>
            <p:cNvSpPr>
              <a:spLocks/>
            </p:cNvSpPr>
            <p:nvPr/>
          </p:nvSpPr>
          <p:spPr bwMode="auto">
            <a:xfrm>
              <a:off x="3256" y="2738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4 w 6"/>
                <a:gd name="T5" fmla="*/ 12 h 12"/>
                <a:gd name="T6" fmla="*/ 4 w 6"/>
                <a:gd name="T7" fmla="*/ 12 h 12"/>
                <a:gd name="T8" fmla="*/ 0 w 6"/>
                <a:gd name="T9" fmla="*/ 12 h 12"/>
                <a:gd name="T10" fmla="*/ 0 w 6"/>
                <a:gd name="T11" fmla="*/ 12 h 12"/>
                <a:gd name="T12" fmla="*/ 0 w 6"/>
                <a:gd name="T13" fmla="*/ 8 h 12"/>
                <a:gd name="T14" fmla="*/ 0 w 6"/>
                <a:gd name="T15" fmla="*/ 4 h 12"/>
                <a:gd name="T16" fmla="*/ 0 w 6"/>
                <a:gd name="T17" fmla="*/ 4 h 12"/>
                <a:gd name="T18" fmla="*/ 2 w 6"/>
                <a:gd name="T19" fmla="*/ 0 h 12"/>
                <a:gd name="T20" fmla="*/ 2 w 6"/>
                <a:gd name="T21" fmla="*/ 0 h 12"/>
                <a:gd name="T22" fmla="*/ 6 w 6"/>
                <a:gd name="T23" fmla="*/ 2 h 12"/>
                <a:gd name="T24" fmla="*/ 6 w 6"/>
                <a:gd name="T25" fmla="*/ 2 h 12"/>
                <a:gd name="T26" fmla="*/ 6 w 6"/>
                <a:gd name="T27" fmla="*/ 2 h 12"/>
                <a:gd name="T28" fmla="*/ 6 w 6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 295"/>
            <p:cNvSpPr>
              <a:spLocks/>
            </p:cNvSpPr>
            <p:nvPr/>
          </p:nvSpPr>
          <p:spPr bwMode="auto">
            <a:xfrm>
              <a:off x="3240" y="2740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10 h 10"/>
                <a:gd name="T6" fmla="*/ 6 w 8"/>
                <a:gd name="T7" fmla="*/ 10 h 10"/>
                <a:gd name="T8" fmla="*/ 2 w 8"/>
                <a:gd name="T9" fmla="*/ 10 h 10"/>
                <a:gd name="T10" fmla="*/ 2 w 8"/>
                <a:gd name="T11" fmla="*/ 10 h 10"/>
                <a:gd name="T12" fmla="*/ 0 w 8"/>
                <a:gd name="T13" fmla="*/ 2 h 10"/>
                <a:gd name="T14" fmla="*/ 0 w 8"/>
                <a:gd name="T15" fmla="*/ 2 h 10"/>
                <a:gd name="T16" fmla="*/ 2 w 8"/>
                <a:gd name="T17" fmla="*/ 0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0 h 10"/>
                <a:gd name="T24" fmla="*/ 8 w 8"/>
                <a:gd name="T25" fmla="*/ 2 h 10"/>
                <a:gd name="T26" fmla="*/ 8 w 8"/>
                <a:gd name="T27" fmla="*/ 2 h 10"/>
                <a:gd name="T28" fmla="*/ 8 w 8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Freeform 296"/>
            <p:cNvSpPr>
              <a:spLocks/>
            </p:cNvSpPr>
            <p:nvPr/>
          </p:nvSpPr>
          <p:spPr bwMode="auto">
            <a:xfrm>
              <a:off x="3240" y="2740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10 h 10"/>
                <a:gd name="T6" fmla="*/ 6 w 8"/>
                <a:gd name="T7" fmla="*/ 10 h 10"/>
                <a:gd name="T8" fmla="*/ 2 w 8"/>
                <a:gd name="T9" fmla="*/ 10 h 10"/>
                <a:gd name="T10" fmla="*/ 2 w 8"/>
                <a:gd name="T11" fmla="*/ 10 h 10"/>
                <a:gd name="T12" fmla="*/ 0 w 8"/>
                <a:gd name="T13" fmla="*/ 2 h 10"/>
                <a:gd name="T14" fmla="*/ 0 w 8"/>
                <a:gd name="T15" fmla="*/ 2 h 10"/>
                <a:gd name="T16" fmla="*/ 2 w 8"/>
                <a:gd name="T17" fmla="*/ 0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0 h 10"/>
                <a:gd name="T24" fmla="*/ 8 w 8"/>
                <a:gd name="T25" fmla="*/ 2 h 10"/>
                <a:gd name="T26" fmla="*/ 8 w 8"/>
                <a:gd name="T27" fmla="*/ 2 h 10"/>
                <a:gd name="T28" fmla="*/ 8 w 8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Freeform 297"/>
            <p:cNvSpPr>
              <a:spLocks/>
            </p:cNvSpPr>
            <p:nvPr/>
          </p:nvSpPr>
          <p:spPr bwMode="auto">
            <a:xfrm>
              <a:off x="3226" y="274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4 h 10"/>
                <a:gd name="T8" fmla="*/ 10 w 10"/>
                <a:gd name="T9" fmla="*/ 0 h 10"/>
                <a:gd name="T10" fmla="*/ 10 w 10"/>
                <a:gd name="T11" fmla="*/ 0 h 10"/>
                <a:gd name="T12" fmla="*/ 8 w 10"/>
                <a:gd name="T13" fmla="*/ 0 h 10"/>
                <a:gd name="T14" fmla="*/ 8 w 10"/>
                <a:gd name="T15" fmla="*/ 0 h 10"/>
                <a:gd name="T16" fmla="*/ 8 w 10"/>
                <a:gd name="T17" fmla="*/ 0 h 10"/>
                <a:gd name="T18" fmla="*/ 8 w 10"/>
                <a:gd name="T19" fmla="*/ 0 h 10"/>
                <a:gd name="T20" fmla="*/ 2 w 10"/>
                <a:gd name="T21" fmla="*/ 6 h 10"/>
                <a:gd name="T22" fmla="*/ 2 w 10"/>
                <a:gd name="T23" fmla="*/ 6 h 10"/>
                <a:gd name="T24" fmla="*/ 0 w 10"/>
                <a:gd name="T25" fmla="*/ 6 h 10"/>
                <a:gd name="T26" fmla="*/ 0 w 10"/>
                <a:gd name="T27" fmla="*/ 6 h 10"/>
                <a:gd name="T28" fmla="*/ 0 w 10"/>
                <a:gd name="T29" fmla="*/ 8 h 10"/>
                <a:gd name="T30" fmla="*/ 0 w 10"/>
                <a:gd name="T31" fmla="*/ 8 h 10"/>
                <a:gd name="T32" fmla="*/ 0 w 10"/>
                <a:gd name="T33" fmla="*/ 10 h 10"/>
                <a:gd name="T34" fmla="*/ 0 w 10"/>
                <a:gd name="T35" fmla="*/ 10 h 10"/>
                <a:gd name="T36" fmla="*/ 2 w 10"/>
                <a:gd name="T37" fmla="*/ 10 h 10"/>
                <a:gd name="T38" fmla="*/ 2 w 10"/>
                <a:gd name="T39" fmla="*/ 10 h 10"/>
                <a:gd name="T40" fmla="*/ 10 w 10"/>
                <a:gd name="T41" fmla="*/ 1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Freeform 298"/>
            <p:cNvSpPr>
              <a:spLocks/>
            </p:cNvSpPr>
            <p:nvPr/>
          </p:nvSpPr>
          <p:spPr bwMode="auto">
            <a:xfrm>
              <a:off x="3226" y="274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4 h 10"/>
                <a:gd name="T8" fmla="*/ 10 w 10"/>
                <a:gd name="T9" fmla="*/ 0 h 10"/>
                <a:gd name="T10" fmla="*/ 10 w 10"/>
                <a:gd name="T11" fmla="*/ 0 h 10"/>
                <a:gd name="T12" fmla="*/ 8 w 10"/>
                <a:gd name="T13" fmla="*/ 0 h 10"/>
                <a:gd name="T14" fmla="*/ 8 w 10"/>
                <a:gd name="T15" fmla="*/ 0 h 10"/>
                <a:gd name="T16" fmla="*/ 8 w 10"/>
                <a:gd name="T17" fmla="*/ 0 h 10"/>
                <a:gd name="T18" fmla="*/ 8 w 10"/>
                <a:gd name="T19" fmla="*/ 0 h 10"/>
                <a:gd name="T20" fmla="*/ 2 w 10"/>
                <a:gd name="T21" fmla="*/ 6 h 10"/>
                <a:gd name="T22" fmla="*/ 2 w 10"/>
                <a:gd name="T23" fmla="*/ 6 h 10"/>
                <a:gd name="T24" fmla="*/ 0 w 10"/>
                <a:gd name="T25" fmla="*/ 6 h 10"/>
                <a:gd name="T26" fmla="*/ 0 w 10"/>
                <a:gd name="T27" fmla="*/ 6 h 10"/>
                <a:gd name="T28" fmla="*/ 0 w 10"/>
                <a:gd name="T29" fmla="*/ 8 h 10"/>
                <a:gd name="T30" fmla="*/ 0 w 10"/>
                <a:gd name="T31" fmla="*/ 8 h 10"/>
                <a:gd name="T32" fmla="*/ 0 w 10"/>
                <a:gd name="T33" fmla="*/ 10 h 10"/>
                <a:gd name="T34" fmla="*/ 0 w 10"/>
                <a:gd name="T35" fmla="*/ 10 h 10"/>
                <a:gd name="T36" fmla="*/ 2 w 10"/>
                <a:gd name="T37" fmla="*/ 10 h 10"/>
                <a:gd name="T38" fmla="*/ 2 w 10"/>
                <a:gd name="T39" fmla="*/ 10 h 10"/>
                <a:gd name="T40" fmla="*/ 10 w 10"/>
                <a:gd name="T41" fmla="*/ 1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299"/>
            <p:cNvSpPr>
              <a:spLocks/>
            </p:cNvSpPr>
            <p:nvPr/>
          </p:nvSpPr>
          <p:spPr bwMode="auto">
            <a:xfrm>
              <a:off x="3324" y="2736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0 w 10"/>
                <a:gd name="T15" fmla="*/ 10 h 10"/>
                <a:gd name="T16" fmla="*/ 0 w 10"/>
                <a:gd name="T17" fmla="*/ 10 h 10"/>
                <a:gd name="T18" fmla="*/ 2 w 10"/>
                <a:gd name="T19" fmla="*/ 2 h 10"/>
                <a:gd name="T20" fmla="*/ 2 w 10"/>
                <a:gd name="T21" fmla="*/ 2 h 10"/>
                <a:gd name="T22" fmla="*/ 4 w 10"/>
                <a:gd name="T23" fmla="*/ 0 h 10"/>
                <a:gd name="T24" fmla="*/ 4 w 10"/>
                <a:gd name="T25" fmla="*/ 0 h 10"/>
                <a:gd name="T26" fmla="*/ 8 w 10"/>
                <a:gd name="T27" fmla="*/ 2 h 10"/>
                <a:gd name="T28" fmla="*/ 10 w 10"/>
                <a:gd name="T29" fmla="*/ 4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Freeform 300"/>
            <p:cNvSpPr>
              <a:spLocks/>
            </p:cNvSpPr>
            <p:nvPr/>
          </p:nvSpPr>
          <p:spPr bwMode="auto">
            <a:xfrm>
              <a:off x="3324" y="2736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0 w 10"/>
                <a:gd name="T15" fmla="*/ 10 h 10"/>
                <a:gd name="T16" fmla="*/ 0 w 10"/>
                <a:gd name="T17" fmla="*/ 10 h 10"/>
                <a:gd name="T18" fmla="*/ 2 w 10"/>
                <a:gd name="T19" fmla="*/ 2 h 10"/>
                <a:gd name="T20" fmla="*/ 2 w 10"/>
                <a:gd name="T21" fmla="*/ 2 h 10"/>
                <a:gd name="T22" fmla="*/ 4 w 10"/>
                <a:gd name="T23" fmla="*/ 0 h 10"/>
                <a:gd name="T24" fmla="*/ 4 w 10"/>
                <a:gd name="T25" fmla="*/ 0 h 10"/>
                <a:gd name="T26" fmla="*/ 8 w 10"/>
                <a:gd name="T27" fmla="*/ 2 h 10"/>
                <a:gd name="T28" fmla="*/ 10 w 10"/>
                <a:gd name="T29" fmla="*/ 4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301"/>
            <p:cNvSpPr>
              <a:spLocks noEditPoints="1"/>
            </p:cNvSpPr>
            <p:nvPr/>
          </p:nvSpPr>
          <p:spPr bwMode="auto">
            <a:xfrm>
              <a:off x="3286" y="2548"/>
              <a:ext cx="48" cy="22"/>
            </a:xfrm>
            <a:custGeom>
              <a:avLst/>
              <a:gdLst>
                <a:gd name="T0" fmla="*/ 6 w 48"/>
                <a:gd name="T1" fmla="*/ 2 h 22"/>
                <a:gd name="T2" fmla="*/ 6 w 48"/>
                <a:gd name="T3" fmla="*/ 2 h 22"/>
                <a:gd name="T4" fmla="*/ 4 w 48"/>
                <a:gd name="T5" fmla="*/ 0 h 22"/>
                <a:gd name="T6" fmla="*/ 4 w 48"/>
                <a:gd name="T7" fmla="*/ 0 h 22"/>
                <a:gd name="T8" fmla="*/ 10 w 48"/>
                <a:gd name="T9" fmla="*/ 0 h 22"/>
                <a:gd name="T10" fmla="*/ 12 w 48"/>
                <a:gd name="T11" fmla="*/ 0 h 22"/>
                <a:gd name="T12" fmla="*/ 12 w 48"/>
                <a:gd name="T13" fmla="*/ 0 h 22"/>
                <a:gd name="T14" fmla="*/ 14 w 48"/>
                <a:gd name="T15" fmla="*/ 2 h 22"/>
                <a:gd name="T16" fmla="*/ 16 w 48"/>
                <a:gd name="T17" fmla="*/ 2 h 22"/>
                <a:gd name="T18" fmla="*/ 16 w 48"/>
                <a:gd name="T19" fmla="*/ 2 h 22"/>
                <a:gd name="T20" fmla="*/ 26 w 48"/>
                <a:gd name="T21" fmla="*/ 4 h 22"/>
                <a:gd name="T22" fmla="*/ 34 w 48"/>
                <a:gd name="T23" fmla="*/ 8 h 22"/>
                <a:gd name="T24" fmla="*/ 42 w 48"/>
                <a:gd name="T25" fmla="*/ 10 h 22"/>
                <a:gd name="T26" fmla="*/ 42 w 48"/>
                <a:gd name="T27" fmla="*/ 10 h 22"/>
                <a:gd name="T28" fmla="*/ 48 w 48"/>
                <a:gd name="T29" fmla="*/ 10 h 22"/>
                <a:gd name="T30" fmla="*/ 48 w 48"/>
                <a:gd name="T31" fmla="*/ 10 h 22"/>
                <a:gd name="T32" fmla="*/ 44 w 48"/>
                <a:gd name="T33" fmla="*/ 12 h 22"/>
                <a:gd name="T34" fmla="*/ 40 w 48"/>
                <a:gd name="T35" fmla="*/ 16 h 22"/>
                <a:gd name="T36" fmla="*/ 40 w 48"/>
                <a:gd name="T37" fmla="*/ 16 h 22"/>
                <a:gd name="T38" fmla="*/ 38 w 48"/>
                <a:gd name="T39" fmla="*/ 16 h 22"/>
                <a:gd name="T40" fmla="*/ 34 w 48"/>
                <a:gd name="T41" fmla="*/ 18 h 22"/>
                <a:gd name="T42" fmla="*/ 34 w 48"/>
                <a:gd name="T43" fmla="*/ 18 h 22"/>
                <a:gd name="T44" fmla="*/ 32 w 48"/>
                <a:gd name="T45" fmla="*/ 20 h 22"/>
                <a:gd name="T46" fmla="*/ 32 w 48"/>
                <a:gd name="T47" fmla="*/ 20 h 22"/>
                <a:gd name="T48" fmla="*/ 28 w 48"/>
                <a:gd name="T49" fmla="*/ 22 h 22"/>
                <a:gd name="T50" fmla="*/ 28 w 48"/>
                <a:gd name="T51" fmla="*/ 22 h 22"/>
                <a:gd name="T52" fmla="*/ 28 w 48"/>
                <a:gd name="T53" fmla="*/ 20 h 22"/>
                <a:gd name="T54" fmla="*/ 28 w 48"/>
                <a:gd name="T55" fmla="*/ 20 h 22"/>
                <a:gd name="T56" fmla="*/ 26 w 48"/>
                <a:gd name="T57" fmla="*/ 20 h 22"/>
                <a:gd name="T58" fmla="*/ 26 w 48"/>
                <a:gd name="T59" fmla="*/ 20 h 22"/>
                <a:gd name="T60" fmla="*/ 24 w 48"/>
                <a:gd name="T61" fmla="*/ 18 h 22"/>
                <a:gd name="T62" fmla="*/ 22 w 48"/>
                <a:gd name="T63" fmla="*/ 18 h 22"/>
                <a:gd name="T64" fmla="*/ 22 w 48"/>
                <a:gd name="T65" fmla="*/ 18 h 22"/>
                <a:gd name="T66" fmla="*/ 18 w 48"/>
                <a:gd name="T67" fmla="*/ 14 h 22"/>
                <a:gd name="T68" fmla="*/ 20 w 48"/>
                <a:gd name="T69" fmla="*/ 14 h 22"/>
                <a:gd name="T70" fmla="*/ 18 w 48"/>
                <a:gd name="T71" fmla="*/ 14 h 22"/>
                <a:gd name="T72" fmla="*/ 18 w 48"/>
                <a:gd name="T73" fmla="*/ 14 h 22"/>
                <a:gd name="T74" fmla="*/ 18 w 48"/>
                <a:gd name="T75" fmla="*/ 14 h 22"/>
                <a:gd name="T76" fmla="*/ 18 w 48"/>
                <a:gd name="T77" fmla="*/ 14 h 22"/>
                <a:gd name="T78" fmla="*/ 16 w 48"/>
                <a:gd name="T79" fmla="*/ 12 h 22"/>
                <a:gd name="T80" fmla="*/ 16 w 48"/>
                <a:gd name="T81" fmla="*/ 12 h 22"/>
                <a:gd name="T82" fmla="*/ 16 w 48"/>
                <a:gd name="T83" fmla="*/ 12 h 22"/>
                <a:gd name="T84" fmla="*/ 14 w 48"/>
                <a:gd name="T85" fmla="*/ 10 h 22"/>
                <a:gd name="T86" fmla="*/ 10 w 48"/>
                <a:gd name="T87" fmla="*/ 6 h 22"/>
                <a:gd name="T88" fmla="*/ 10 w 48"/>
                <a:gd name="T89" fmla="*/ 6 h 22"/>
                <a:gd name="T90" fmla="*/ 10 w 48"/>
                <a:gd name="T91" fmla="*/ 4 h 22"/>
                <a:gd name="T92" fmla="*/ 6 w 48"/>
                <a:gd name="T93" fmla="*/ 2 h 22"/>
                <a:gd name="T94" fmla="*/ 6 w 48"/>
                <a:gd name="T95" fmla="*/ 2 h 22"/>
                <a:gd name="T96" fmla="*/ 2 w 48"/>
                <a:gd name="T97" fmla="*/ 2 h 22"/>
                <a:gd name="T98" fmla="*/ 0 w 48"/>
                <a:gd name="T99" fmla="*/ 2 h 22"/>
                <a:gd name="T100" fmla="*/ 0 w 48"/>
                <a:gd name="T101" fmla="*/ 2 h 22"/>
                <a:gd name="T102" fmla="*/ 0 w 48"/>
                <a:gd name="T103" fmla="*/ 0 h 22"/>
                <a:gd name="T104" fmla="*/ 0 w 48"/>
                <a:gd name="T105" fmla="*/ 0 h 22"/>
                <a:gd name="T106" fmla="*/ 4 w 48"/>
                <a:gd name="T107" fmla="*/ 0 h 22"/>
                <a:gd name="T108" fmla="*/ 4 w 48"/>
                <a:gd name="T109" fmla="*/ 0 h 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8" h="22">
                  <a:moveTo>
                    <a:pt x="6" y="2"/>
                  </a:moveTo>
                  <a:lnTo>
                    <a:pt x="6" y="2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Line 302"/>
            <p:cNvSpPr>
              <a:spLocks noChangeShapeType="1"/>
            </p:cNvSpPr>
            <p:nvPr/>
          </p:nvSpPr>
          <p:spPr bwMode="auto">
            <a:xfrm>
              <a:off x="3292" y="25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303"/>
            <p:cNvSpPr>
              <a:spLocks/>
            </p:cNvSpPr>
            <p:nvPr/>
          </p:nvSpPr>
          <p:spPr bwMode="auto">
            <a:xfrm>
              <a:off x="3286" y="2548"/>
              <a:ext cx="48" cy="22"/>
            </a:xfrm>
            <a:custGeom>
              <a:avLst/>
              <a:gdLst>
                <a:gd name="T0" fmla="*/ 4 w 48"/>
                <a:gd name="T1" fmla="*/ 0 h 22"/>
                <a:gd name="T2" fmla="*/ 4 w 48"/>
                <a:gd name="T3" fmla="*/ 0 h 22"/>
                <a:gd name="T4" fmla="*/ 10 w 48"/>
                <a:gd name="T5" fmla="*/ 0 h 22"/>
                <a:gd name="T6" fmla="*/ 12 w 48"/>
                <a:gd name="T7" fmla="*/ 0 h 22"/>
                <a:gd name="T8" fmla="*/ 12 w 48"/>
                <a:gd name="T9" fmla="*/ 0 h 22"/>
                <a:gd name="T10" fmla="*/ 14 w 48"/>
                <a:gd name="T11" fmla="*/ 2 h 22"/>
                <a:gd name="T12" fmla="*/ 16 w 48"/>
                <a:gd name="T13" fmla="*/ 2 h 22"/>
                <a:gd name="T14" fmla="*/ 16 w 48"/>
                <a:gd name="T15" fmla="*/ 2 h 22"/>
                <a:gd name="T16" fmla="*/ 26 w 48"/>
                <a:gd name="T17" fmla="*/ 4 h 22"/>
                <a:gd name="T18" fmla="*/ 34 w 48"/>
                <a:gd name="T19" fmla="*/ 8 h 22"/>
                <a:gd name="T20" fmla="*/ 42 w 48"/>
                <a:gd name="T21" fmla="*/ 10 h 22"/>
                <a:gd name="T22" fmla="*/ 42 w 48"/>
                <a:gd name="T23" fmla="*/ 10 h 22"/>
                <a:gd name="T24" fmla="*/ 48 w 48"/>
                <a:gd name="T25" fmla="*/ 10 h 22"/>
                <a:gd name="T26" fmla="*/ 48 w 48"/>
                <a:gd name="T27" fmla="*/ 10 h 22"/>
                <a:gd name="T28" fmla="*/ 44 w 48"/>
                <a:gd name="T29" fmla="*/ 12 h 22"/>
                <a:gd name="T30" fmla="*/ 40 w 48"/>
                <a:gd name="T31" fmla="*/ 16 h 22"/>
                <a:gd name="T32" fmla="*/ 40 w 48"/>
                <a:gd name="T33" fmla="*/ 16 h 22"/>
                <a:gd name="T34" fmla="*/ 38 w 48"/>
                <a:gd name="T35" fmla="*/ 16 h 22"/>
                <a:gd name="T36" fmla="*/ 34 w 48"/>
                <a:gd name="T37" fmla="*/ 18 h 22"/>
                <a:gd name="T38" fmla="*/ 34 w 48"/>
                <a:gd name="T39" fmla="*/ 18 h 22"/>
                <a:gd name="T40" fmla="*/ 32 w 48"/>
                <a:gd name="T41" fmla="*/ 20 h 22"/>
                <a:gd name="T42" fmla="*/ 32 w 48"/>
                <a:gd name="T43" fmla="*/ 20 h 22"/>
                <a:gd name="T44" fmla="*/ 28 w 48"/>
                <a:gd name="T45" fmla="*/ 22 h 22"/>
                <a:gd name="T46" fmla="*/ 28 w 48"/>
                <a:gd name="T47" fmla="*/ 22 h 22"/>
                <a:gd name="T48" fmla="*/ 28 w 48"/>
                <a:gd name="T49" fmla="*/ 20 h 22"/>
                <a:gd name="T50" fmla="*/ 28 w 48"/>
                <a:gd name="T51" fmla="*/ 20 h 22"/>
                <a:gd name="T52" fmla="*/ 26 w 48"/>
                <a:gd name="T53" fmla="*/ 20 h 22"/>
                <a:gd name="T54" fmla="*/ 26 w 48"/>
                <a:gd name="T55" fmla="*/ 20 h 22"/>
                <a:gd name="T56" fmla="*/ 24 w 48"/>
                <a:gd name="T57" fmla="*/ 18 h 22"/>
                <a:gd name="T58" fmla="*/ 22 w 48"/>
                <a:gd name="T59" fmla="*/ 18 h 22"/>
                <a:gd name="T60" fmla="*/ 22 w 48"/>
                <a:gd name="T61" fmla="*/ 18 h 22"/>
                <a:gd name="T62" fmla="*/ 18 w 48"/>
                <a:gd name="T63" fmla="*/ 14 h 22"/>
                <a:gd name="T64" fmla="*/ 20 w 48"/>
                <a:gd name="T65" fmla="*/ 14 h 22"/>
                <a:gd name="T66" fmla="*/ 18 w 48"/>
                <a:gd name="T67" fmla="*/ 14 h 22"/>
                <a:gd name="T68" fmla="*/ 18 w 48"/>
                <a:gd name="T69" fmla="*/ 14 h 22"/>
                <a:gd name="T70" fmla="*/ 18 w 48"/>
                <a:gd name="T71" fmla="*/ 14 h 22"/>
                <a:gd name="T72" fmla="*/ 18 w 48"/>
                <a:gd name="T73" fmla="*/ 14 h 22"/>
                <a:gd name="T74" fmla="*/ 16 w 48"/>
                <a:gd name="T75" fmla="*/ 12 h 22"/>
                <a:gd name="T76" fmla="*/ 16 w 48"/>
                <a:gd name="T77" fmla="*/ 12 h 22"/>
                <a:gd name="T78" fmla="*/ 16 w 48"/>
                <a:gd name="T79" fmla="*/ 12 h 22"/>
                <a:gd name="T80" fmla="*/ 14 w 48"/>
                <a:gd name="T81" fmla="*/ 10 h 22"/>
                <a:gd name="T82" fmla="*/ 10 w 48"/>
                <a:gd name="T83" fmla="*/ 6 h 22"/>
                <a:gd name="T84" fmla="*/ 10 w 48"/>
                <a:gd name="T85" fmla="*/ 6 h 22"/>
                <a:gd name="T86" fmla="*/ 10 w 48"/>
                <a:gd name="T87" fmla="*/ 4 h 22"/>
                <a:gd name="T88" fmla="*/ 6 w 48"/>
                <a:gd name="T89" fmla="*/ 2 h 22"/>
                <a:gd name="T90" fmla="*/ 6 w 48"/>
                <a:gd name="T91" fmla="*/ 2 h 22"/>
                <a:gd name="T92" fmla="*/ 2 w 48"/>
                <a:gd name="T93" fmla="*/ 2 h 22"/>
                <a:gd name="T94" fmla="*/ 0 w 48"/>
                <a:gd name="T95" fmla="*/ 2 h 22"/>
                <a:gd name="T96" fmla="*/ 0 w 48"/>
                <a:gd name="T97" fmla="*/ 2 h 22"/>
                <a:gd name="T98" fmla="*/ 0 w 48"/>
                <a:gd name="T99" fmla="*/ 0 h 22"/>
                <a:gd name="T100" fmla="*/ 0 w 48"/>
                <a:gd name="T101" fmla="*/ 0 h 22"/>
                <a:gd name="T102" fmla="*/ 4 w 48"/>
                <a:gd name="T103" fmla="*/ 0 h 22"/>
                <a:gd name="T104" fmla="*/ 4 w 48"/>
                <a:gd name="T105" fmla="*/ 0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" h="22">
                  <a:moveTo>
                    <a:pt x="4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304"/>
            <p:cNvSpPr>
              <a:spLocks noEditPoints="1"/>
            </p:cNvSpPr>
            <p:nvPr/>
          </p:nvSpPr>
          <p:spPr bwMode="auto">
            <a:xfrm>
              <a:off x="3276" y="2568"/>
              <a:ext cx="60" cy="156"/>
            </a:xfrm>
            <a:custGeom>
              <a:avLst/>
              <a:gdLst>
                <a:gd name="T0" fmla="*/ 12 w 60"/>
                <a:gd name="T1" fmla="*/ 80 h 156"/>
                <a:gd name="T2" fmla="*/ 54 w 60"/>
                <a:gd name="T3" fmla="*/ 4 h 156"/>
                <a:gd name="T4" fmla="*/ 60 w 60"/>
                <a:gd name="T5" fmla="*/ 0 h 156"/>
                <a:gd name="T6" fmla="*/ 56 w 60"/>
                <a:gd name="T7" fmla="*/ 6 h 156"/>
                <a:gd name="T8" fmla="*/ 54 w 60"/>
                <a:gd name="T9" fmla="*/ 8 h 156"/>
                <a:gd name="T10" fmla="*/ 34 w 60"/>
                <a:gd name="T11" fmla="*/ 40 h 156"/>
                <a:gd name="T12" fmla="*/ 28 w 60"/>
                <a:gd name="T13" fmla="*/ 60 h 156"/>
                <a:gd name="T14" fmla="*/ 28 w 60"/>
                <a:gd name="T15" fmla="*/ 66 h 156"/>
                <a:gd name="T16" fmla="*/ 26 w 60"/>
                <a:gd name="T17" fmla="*/ 90 h 156"/>
                <a:gd name="T18" fmla="*/ 26 w 60"/>
                <a:gd name="T19" fmla="*/ 90 h 156"/>
                <a:gd name="T20" fmla="*/ 28 w 60"/>
                <a:gd name="T21" fmla="*/ 98 h 156"/>
                <a:gd name="T22" fmla="*/ 28 w 60"/>
                <a:gd name="T23" fmla="*/ 102 h 156"/>
                <a:gd name="T24" fmla="*/ 30 w 60"/>
                <a:gd name="T25" fmla="*/ 108 h 156"/>
                <a:gd name="T26" fmla="*/ 42 w 60"/>
                <a:gd name="T27" fmla="*/ 144 h 156"/>
                <a:gd name="T28" fmla="*/ 50 w 60"/>
                <a:gd name="T29" fmla="*/ 156 h 156"/>
                <a:gd name="T30" fmla="*/ 48 w 60"/>
                <a:gd name="T31" fmla="*/ 156 h 156"/>
                <a:gd name="T32" fmla="*/ 30 w 60"/>
                <a:gd name="T33" fmla="*/ 142 h 156"/>
                <a:gd name="T34" fmla="*/ 18 w 60"/>
                <a:gd name="T35" fmla="*/ 138 h 156"/>
                <a:gd name="T36" fmla="*/ 14 w 60"/>
                <a:gd name="T37" fmla="*/ 136 h 156"/>
                <a:gd name="T38" fmla="*/ 12 w 60"/>
                <a:gd name="T39" fmla="*/ 128 h 156"/>
                <a:gd name="T40" fmla="*/ 6 w 60"/>
                <a:gd name="T41" fmla="*/ 100 h 156"/>
                <a:gd name="T42" fmla="*/ 4 w 60"/>
                <a:gd name="T43" fmla="*/ 96 h 156"/>
                <a:gd name="T44" fmla="*/ 2 w 60"/>
                <a:gd name="T45" fmla="*/ 86 h 156"/>
                <a:gd name="T46" fmla="*/ 6 w 60"/>
                <a:gd name="T47" fmla="*/ 86 h 156"/>
                <a:gd name="T48" fmla="*/ 14 w 60"/>
                <a:gd name="T49" fmla="*/ 84 h 156"/>
                <a:gd name="T50" fmla="*/ 14 w 60"/>
                <a:gd name="T51" fmla="*/ 80 h 156"/>
                <a:gd name="T52" fmla="*/ 12 w 60"/>
                <a:gd name="T53" fmla="*/ 80 h 156"/>
                <a:gd name="T54" fmla="*/ 10 w 60"/>
                <a:gd name="T55" fmla="*/ 80 h 156"/>
                <a:gd name="T56" fmla="*/ 8 w 60"/>
                <a:gd name="T57" fmla="*/ 76 h 156"/>
                <a:gd name="T58" fmla="*/ 6 w 60"/>
                <a:gd name="T59" fmla="*/ 70 h 156"/>
                <a:gd name="T60" fmla="*/ 6 w 60"/>
                <a:gd name="T61" fmla="*/ 68 h 156"/>
                <a:gd name="T62" fmla="*/ 4 w 60"/>
                <a:gd name="T63" fmla="*/ 66 h 156"/>
                <a:gd name="T64" fmla="*/ 4 w 60"/>
                <a:gd name="T65" fmla="*/ 64 h 156"/>
                <a:gd name="T66" fmla="*/ 0 w 60"/>
                <a:gd name="T67" fmla="*/ 56 h 156"/>
                <a:gd name="T68" fmla="*/ 0 w 60"/>
                <a:gd name="T69" fmla="*/ 54 h 156"/>
                <a:gd name="T70" fmla="*/ 2 w 60"/>
                <a:gd name="T71" fmla="*/ 52 h 156"/>
                <a:gd name="T72" fmla="*/ 4 w 60"/>
                <a:gd name="T73" fmla="*/ 50 h 156"/>
                <a:gd name="T74" fmla="*/ 14 w 60"/>
                <a:gd name="T75" fmla="*/ 36 h 156"/>
                <a:gd name="T76" fmla="*/ 20 w 60"/>
                <a:gd name="T77" fmla="*/ 30 h 156"/>
                <a:gd name="T78" fmla="*/ 30 w 60"/>
                <a:gd name="T79" fmla="*/ 22 h 156"/>
                <a:gd name="T80" fmla="*/ 32 w 60"/>
                <a:gd name="T81" fmla="*/ 20 h 156"/>
                <a:gd name="T82" fmla="*/ 52 w 60"/>
                <a:gd name="T83" fmla="*/ 6 h 156"/>
                <a:gd name="T84" fmla="*/ 50 w 60"/>
                <a:gd name="T85" fmla="*/ 6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" h="156">
                  <a:moveTo>
                    <a:pt x="22" y="138"/>
                  </a:moveTo>
                  <a:lnTo>
                    <a:pt x="22" y="138"/>
                  </a:lnTo>
                  <a:close/>
                  <a:moveTo>
                    <a:pt x="12" y="80"/>
                  </a:moveTo>
                  <a:lnTo>
                    <a:pt x="12" y="80"/>
                  </a:lnTo>
                  <a:close/>
                  <a:moveTo>
                    <a:pt x="52" y="6"/>
                  </a:moveTo>
                  <a:lnTo>
                    <a:pt x="54" y="4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0" y="54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6" y="90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30" y="108"/>
                  </a:lnTo>
                  <a:lnTo>
                    <a:pt x="32" y="122"/>
                  </a:lnTo>
                  <a:lnTo>
                    <a:pt x="38" y="134"/>
                  </a:lnTo>
                  <a:lnTo>
                    <a:pt x="42" y="144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4" y="152"/>
                  </a:lnTo>
                  <a:lnTo>
                    <a:pt x="30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18"/>
                  </a:lnTo>
                  <a:lnTo>
                    <a:pt x="6" y="100"/>
                  </a:lnTo>
                  <a:lnTo>
                    <a:pt x="4" y="96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Line 305"/>
            <p:cNvSpPr>
              <a:spLocks noChangeShapeType="1"/>
            </p:cNvSpPr>
            <p:nvPr/>
          </p:nvSpPr>
          <p:spPr bwMode="auto">
            <a:xfrm>
              <a:off x="3298" y="27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Line 306"/>
            <p:cNvSpPr>
              <a:spLocks noChangeShapeType="1"/>
            </p:cNvSpPr>
            <p:nvPr/>
          </p:nvSpPr>
          <p:spPr bwMode="auto">
            <a:xfrm>
              <a:off x="3288" y="264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307"/>
            <p:cNvSpPr>
              <a:spLocks/>
            </p:cNvSpPr>
            <p:nvPr/>
          </p:nvSpPr>
          <p:spPr bwMode="auto">
            <a:xfrm>
              <a:off x="3276" y="2568"/>
              <a:ext cx="60" cy="156"/>
            </a:xfrm>
            <a:custGeom>
              <a:avLst/>
              <a:gdLst>
                <a:gd name="T0" fmla="*/ 54 w 60"/>
                <a:gd name="T1" fmla="*/ 4 h 156"/>
                <a:gd name="T2" fmla="*/ 60 w 60"/>
                <a:gd name="T3" fmla="*/ 0 h 156"/>
                <a:gd name="T4" fmla="*/ 60 w 60"/>
                <a:gd name="T5" fmla="*/ 0 h 156"/>
                <a:gd name="T6" fmla="*/ 56 w 60"/>
                <a:gd name="T7" fmla="*/ 6 h 156"/>
                <a:gd name="T8" fmla="*/ 56 w 60"/>
                <a:gd name="T9" fmla="*/ 6 h 156"/>
                <a:gd name="T10" fmla="*/ 54 w 60"/>
                <a:gd name="T11" fmla="*/ 8 h 156"/>
                <a:gd name="T12" fmla="*/ 34 w 60"/>
                <a:gd name="T13" fmla="*/ 40 h 156"/>
                <a:gd name="T14" fmla="*/ 28 w 60"/>
                <a:gd name="T15" fmla="*/ 60 h 156"/>
                <a:gd name="T16" fmla="*/ 28 w 60"/>
                <a:gd name="T17" fmla="*/ 62 h 156"/>
                <a:gd name="T18" fmla="*/ 28 w 60"/>
                <a:gd name="T19" fmla="*/ 66 h 156"/>
                <a:gd name="T20" fmla="*/ 26 w 60"/>
                <a:gd name="T21" fmla="*/ 90 h 156"/>
                <a:gd name="T22" fmla="*/ 26 w 60"/>
                <a:gd name="T23" fmla="*/ 90 h 156"/>
                <a:gd name="T24" fmla="*/ 26 w 60"/>
                <a:gd name="T25" fmla="*/ 90 h 156"/>
                <a:gd name="T26" fmla="*/ 28 w 60"/>
                <a:gd name="T27" fmla="*/ 98 h 156"/>
                <a:gd name="T28" fmla="*/ 28 w 60"/>
                <a:gd name="T29" fmla="*/ 98 h 156"/>
                <a:gd name="T30" fmla="*/ 28 w 60"/>
                <a:gd name="T31" fmla="*/ 102 h 156"/>
                <a:gd name="T32" fmla="*/ 30 w 60"/>
                <a:gd name="T33" fmla="*/ 108 h 156"/>
                <a:gd name="T34" fmla="*/ 32 w 60"/>
                <a:gd name="T35" fmla="*/ 122 h 156"/>
                <a:gd name="T36" fmla="*/ 42 w 60"/>
                <a:gd name="T37" fmla="*/ 144 h 156"/>
                <a:gd name="T38" fmla="*/ 50 w 60"/>
                <a:gd name="T39" fmla="*/ 156 h 156"/>
                <a:gd name="T40" fmla="*/ 50 w 60"/>
                <a:gd name="T41" fmla="*/ 156 h 156"/>
                <a:gd name="T42" fmla="*/ 48 w 60"/>
                <a:gd name="T43" fmla="*/ 156 h 156"/>
                <a:gd name="T44" fmla="*/ 44 w 60"/>
                <a:gd name="T45" fmla="*/ 152 h 156"/>
                <a:gd name="T46" fmla="*/ 30 w 60"/>
                <a:gd name="T47" fmla="*/ 142 h 156"/>
                <a:gd name="T48" fmla="*/ 18 w 60"/>
                <a:gd name="T49" fmla="*/ 138 h 156"/>
                <a:gd name="T50" fmla="*/ 14 w 60"/>
                <a:gd name="T51" fmla="*/ 136 h 156"/>
                <a:gd name="T52" fmla="*/ 12 w 60"/>
                <a:gd name="T53" fmla="*/ 130 h 156"/>
                <a:gd name="T54" fmla="*/ 12 w 60"/>
                <a:gd name="T55" fmla="*/ 128 h 156"/>
                <a:gd name="T56" fmla="*/ 10 w 60"/>
                <a:gd name="T57" fmla="*/ 118 h 156"/>
                <a:gd name="T58" fmla="*/ 6 w 60"/>
                <a:gd name="T59" fmla="*/ 100 h 156"/>
                <a:gd name="T60" fmla="*/ 4 w 60"/>
                <a:gd name="T61" fmla="*/ 96 h 156"/>
                <a:gd name="T62" fmla="*/ 2 w 60"/>
                <a:gd name="T63" fmla="*/ 86 h 156"/>
                <a:gd name="T64" fmla="*/ 2 w 60"/>
                <a:gd name="T65" fmla="*/ 86 h 156"/>
                <a:gd name="T66" fmla="*/ 6 w 60"/>
                <a:gd name="T67" fmla="*/ 86 h 156"/>
                <a:gd name="T68" fmla="*/ 14 w 60"/>
                <a:gd name="T69" fmla="*/ 84 h 156"/>
                <a:gd name="T70" fmla="*/ 14 w 60"/>
                <a:gd name="T71" fmla="*/ 82 h 156"/>
                <a:gd name="T72" fmla="*/ 14 w 60"/>
                <a:gd name="T73" fmla="*/ 80 h 156"/>
                <a:gd name="T74" fmla="*/ 12 w 60"/>
                <a:gd name="T75" fmla="*/ 80 h 156"/>
                <a:gd name="T76" fmla="*/ 10 w 60"/>
                <a:gd name="T77" fmla="*/ 80 h 156"/>
                <a:gd name="T78" fmla="*/ 10 w 60"/>
                <a:gd name="T79" fmla="*/ 80 h 156"/>
                <a:gd name="T80" fmla="*/ 8 w 60"/>
                <a:gd name="T81" fmla="*/ 76 h 156"/>
                <a:gd name="T82" fmla="*/ 8 w 60"/>
                <a:gd name="T83" fmla="*/ 76 h 156"/>
                <a:gd name="T84" fmla="*/ 6 w 60"/>
                <a:gd name="T85" fmla="*/ 70 h 156"/>
                <a:gd name="T86" fmla="*/ 6 w 60"/>
                <a:gd name="T87" fmla="*/ 70 h 156"/>
                <a:gd name="T88" fmla="*/ 6 w 60"/>
                <a:gd name="T89" fmla="*/ 68 h 156"/>
                <a:gd name="T90" fmla="*/ 4 w 60"/>
                <a:gd name="T91" fmla="*/ 66 h 156"/>
                <a:gd name="T92" fmla="*/ 4 w 60"/>
                <a:gd name="T93" fmla="*/ 64 h 156"/>
                <a:gd name="T94" fmla="*/ 2 w 60"/>
                <a:gd name="T95" fmla="*/ 62 h 156"/>
                <a:gd name="T96" fmla="*/ 0 w 60"/>
                <a:gd name="T97" fmla="*/ 56 h 156"/>
                <a:gd name="T98" fmla="*/ 0 w 60"/>
                <a:gd name="T99" fmla="*/ 54 h 156"/>
                <a:gd name="T100" fmla="*/ 0 w 60"/>
                <a:gd name="T101" fmla="*/ 54 h 156"/>
                <a:gd name="T102" fmla="*/ 2 w 60"/>
                <a:gd name="T103" fmla="*/ 52 h 156"/>
                <a:gd name="T104" fmla="*/ 2 w 60"/>
                <a:gd name="T105" fmla="*/ 50 h 156"/>
                <a:gd name="T106" fmla="*/ 4 w 60"/>
                <a:gd name="T107" fmla="*/ 50 h 156"/>
                <a:gd name="T108" fmla="*/ 14 w 60"/>
                <a:gd name="T109" fmla="*/ 36 h 156"/>
                <a:gd name="T110" fmla="*/ 18 w 60"/>
                <a:gd name="T111" fmla="*/ 32 h 156"/>
                <a:gd name="T112" fmla="*/ 22 w 60"/>
                <a:gd name="T113" fmla="*/ 28 h 156"/>
                <a:gd name="T114" fmla="*/ 30 w 60"/>
                <a:gd name="T115" fmla="*/ 22 h 156"/>
                <a:gd name="T116" fmla="*/ 32 w 60"/>
                <a:gd name="T117" fmla="*/ 20 h 156"/>
                <a:gd name="T118" fmla="*/ 50 w 60"/>
                <a:gd name="T119" fmla="*/ 6 h 156"/>
                <a:gd name="T120" fmla="*/ 52 w 60"/>
                <a:gd name="T121" fmla="*/ 6 h 156"/>
                <a:gd name="T122" fmla="*/ 50 w 60"/>
                <a:gd name="T123" fmla="*/ 6 h 156"/>
                <a:gd name="T124" fmla="*/ 52 w 60"/>
                <a:gd name="T125" fmla="*/ 6 h 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" h="156">
                  <a:moveTo>
                    <a:pt x="52" y="6"/>
                  </a:moveTo>
                  <a:lnTo>
                    <a:pt x="54" y="4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0" y="54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6" y="90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30" y="108"/>
                  </a:lnTo>
                  <a:lnTo>
                    <a:pt x="32" y="122"/>
                  </a:lnTo>
                  <a:lnTo>
                    <a:pt x="38" y="134"/>
                  </a:lnTo>
                  <a:lnTo>
                    <a:pt x="42" y="144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4" y="152"/>
                  </a:lnTo>
                  <a:lnTo>
                    <a:pt x="30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18"/>
                  </a:lnTo>
                  <a:lnTo>
                    <a:pt x="6" y="100"/>
                  </a:lnTo>
                  <a:lnTo>
                    <a:pt x="4" y="96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308"/>
            <p:cNvSpPr>
              <a:spLocks noEditPoints="1"/>
            </p:cNvSpPr>
            <p:nvPr/>
          </p:nvSpPr>
          <p:spPr bwMode="auto">
            <a:xfrm>
              <a:off x="3188" y="2570"/>
              <a:ext cx="88" cy="68"/>
            </a:xfrm>
            <a:custGeom>
              <a:avLst/>
              <a:gdLst>
                <a:gd name="T0" fmla="*/ 6 w 88"/>
                <a:gd name="T1" fmla="*/ 66 h 68"/>
                <a:gd name="T2" fmla="*/ 6 w 88"/>
                <a:gd name="T3" fmla="*/ 66 h 68"/>
                <a:gd name="T4" fmla="*/ 4 w 88"/>
                <a:gd name="T5" fmla="*/ 64 h 68"/>
                <a:gd name="T6" fmla="*/ 16 w 88"/>
                <a:gd name="T7" fmla="*/ 64 h 68"/>
                <a:gd name="T8" fmla="*/ 8 w 88"/>
                <a:gd name="T9" fmla="*/ 38 h 68"/>
                <a:gd name="T10" fmla="*/ 8 w 88"/>
                <a:gd name="T11" fmla="*/ 38 h 68"/>
                <a:gd name="T12" fmla="*/ 26 w 88"/>
                <a:gd name="T13" fmla="*/ 6 h 68"/>
                <a:gd name="T14" fmla="*/ 68 w 88"/>
                <a:gd name="T15" fmla="*/ 6 h 68"/>
                <a:gd name="T16" fmla="*/ 28 w 88"/>
                <a:gd name="T17" fmla="*/ 2 h 68"/>
                <a:gd name="T18" fmla="*/ 26 w 88"/>
                <a:gd name="T19" fmla="*/ 8 h 68"/>
                <a:gd name="T20" fmla="*/ 30 w 88"/>
                <a:gd name="T21" fmla="*/ 4 h 68"/>
                <a:gd name="T22" fmla="*/ 34 w 88"/>
                <a:gd name="T23" fmla="*/ 0 h 68"/>
                <a:gd name="T24" fmla="*/ 38 w 88"/>
                <a:gd name="T25" fmla="*/ 0 h 68"/>
                <a:gd name="T26" fmla="*/ 58 w 88"/>
                <a:gd name="T27" fmla="*/ 2 h 68"/>
                <a:gd name="T28" fmla="*/ 70 w 88"/>
                <a:gd name="T29" fmla="*/ 2 h 68"/>
                <a:gd name="T30" fmla="*/ 70 w 88"/>
                <a:gd name="T31" fmla="*/ 2 h 68"/>
                <a:gd name="T32" fmla="*/ 68 w 88"/>
                <a:gd name="T33" fmla="*/ 6 h 68"/>
                <a:gd name="T34" fmla="*/ 66 w 88"/>
                <a:gd name="T35" fmla="*/ 10 h 68"/>
                <a:gd name="T36" fmla="*/ 64 w 88"/>
                <a:gd name="T37" fmla="*/ 18 h 68"/>
                <a:gd name="T38" fmla="*/ 64 w 88"/>
                <a:gd name="T39" fmla="*/ 22 h 68"/>
                <a:gd name="T40" fmla="*/ 70 w 88"/>
                <a:gd name="T41" fmla="*/ 42 h 68"/>
                <a:gd name="T42" fmla="*/ 84 w 88"/>
                <a:gd name="T43" fmla="*/ 62 h 68"/>
                <a:gd name="T44" fmla="*/ 86 w 88"/>
                <a:gd name="T45" fmla="*/ 64 h 68"/>
                <a:gd name="T46" fmla="*/ 88 w 88"/>
                <a:gd name="T47" fmla="*/ 68 h 68"/>
                <a:gd name="T48" fmla="*/ 84 w 88"/>
                <a:gd name="T49" fmla="*/ 66 h 68"/>
                <a:gd name="T50" fmla="*/ 80 w 88"/>
                <a:gd name="T51" fmla="*/ 64 h 68"/>
                <a:gd name="T52" fmla="*/ 80 w 88"/>
                <a:gd name="T53" fmla="*/ 64 h 68"/>
                <a:gd name="T54" fmla="*/ 74 w 88"/>
                <a:gd name="T55" fmla="*/ 62 h 68"/>
                <a:gd name="T56" fmla="*/ 68 w 88"/>
                <a:gd name="T57" fmla="*/ 60 h 68"/>
                <a:gd name="T58" fmla="*/ 58 w 88"/>
                <a:gd name="T59" fmla="*/ 58 h 68"/>
                <a:gd name="T60" fmla="*/ 38 w 88"/>
                <a:gd name="T61" fmla="*/ 58 h 68"/>
                <a:gd name="T62" fmla="*/ 26 w 88"/>
                <a:gd name="T63" fmla="*/ 60 h 68"/>
                <a:gd name="T64" fmla="*/ 12 w 88"/>
                <a:gd name="T65" fmla="*/ 64 h 68"/>
                <a:gd name="T66" fmla="*/ 6 w 88"/>
                <a:gd name="T67" fmla="*/ 66 h 68"/>
                <a:gd name="T68" fmla="*/ 4 w 88"/>
                <a:gd name="T69" fmla="*/ 66 h 68"/>
                <a:gd name="T70" fmla="*/ 4 w 88"/>
                <a:gd name="T71" fmla="*/ 64 h 68"/>
                <a:gd name="T72" fmla="*/ 2 w 88"/>
                <a:gd name="T73" fmla="*/ 62 h 68"/>
                <a:gd name="T74" fmla="*/ 0 w 88"/>
                <a:gd name="T75" fmla="*/ 60 h 68"/>
                <a:gd name="T76" fmla="*/ 2 w 88"/>
                <a:gd name="T77" fmla="*/ 54 h 68"/>
                <a:gd name="T78" fmla="*/ 4 w 88"/>
                <a:gd name="T79" fmla="*/ 50 h 68"/>
                <a:gd name="T80" fmla="*/ 4 w 88"/>
                <a:gd name="T81" fmla="*/ 48 h 68"/>
                <a:gd name="T82" fmla="*/ 6 w 88"/>
                <a:gd name="T83" fmla="*/ 46 h 68"/>
                <a:gd name="T84" fmla="*/ 8 w 88"/>
                <a:gd name="T85" fmla="*/ 40 h 68"/>
                <a:gd name="T86" fmla="*/ 8 w 88"/>
                <a:gd name="T87" fmla="*/ 38 h 68"/>
                <a:gd name="T88" fmla="*/ 10 w 88"/>
                <a:gd name="T89" fmla="*/ 34 h 68"/>
                <a:gd name="T90" fmla="*/ 12 w 88"/>
                <a:gd name="T91" fmla="*/ 32 h 68"/>
                <a:gd name="T92" fmla="*/ 20 w 88"/>
                <a:gd name="T93" fmla="*/ 16 h 68"/>
                <a:gd name="T94" fmla="*/ 22 w 88"/>
                <a:gd name="T95" fmla="*/ 14 h 68"/>
                <a:gd name="T96" fmla="*/ 26 w 88"/>
                <a:gd name="T97" fmla="*/ 8 h 68"/>
                <a:gd name="T98" fmla="*/ 26 w 88"/>
                <a:gd name="T99" fmla="*/ 8 h 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" h="68">
                  <a:moveTo>
                    <a:pt x="6" y="66"/>
                  </a:moveTo>
                  <a:lnTo>
                    <a:pt x="6" y="66"/>
                  </a:lnTo>
                  <a:close/>
                  <a:moveTo>
                    <a:pt x="4" y="64"/>
                  </a:moveTo>
                  <a:lnTo>
                    <a:pt x="4" y="64"/>
                  </a:lnTo>
                  <a:close/>
                  <a:moveTo>
                    <a:pt x="16" y="64"/>
                  </a:moveTo>
                  <a:lnTo>
                    <a:pt x="16" y="64"/>
                  </a:lnTo>
                  <a:close/>
                  <a:moveTo>
                    <a:pt x="8" y="38"/>
                  </a:moveTo>
                  <a:lnTo>
                    <a:pt x="8" y="38"/>
                  </a:lnTo>
                  <a:close/>
                  <a:moveTo>
                    <a:pt x="26" y="6"/>
                  </a:moveTo>
                  <a:lnTo>
                    <a:pt x="26" y="6"/>
                  </a:lnTo>
                  <a:close/>
                  <a:moveTo>
                    <a:pt x="68" y="6"/>
                  </a:moveTo>
                  <a:lnTo>
                    <a:pt x="68" y="6"/>
                  </a:lnTo>
                  <a:close/>
                  <a:moveTo>
                    <a:pt x="28" y="2"/>
                  </a:moveTo>
                  <a:lnTo>
                    <a:pt x="28" y="2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6" y="32"/>
                  </a:lnTo>
                  <a:lnTo>
                    <a:pt x="70" y="42"/>
                  </a:lnTo>
                  <a:lnTo>
                    <a:pt x="78" y="5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2" y="62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0" y="58"/>
                  </a:lnTo>
                  <a:lnTo>
                    <a:pt x="38" y="58"/>
                  </a:lnTo>
                  <a:lnTo>
                    <a:pt x="26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Freeform 309"/>
            <p:cNvSpPr>
              <a:spLocks/>
            </p:cNvSpPr>
            <p:nvPr/>
          </p:nvSpPr>
          <p:spPr bwMode="auto">
            <a:xfrm>
              <a:off x="3194" y="263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Freeform 310"/>
            <p:cNvSpPr>
              <a:spLocks/>
            </p:cNvSpPr>
            <p:nvPr/>
          </p:nvSpPr>
          <p:spPr bwMode="auto">
            <a:xfrm>
              <a:off x="3192" y="263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Line 311"/>
            <p:cNvSpPr>
              <a:spLocks noChangeShapeType="1"/>
            </p:cNvSpPr>
            <p:nvPr/>
          </p:nvSpPr>
          <p:spPr bwMode="auto">
            <a:xfrm>
              <a:off x="3204" y="263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Rectangle 312"/>
            <p:cNvSpPr>
              <a:spLocks noChangeArrowheads="1"/>
            </p:cNvSpPr>
            <p:nvPr/>
          </p:nvSpPr>
          <p:spPr bwMode="auto">
            <a:xfrm>
              <a:off x="3194" y="2606"/>
              <a:ext cx="5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19" name="Rectangle 313"/>
            <p:cNvSpPr>
              <a:spLocks noChangeArrowheads="1"/>
            </p:cNvSpPr>
            <p:nvPr/>
          </p:nvSpPr>
          <p:spPr bwMode="auto">
            <a:xfrm>
              <a:off x="3212" y="2578"/>
              <a:ext cx="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20" name="Freeform 314"/>
            <p:cNvSpPr>
              <a:spLocks/>
            </p:cNvSpPr>
            <p:nvPr/>
          </p:nvSpPr>
          <p:spPr bwMode="auto">
            <a:xfrm>
              <a:off x="3256" y="25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Line 315"/>
            <p:cNvSpPr>
              <a:spLocks noChangeShapeType="1"/>
            </p:cNvSpPr>
            <p:nvPr/>
          </p:nvSpPr>
          <p:spPr bwMode="auto">
            <a:xfrm>
              <a:off x="3216" y="25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 316"/>
            <p:cNvSpPr>
              <a:spLocks/>
            </p:cNvSpPr>
            <p:nvPr/>
          </p:nvSpPr>
          <p:spPr bwMode="auto">
            <a:xfrm>
              <a:off x="3188" y="2570"/>
              <a:ext cx="88" cy="68"/>
            </a:xfrm>
            <a:custGeom>
              <a:avLst/>
              <a:gdLst>
                <a:gd name="T0" fmla="*/ 26 w 88"/>
                <a:gd name="T1" fmla="*/ 8 h 68"/>
                <a:gd name="T2" fmla="*/ 28 w 88"/>
                <a:gd name="T3" fmla="*/ 4 h 68"/>
                <a:gd name="T4" fmla="*/ 30 w 88"/>
                <a:gd name="T5" fmla="*/ 2 h 68"/>
                <a:gd name="T6" fmla="*/ 34 w 88"/>
                <a:gd name="T7" fmla="*/ 0 h 68"/>
                <a:gd name="T8" fmla="*/ 38 w 88"/>
                <a:gd name="T9" fmla="*/ 0 h 68"/>
                <a:gd name="T10" fmla="*/ 48 w 88"/>
                <a:gd name="T11" fmla="*/ 2 h 68"/>
                <a:gd name="T12" fmla="*/ 58 w 88"/>
                <a:gd name="T13" fmla="*/ 2 h 68"/>
                <a:gd name="T14" fmla="*/ 64 w 88"/>
                <a:gd name="T15" fmla="*/ 2 h 68"/>
                <a:gd name="T16" fmla="*/ 70 w 88"/>
                <a:gd name="T17" fmla="*/ 2 h 68"/>
                <a:gd name="T18" fmla="*/ 70 w 88"/>
                <a:gd name="T19" fmla="*/ 2 h 68"/>
                <a:gd name="T20" fmla="*/ 70 w 88"/>
                <a:gd name="T21" fmla="*/ 4 h 68"/>
                <a:gd name="T22" fmla="*/ 68 w 88"/>
                <a:gd name="T23" fmla="*/ 6 h 68"/>
                <a:gd name="T24" fmla="*/ 66 w 88"/>
                <a:gd name="T25" fmla="*/ 10 h 68"/>
                <a:gd name="T26" fmla="*/ 66 w 88"/>
                <a:gd name="T27" fmla="*/ 12 h 68"/>
                <a:gd name="T28" fmla="*/ 64 w 88"/>
                <a:gd name="T29" fmla="*/ 18 h 68"/>
                <a:gd name="T30" fmla="*/ 64 w 88"/>
                <a:gd name="T31" fmla="*/ 22 h 68"/>
                <a:gd name="T32" fmla="*/ 70 w 88"/>
                <a:gd name="T33" fmla="*/ 42 h 68"/>
                <a:gd name="T34" fmla="*/ 78 w 88"/>
                <a:gd name="T35" fmla="*/ 52 h 68"/>
                <a:gd name="T36" fmla="*/ 84 w 88"/>
                <a:gd name="T37" fmla="*/ 62 h 68"/>
                <a:gd name="T38" fmla="*/ 84 w 88"/>
                <a:gd name="T39" fmla="*/ 62 h 68"/>
                <a:gd name="T40" fmla="*/ 86 w 88"/>
                <a:gd name="T41" fmla="*/ 64 h 68"/>
                <a:gd name="T42" fmla="*/ 88 w 88"/>
                <a:gd name="T43" fmla="*/ 68 h 68"/>
                <a:gd name="T44" fmla="*/ 84 w 88"/>
                <a:gd name="T45" fmla="*/ 66 h 68"/>
                <a:gd name="T46" fmla="*/ 82 w 88"/>
                <a:gd name="T47" fmla="*/ 64 h 68"/>
                <a:gd name="T48" fmla="*/ 80 w 88"/>
                <a:gd name="T49" fmla="*/ 64 h 68"/>
                <a:gd name="T50" fmla="*/ 80 w 88"/>
                <a:gd name="T51" fmla="*/ 64 h 68"/>
                <a:gd name="T52" fmla="*/ 76 w 88"/>
                <a:gd name="T53" fmla="*/ 62 h 68"/>
                <a:gd name="T54" fmla="*/ 74 w 88"/>
                <a:gd name="T55" fmla="*/ 62 h 68"/>
                <a:gd name="T56" fmla="*/ 72 w 88"/>
                <a:gd name="T57" fmla="*/ 62 h 68"/>
                <a:gd name="T58" fmla="*/ 64 w 88"/>
                <a:gd name="T59" fmla="*/ 60 h 68"/>
                <a:gd name="T60" fmla="*/ 58 w 88"/>
                <a:gd name="T61" fmla="*/ 58 h 68"/>
                <a:gd name="T62" fmla="*/ 50 w 88"/>
                <a:gd name="T63" fmla="*/ 58 h 68"/>
                <a:gd name="T64" fmla="*/ 26 w 88"/>
                <a:gd name="T65" fmla="*/ 60 h 68"/>
                <a:gd name="T66" fmla="*/ 26 w 88"/>
                <a:gd name="T67" fmla="*/ 60 h 68"/>
                <a:gd name="T68" fmla="*/ 16 w 88"/>
                <a:gd name="T69" fmla="*/ 64 h 68"/>
                <a:gd name="T70" fmla="*/ 12 w 88"/>
                <a:gd name="T71" fmla="*/ 64 h 68"/>
                <a:gd name="T72" fmla="*/ 6 w 88"/>
                <a:gd name="T73" fmla="*/ 66 h 68"/>
                <a:gd name="T74" fmla="*/ 6 w 88"/>
                <a:gd name="T75" fmla="*/ 66 h 68"/>
                <a:gd name="T76" fmla="*/ 4 w 88"/>
                <a:gd name="T77" fmla="*/ 66 h 68"/>
                <a:gd name="T78" fmla="*/ 4 w 88"/>
                <a:gd name="T79" fmla="*/ 64 h 68"/>
                <a:gd name="T80" fmla="*/ 2 w 88"/>
                <a:gd name="T81" fmla="*/ 62 h 68"/>
                <a:gd name="T82" fmla="*/ 0 w 88"/>
                <a:gd name="T83" fmla="*/ 60 h 68"/>
                <a:gd name="T84" fmla="*/ 0 w 88"/>
                <a:gd name="T85" fmla="*/ 60 h 68"/>
                <a:gd name="T86" fmla="*/ 2 w 88"/>
                <a:gd name="T87" fmla="*/ 56 h 68"/>
                <a:gd name="T88" fmla="*/ 2 w 88"/>
                <a:gd name="T89" fmla="*/ 52 h 68"/>
                <a:gd name="T90" fmla="*/ 4 w 88"/>
                <a:gd name="T91" fmla="*/ 50 h 68"/>
                <a:gd name="T92" fmla="*/ 4 w 88"/>
                <a:gd name="T93" fmla="*/ 48 h 68"/>
                <a:gd name="T94" fmla="*/ 4 w 88"/>
                <a:gd name="T95" fmla="*/ 48 h 68"/>
                <a:gd name="T96" fmla="*/ 6 w 88"/>
                <a:gd name="T97" fmla="*/ 46 h 68"/>
                <a:gd name="T98" fmla="*/ 6 w 88"/>
                <a:gd name="T99" fmla="*/ 44 h 68"/>
                <a:gd name="T100" fmla="*/ 8 w 88"/>
                <a:gd name="T101" fmla="*/ 40 h 68"/>
                <a:gd name="T102" fmla="*/ 8 w 88"/>
                <a:gd name="T103" fmla="*/ 38 h 68"/>
                <a:gd name="T104" fmla="*/ 10 w 88"/>
                <a:gd name="T105" fmla="*/ 34 h 68"/>
                <a:gd name="T106" fmla="*/ 10 w 88"/>
                <a:gd name="T107" fmla="*/ 34 h 68"/>
                <a:gd name="T108" fmla="*/ 12 w 88"/>
                <a:gd name="T109" fmla="*/ 32 h 68"/>
                <a:gd name="T110" fmla="*/ 14 w 88"/>
                <a:gd name="T111" fmla="*/ 30 h 68"/>
                <a:gd name="T112" fmla="*/ 20 w 88"/>
                <a:gd name="T113" fmla="*/ 16 h 68"/>
                <a:gd name="T114" fmla="*/ 22 w 88"/>
                <a:gd name="T115" fmla="*/ 14 h 68"/>
                <a:gd name="T116" fmla="*/ 24 w 88"/>
                <a:gd name="T117" fmla="*/ 10 h 68"/>
                <a:gd name="T118" fmla="*/ 26 w 88"/>
                <a:gd name="T119" fmla="*/ 8 h 68"/>
                <a:gd name="T120" fmla="*/ 26 w 88"/>
                <a:gd name="T121" fmla="*/ 8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" h="68">
                  <a:moveTo>
                    <a:pt x="26" y="8"/>
                  </a:moveTo>
                  <a:lnTo>
                    <a:pt x="26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6" y="32"/>
                  </a:lnTo>
                  <a:lnTo>
                    <a:pt x="70" y="42"/>
                  </a:lnTo>
                  <a:lnTo>
                    <a:pt x="78" y="5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2" y="62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0" y="58"/>
                  </a:lnTo>
                  <a:lnTo>
                    <a:pt x="38" y="58"/>
                  </a:lnTo>
                  <a:lnTo>
                    <a:pt x="26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 317"/>
            <p:cNvSpPr>
              <a:spLocks noEditPoints="1"/>
            </p:cNvSpPr>
            <p:nvPr/>
          </p:nvSpPr>
          <p:spPr bwMode="auto">
            <a:xfrm>
              <a:off x="3094" y="2554"/>
              <a:ext cx="104" cy="98"/>
            </a:xfrm>
            <a:custGeom>
              <a:avLst/>
              <a:gdLst>
                <a:gd name="T0" fmla="*/ 62 w 104"/>
                <a:gd name="T1" fmla="*/ 0 h 98"/>
                <a:gd name="T2" fmla="*/ 66 w 104"/>
                <a:gd name="T3" fmla="*/ 0 h 98"/>
                <a:gd name="T4" fmla="*/ 72 w 104"/>
                <a:gd name="T5" fmla="*/ 0 h 98"/>
                <a:gd name="T6" fmla="*/ 80 w 104"/>
                <a:gd name="T7" fmla="*/ 2 h 98"/>
                <a:gd name="T8" fmla="*/ 80 w 104"/>
                <a:gd name="T9" fmla="*/ 4 h 98"/>
                <a:gd name="T10" fmla="*/ 78 w 104"/>
                <a:gd name="T11" fmla="*/ 10 h 98"/>
                <a:gd name="T12" fmla="*/ 72 w 104"/>
                <a:gd name="T13" fmla="*/ 36 h 98"/>
                <a:gd name="T14" fmla="*/ 72 w 104"/>
                <a:gd name="T15" fmla="*/ 42 h 98"/>
                <a:gd name="T16" fmla="*/ 82 w 104"/>
                <a:gd name="T17" fmla="*/ 68 h 98"/>
                <a:gd name="T18" fmla="*/ 90 w 104"/>
                <a:gd name="T19" fmla="*/ 80 h 98"/>
                <a:gd name="T20" fmla="*/ 94 w 104"/>
                <a:gd name="T21" fmla="*/ 86 h 98"/>
                <a:gd name="T22" fmla="*/ 96 w 104"/>
                <a:gd name="T23" fmla="*/ 88 h 98"/>
                <a:gd name="T24" fmla="*/ 104 w 104"/>
                <a:gd name="T25" fmla="*/ 98 h 98"/>
                <a:gd name="T26" fmla="*/ 98 w 104"/>
                <a:gd name="T27" fmla="*/ 94 h 98"/>
                <a:gd name="T28" fmla="*/ 92 w 104"/>
                <a:gd name="T29" fmla="*/ 90 h 98"/>
                <a:gd name="T30" fmla="*/ 88 w 104"/>
                <a:gd name="T31" fmla="*/ 88 h 98"/>
                <a:gd name="T32" fmla="*/ 86 w 104"/>
                <a:gd name="T33" fmla="*/ 84 h 98"/>
                <a:gd name="T34" fmla="*/ 82 w 104"/>
                <a:gd name="T35" fmla="*/ 82 h 98"/>
                <a:gd name="T36" fmla="*/ 64 w 104"/>
                <a:gd name="T37" fmla="*/ 72 h 98"/>
                <a:gd name="T38" fmla="*/ 50 w 104"/>
                <a:gd name="T39" fmla="*/ 68 h 98"/>
                <a:gd name="T40" fmla="*/ 20 w 104"/>
                <a:gd name="T41" fmla="*/ 72 h 98"/>
                <a:gd name="T42" fmla="*/ 4 w 104"/>
                <a:gd name="T43" fmla="*/ 86 h 98"/>
                <a:gd name="T44" fmla="*/ 4 w 104"/>
                <a:gd name="T45" fmla="*/ 86 h 98"/>
                <a:gd name="T46" fmla="*/ 2 w 104"/>
                <a:gd name="T47" fmla="*/ 90 h 98"/>
                <a:gd name="T48" fmla="*/ 0 w 104"/>
                <a:gd name="T49" fmla="*/ 90 h 98"/>
                <a:gd name="T50" fmla="*/ 0 w 104"/>
                <a:gd name="T51" fmla="*/ 88 h 98"/>
                <a:gd name="T52" fmla="*/ 0 w 104"/>
                <a:gd name="T53" fmla="*/ 72 h 98"/>
                <a:gd name="T54" fmla="*/ 2 w 104"/>
                <a:gd name="T55" fmla="*/ 66 h 98"/>
                <a:gd name="T56" fmla="*/ 6 w 104"/>
                <a:gd name="T57" fmla="*/ 54 h 98"/>
                <a:gd name="T58" fmla="*/ 10 w 104"/>
                <a:gd name="T59" fmla="*/ 44 h 98"/>
                <a:gd name="T60" fmla="*/ 12 w 104"/>
                <a:gd name="T61" fmla="*/ 44 h 98"/>
                <a:gd name="T62" fmla="*/ 14 w 104"/>
                <a:gd name="T63" fmla="*/ 42 h 98"/>
                <a:gd name="T64" fmla="*/ 20 w 104"/>
                <a:gd name="T65" fmla="*/ 34 h 98"/>
                <a:gd name="T66" fmla="*/ 22 w 104"/>
                <a:gd name="T67" fmla="*/ 32 h 98"/>
                <a:gd name="T68" fmla="*/ 24 w 104"/>
                <a:gd name="T69" fmla="*/ 30 h 98"/>
                <a:gd name="T70" fmla="*/ 24 w 104"/>
                <a:gd name="T71" fmla="*/ 30 h 98"/>
                <a:gd name="T72" fmla="*/ 28 w 104"/>
                <a:gd name="T73" fmla="*/ 26 h 98"/>
                <a:gd name="T74" fmla="*/ 34 w 104"/>
                <a:gd name="T75" fmla="*/ 20 h 98"/>
                <a:gd name="T76" fmla="*/ 36 w 104"/>
                <a:gd name="T77" fmla="*/ 18 h 98"/>
                <a:gd name="T78" fmla="*/ 38 w 104"/>
                <a:gd name="T79" fmla="*/ 14 h 98"/>
                <a:gd name="T80" fmla="*/ 42 w 104"/>
                <a:gd name="T81" fmla="*/ 6 h 98"/>
                <a:gd name="T82" fmla="*/ 44 w 104"/>
                <a:gd name="T83" fmla="*/ 0 h 98"/>
                <a:gd name="T84" fmla="*/ 62 w 104"/>
                <a:gd name="T85" fmla="*/ 0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4" h="98">
                  <a:moveTo>
                    <a:pt x="88" y="78"/>
                  </a:moveTo>
                  <a:lnTo>
                    <a:pt x="88" y="78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4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4" y="52"/>
                  </a:lnTo>
                  <a:lnTo>
                    <a:pt x="78" y="60"/>
                  </a:lnTo>
                  <a:lnTo>
                    <a:pt x="82" y="68"/>
                  </a:lnTo>
                  <a:lnTo>
                    <a:pt x="88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4" y="86"/>
                  </a:lnTo>
                  <a:lnTo>
                    <a:pt x="96" y="88"/>
                  </a:lnTo>
                  <a:lnTo>
                    <a:pt x="100" y="94"/>
                  </a:lnTo>
                  <a:lnTo>
                    <a:pt x="104" y="98"/>
                  </a:lnTo>
                  <a:lnTo>
                    <a:pt x="98" y="94"/>
                  </a:lnTo>
                  <a:lnTo>
                    <a:pt x="92" y="90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6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2" y="74"/>
                  </a:lnTo>
                  <a:lnTo>
                    <a:pt x="64" y="72"/>
                  </a:lnTo>
                  <a:lnTo>
                    <a:pt x="58" y="70"/>
                  </a:lnTo>
                  <a:lnTo>
                    <a:pt x="50" y="68"/>
                  </a:lnTo>
                  <a:lnTo>
                    <a:pt x="42" y="68"/>
                  </a:lnTo>
                  <a:lnTo>
                    <a:pt x="30" y="68"/>
                  </a:lnTo>
                  <a:lnTo>
                    <a:pt x="20" y="72"/>
                  </a:lnTo>
                  <a:lnTo>
                    <a:pt x="10" y="78"/>
                  </a:lnTo>
                  <a:lnTo>
                    <a:pt x="4" y="86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Line 318"/>
            <p:cNvSpPr>
              <a:spLocks noChangeShapeType="1"/>
            </p:cNvSpPr>
            <p:nvPr/>
          </p:nvSpPr>
          <p:spPr bwMode="auto">
            <a:xfrm>
              <a:off x="3182" y="263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 319"/>
            <p:cNvSpPr>
              <a:spLocks/>
            </p:cNvSpPr>
            <p:nvPr/>
          </p:nvSpPr>
          <p:spPr bwMode="auto">
            <a:xfrm>
              <a:off x="3094" y="2554"/>
              <a:ext cx="104" cy="98"/>
            </a:xfrm>
            <a:custGeom>
              <a:avLst/>
              <a:gdLst>
                <a:gd name="T0" fmla="*/ 62 w 104"/>
                <a:gd name="T1" fmla="*/ 0 h 98"/>
                <a:gd name="T2" fmla="*/ 66 w 104"/>
                <a:gd name="T3" fmla="*/ 0 h 98"/>
                <a:gd name="T4" fmla="*/ 72 w 104"/>
                <a:gd name="T5" fmla="*/ 0 h 98"/>
                <a:gd name="T6" fmla="*/ 80 w 104"/>
                <a:gd name="T7" fmla="*/ 0 h 98"/>
                <a:gd name="T8" fmla="*/ 80 w 104"/>
                <a:gd name="T9" fmla="*/ 2 h 98"/>
                <a:gd name="T10" fmla="*/ 80 w 104"/>
                <a:gd name="T11" fmla="*/ 4 h 98"/>
                <a:gd name="T12" fmla="*/ 80 w 104"/>
                <a:gd name="T13" fmla="*/ 4 h 98"/>
                <a:gd name="T14" fmla="*/ 78 w 104"/>
                <a:gd name="T15" fmla="*/ 10 h 98"/>
                <a:gd name="T16" fmla="*/ 74 w 104"/>
                <a:gd name="T17" fmla="*/ 24 h 98"/>
                <a:gd name="T18" fmla="*/ 72 w 104"/>
                <a:gd name="T19" fmla="*/ 36 h 98"/>
                <a:gd name="T20" fmla="*/ 72 w 104"/>
                <a:gd name="T21" fmla="*/ 42 h 98"/>
                <a:gd name="T22" fmla="*/ 78 w 104"/>
                <a:gd name="T23" fmla="*/ 60 h 98"/>
                <a:gd name="T24" fmla="*/ 88 w 104"/>
                <a:gd name="T25" fmla="*/ 78 h 98"/>
                <a:gd name="T26" fmla="*/ 90 w 104"/>
                <a:gd name="T27" fmla="*/ 80 h 98"/>
                <a:gd name="T28" fmla="*/ 94 w 104"/>
                <a:gd name="T29" fmla="*/ 86 h 98"/>
                <a:gd name="T30" fmla="*/ 96 w 104"/>
                <a:gd name="T31" fmla="*/ 88 h 98"/>
                <a:gd name="T32" fmla="*/ 96 w 104"/>
                <a:gd name="T33" fmla="*/ 88 h 98"/>
                <a:gd name="T34" fmla="*/ 100 w 104"/>
                <a:gd name="T35" fmla="*/ 94 h 98"/>
                <a:gd name="T36" fmla="*/ 104 w 104"/>
                <a:gd name="T37" fmla="*/ 98 h 98"/>
                <a:gd name="T38" fmla="*/ 98 w 104"/>
                <a:gd name="T39" fmla="*/ 94 h 98"/>
                <a:gd name="T40" fmla="*/ 92 w 104"/>
                <a:gd name="T41" fmla="*/ 90 h 98"/>
                <a:gd name="T42" fmla="*/ 90 w 104"/>
                <a:gd name="T43" fmla="*/ 88 h 98"/>
                <a:gd name="T44" fmla="*/ 88 w 104"/>
                <a:gd name="T45" fmla="*/ 88 h 98"/>
                <a:gd name="T46" fmla="*/ 86 w 104"/>
                <a:gd name="T47" fmla="*/ 86 h 98"/>
                <a:gd name="T48" fmla="*/ 86 w 104"/>
                <a:gd name="T49" fmla="*/ 84 h 98"/>
                <a:gd name="T50" fmla="*/ 82 w 104"/>
                <a:gd name="T51" fmla="*/ 82 h 98"/>
                <a:gd name="T52" fmla="*/ 72 w 104"/>
                <a:gd name="T53" fmla="*/ 74 h 98"/>
                <a:gd name="T54" fmla="*/ 58 w 104"/>
                <a:gd name="T55" fmla="*/ 70 h 98"/>
                <a:gd name="T56" fmla="*/ 50 w 104"/>
                <a:gd name="T57" fmla="*/ 68 h 98"/>
                <a:gd name="T58" fmla="*/ 30 w 104"/>
                <a:gd name="T59" fmla="*/ 68 h 98"/>
                <a:gd name="T60" fmla="*/ 10 w 104"/>
                <a:gd name="T61" fmla="*/ 78 h 98"/>
                <a:gd name="T62" fmla="*/ 4 w 104"/>
                <a:gd name="T63" fmla="*/ 86 h 98"/>
                <a:gd name="T64" fmla="*/ 4 w 104"/>
                <a:gd name="T65" fmla="*/ 86 h 98"/>
                <a:gd name="T66" fmla="*/ 2 w 104"/>
                <a:gd name="T67" fmla="*/ 90 h 98"/>
                <a:gd name="T68" fmla="*/ 2 w 104"/>
                <a:gd name="T69" fmla="*/ 90 h 98"/>
                <a:gd name="T70" fmla="*/ 0 w 104"/>
                <a:gd name="T71" fmla="*/ 90 h 98"/>
                <a:gd name="T72" fmla="*/ 0 w 104"/>
                <a:gd name="T73" fmla="*/ 88 h 98"/>
                <a:gd name="T74" fmla="*/ 0 w 104"/>
                <a:gd name="T75" fmla="*/ 88 h 98"/>
                <a:gd name="T76" fmla="*/ 0 w 104"/>
                <a:gd name="T77" fmla="*/ 80 h 98"/>
                <a:gd name="T78" fmla="*/ 0 w 104"/>
                <a:gd name="T79" fmla="*/ 72 h 98"/>
                <a:gd name="T80" fmla="*/ 2 w 104"/>
                <a:gd name="T81" fmla="*/ 66 h 98"/>
                <a:gd name="T82" fmla="*/ 4 w 104"/>
                <a:gd name="T83" fmla="*/ 60 h 98"/>
                <a:gd name="T84" fmla="*/ 8 w 104"/>
                <a:gd name="T85" fmla="*/ 50 h 98"/>
                <a:gd name="T86" fmla="*/ 10 w 104"/>
                <a:gd name="T87" fmla="*/ 44 h 98"/>
                <a:gd name="T88" fmla="*/ 12 w 104"/>
                <a:gd name="T89" fmla="*/ 44 h 98"/>
                <a:gd name="T90" fmla="*/ 12 w 104"/>
                <a:gd name="T91" fmla="*/ 42 h 98"/>
                <a:gd name="T92" fmla="*/ 14 w 104"/>
                <a:gd name="T93" fmla="*/ 42 h 98"/>
                <a:gd name="T94" fmla="*/ 18 w 104"/>
                <a:gd name="T95" fmla="*/ 38 h 98"/>
                <a:gd name="T96" fmla="*/ 20 w 104"/>
                <a:gd name="T97" fmla="*/ 34 h 98"/>
                <a:gd name="T98" fmla="*/ 22 w 104"/>
                <a:gd name="T99" fmla="*/ 32 h 98"/>
                <a:gd name="T100" fmla="*/ 22 w 104"/>
                <a:gd name="T101" fmla="*/ 32 h 98"/>
                <a:gd name="T102" fmla="*/ 24 w 104"/>
                <a:gd name="T103" fmla="*/ 30 h 98"/>
                <a:gd name="T104" fmla="*/ 24 w 104"/>
                <a:gd name="T105" fmla="*/ 30 h 98"/>
                <a:gd name="T106" fmla="*/ 26 w 104"/>
                <a:gd name="T107" fmla="*/ 28 h 98"/>
                <a:gd name="T108" fmla="*/ 28 w 104"/>
                <a:gd name="T109" fmla="*/ 26 h 98"/>
                <a:gd name="T110" fmla="*/ 34 w 104"/>
                <a:gd name="T111" fmla="*/ 20 h 98"/>
                <a:gd name="T112" fmla="*/ 36 w 104"/>
                <a:gd name="T113" fmla="*/ 18 h 98"/>
                <a:gd name="T114" fmla="*/ 38 w 104"/>
                <a:gd name="T115" fmla="*/ 16 h 98"/>
                <a:gd name="T116" fmla="*/ 38 w 104"/>
                <a:gd name="T117" fmla="*/ 14 h 98"/>
                <a:gd name="T118" fmla="*/ 40 w 104"/>
                <a:gd name="T119" fmla="*/ 10 h 98"/>
                <a:gd name="T120" fmla="*/ 42 w 104"/>
                <a:gd name="T121" fmla="*/ 6 h 98"/>
                <a:gd name="T122" fmla="*/ 44 w 104"/>
                <a:gd name="T123" fmla="*/ 0 h 98"/>
                <a:gd name="T124" fmla="*/ 54 w 104"/>
                <a:gd name="T125" fmla="*/ 0 h 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4" h="98"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4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4" y="52"/>
                  </a:lnTo>
                  <a:lnTo>
                    <a:pt x="78" y="60"/>
                  </a:lnTo>
                  <a:lnTo>
                    <a:pt x="82" y="68"/>
                  </a:lnTo>
                  <a:lnTo>
                    <a:pt x="88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4" y="86"/>
                  </a:lnTo>
                  <a:lnTo>
                    <a:pt x="96" y="88"/>
                  </a:lnTo>
                  <a:lnTo>
                    <a:pt x="100" y="94"/>
                  </a:lnTo>
                  <a:lnTo>
                    <a:pt x="104" y="98"/>
                  </a:lnTo>
                  <a:lnTo>
                    <a:pt x="98" y="94"/>
                  </a:lnTo>
                  <a:lnTo>
                    <a:pt x="92" y="90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6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2" y="74"/>
                  </a:lnTo>
                  <a:lnTo>
                    <a:pt x="64" y="72"/>
                  </a:lnTo>
                  <a:lnTo>
                    <a:pt x="58" y="70"/>
                  </a:lnTo>
                  <a:lnTo>
                    <a:pt x="50" y="68"/>
                  </a:lnTo>
                  <a:lnTo>
                    <a:pt x="42" y="68"/>
                  </a:lnTo>
                  <a:lnTo>
                    <a:pt x="30" y="68"/>
                  </a:lnTo>
                  <a:lnTo>
                    <a:pt x="20" y="72"/>
                  </a:lnTo>
                  <a:lnTo>
                    <a:pt x="10" y="78"/>
                  </a:lnTo>
                  <a:lnTo>
                    <a:pt x="4" y="86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Freeform 320"/>
            <p:cNvSpPr>
              <a:spLocks/>
            </p:cNvSpPr>
            <p:nvPr/>
          </p:nvSpPr>
          <p:spPr bwMode="auto">
            <a:xfrm>
              <a:off x="3162" y="263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0 w 2"/>
                <a:gd name="T7" fmla="*/ 8 h 22"/>
                <a:gd name="T8" fmla="*/ 0 w 2"/>
                <a:gd name="T9" fmla="*/ 8 h 22"/>
                <a:gd name="T10" fmla="*/ 2 w 2"/>
                <a:gd name="T11" fmla="*/ 14 h 22"/>
                <a:gd name="T12" fmla="*/ 2 w 2"/>
                <a:gd name="T13" fmla="*/ 20 h 22"/>
                <a:gd name="T14" fmla="*/ 2 w 2"/>
                <a:gd name="T15" fmla="*/ 20 h 22"/>
                <a:gd name="T16" fmla="*/ 0 w 2"/>
                <a:gd name="T17" fmla="*/ 22 h 22"/>
                <a:gd name="T18" fmla="*/ 0 w 2"/>
                <a:gd name="T19" fmla="*/ 22 h 22"/>
                <a:gd name="T20" fmla="*/ 0 w 2"/>
                <a:gd name="T21" fmla="*/ 22 h 22"/>
                <a:gd name="T22" fmla="*/ 0 w 2"/>
                <a:gd name="T23" fmla="*/ 22 h 22"/>
                <a:gd name="T24" fmla="*/ 0 w 2"/>
                <a:gd name="T25" fmla="*/ 16 h 22"/>
                <a:gd name="T26" fmla="*/ 0 w 2"/>
                <a:gd name="T27" fmla="*/ 16 h 22"/>
                <a:gd name="T28" fmla="*/ 0 w 2"/>
                <a:gd name="T29" fmla="*/ 14 h 22"/>
                <a:gd name="T30" fmla="*/ 0 w 2"/>
                <a:gd name="T31" fmla="*/ 14 h 22"/>
                <a:gd name="T32" fmla="*/ 0 w 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" h="22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Freeform 321"/>
            <p:cNvSpPr>
              <a:spLocks/>
            </p:cNvSpPr>
            <p:nvPr/>
          </p:nvSpPr>
          <p:spPr bwMode="auto">
            <a:xfrm>
              <a:off x="3162" y="263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0 w 2"/>
                <a:gd name="T7" fmla="*/ 8 h 22"/>
                <a:gd name="T8" fmla="*/ 0 w 2"/>
                <a:gd name="T9" fmla="*/ 8 h 22"/>
                <a:gd name="T10" fmla="*/ 2 w 2"/>
                <a:gd name="T11" fmla="*/ 14 h 22"/>
                <a:gd name="T12" fmla="*/ 2 w 2"/>
                <a:gd name="T13" fmla="*/ 20 h 22"/>
                <a:gd name="T14" fmla="*/ 2 w 2"/>
                <a:gd name="T15" fmla="*/ 20 h 22"/>
                <a:gd name="T16" fmla="*/ 0 w 2"/>
                <a:gd name="T17" fmla="*/ 22 h 22"/>
                <a:gd name="T18" fmla="*/ 0 w 2"/>
                <a:gd name="T19" fmla="*/ 22 h 22"/>
                <a:gd name="T20" fmla="*/ 0 w 2"/>
                <a:gd name="T21" fmla="*/ 22 h 22"/>
                <a:gd name="T22" fmla="*/ 0 w 2"/>
                <a:gd name="T23" fmla="*/ 22 h 22"/>
                <a:gd name="T24" fmla="*/ 0 w 2"/>
                <a:gd name="T25" fmla="*/ 16 h 22"/>
                <a:gd name="T26" fmla="*/ 0 w 2"/>
                <a:gd name="T27" fmla="*/ 16 h 22"/>
                <a:gd name="T28" fmla="*/ 0 w 2"/>
                <a:gd name="T29" fmla="*/ 14 h 22"/>
                <a:gd name="T30" fmla="*/ 0 w 2"/>
                <a:gd name="T31" fmla="*/ 14 h 22"/>
                <a:gd name="T32" fmla="*/ 0 w 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" h="22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Freeform 322"/>
            <p:cNvSpPr>
              <a:spLocks noEditPoints="1"/>
            </p:cNvSpPr>
            <p:nvPr/>
          </p:nvSpPr>
          <p:spPr bwMode="auto">
            <a:xfrm>
              <a:off x="3090" y="2662"/>
              <a:ext cx="102" cy="68"/>
            </a:xfrm>
            <a:custGeom>
              <a:avLst/>
              <a:gdLst>
                <a:gd name="T0" fmla="*/ 4 w 102"/>
                <a:gd name="T1" fmla="*/ 56 h 68"/>
                <a:gd name="T2" fmla="*/ 10 w 102"/>
                <a:gd name="T3" fmla="*/ 44 h 68"/>
                <a:gd name="T4" fmla="*/ 84 w 102"/>
                <a:gd name="T5" fmla="*/ 20 h 68"/>
                <a:gd name="T6" fmla="*/ 10 w 102"/>
                <a:gd name="T7" fmla="*/ 6 h 68"/>
                <a:gd name="T8" fmla="*/ 22 w 102"/>
                <a:gd name="T9" fmla="*/ 4 h 68"/>
                <a:gd name="T10" fmla="*/ 102 w 102"/>
                <a:gd name="T11" fmla="*/ 0 h 68"/>
                <a:gd name="T12" fmla="*/ 100 w 102"/>
                <a:gd name="T13" fmla="*/ 2 h 68"/>
                <a:gd name="T14" fmla="*/ 86 w 102"/>
                <a:gd name="T15" fmla="*/ 14 h 68"/>
                <a:gd name="T16" fmla="*/ 84 w 102"/>
                <a:gd name="T17" fmla="*/ 16 h 68"/>
                <a:gd name="T18" fmla="*/ 82 w 102"/>
                <a:gd name="T19" fmla="*/ 20 h 68"/>
                <a:gd name="T20" fmla="*/ 80 w 102"/>
                <a:gd name="T21" fmla="*/ 20 h 68"/>
                <a:gd name="T22" fmla="*/ 78 w 102"/>
                <a:gd name="T23" fmla="*/ 28 h 68"/>
                <a:gd name="T24" fmla="*/ 76 w 102"/>
                <a:gd name="T25" fmla="*/ 34 h 68"/>
                <a:gd name="T26" fmla="*/ 78 w 102"/>
                <a:gd name="T27" fmla="*/ 52 h 68"/>
                <a:gd name="T28" fmla="*/ 82 w 102"/>
                <a:gd name="T29" fmla="*/ 64 h 68"/>
                <a:gd name="T30" fmla="*/ 84 w 102"/>
                <a:gd name="T31" fmla="*/ 68 h 68"/>
                <a:gd name="T32" fmla="*/ 78 w 102"/>
                <a:gd name="T33" fmla="*/ 64 h 68"/>
                <a:gd name="T34" fmla="*/ 58 w 102"/>
                <a:gd name="T35" fmla="*/ 50 h 68"/>
                <a:gd name="T36" fmla="*/ 34 w 102"/>
                <a:gd name="T37" fmla="*/ 46 h 68"/>
                <a:gd name="T38" fmla="*/ 26 w 102"/>
                <a:gd name="T39" fmla="*/ 46 h 68"/>
                <a:gd name="T40" fmla="*/ 18 w 102"/>
                <a:gd name="T41" fmla="*/ 50 h 68"/>
                <a:gd name="T42" fmla="*/ 18 w 102"/>
                <a:gd name="T43" fmla="*/ 50 h 68"/>
                <a:gd name="T44" fmla="*/ 16 w 102"/>
                <a:gd name="T45" fmla="*/ 52 h 68"/>
                <a:gd name="T46" fmla="*/ 10 w 102"/>
                <a:gd name="T47" fmla="*/ 60 h 68"/>
                <a:gd name="T48" fmla="*/ 8 w 102"/>
                <a:gd name="T49" fmla="*/ 60 h 68"/>
                <a:gd name="T50" fmla="*/ 4 w 102"/>
                <a:gd name="T51" fmla="*/ 56 h 68"/>
                <a:gd name="T52" fmla="*/ 0 w 102"/>
                <a:gd name="T53" fmla="*/ 50 h 68"/>
                <a:gd name="T54" fmla="*/ 6 w 102"/>
                <a:gd name="T55" fmla="*/ 48 h 68"/>
                <a:gd name="T56" fmla="*/ 8 w 102"/>
                <a:gd name="T57" fmla="*/ 46 h 68"/>
                <a:gd name="T58" fmla="*/ 10 w 102"/>
                <a:gd name="T59" fmla="*/ 46 h 68"/>
                <a:gd name="T60" fmla="*/ 16 w 102"/>
                <a:gd name="T61" fmla="*/ 44 h 68"/>
                <a:gd name="T62" fmla="*/ 18 w 102"/>
                <a:gd name="T63" fmla="*/ 40 h 68"/>
                <a:gd name="T64" fmla="*/ 18 w 102"/>
                <a:gd name="T65" fmla="*/ 38 h 68"/>
                <a:gd name="T66" fmla="*/ 18 w 102"/>
                <a:gd name="T67" fmla="*/ 38 h 68"/>
                <a:gd name="T68" fmla="*/ 12 w 102"/>
                <a:gd name="T69" fmla="*/ 36 h 68"/>
                <a:gd name="T70" fmla="*/ 6 w 102"/>
                <a:gd name="T71" fmla="*/ 38 h 68"/>
                <a:gd name="T72" fmla="*/ 4 w 102"/>
                <a:gd name="T73" fmla="*/ 38 h 68"/>
                <a:gd name="T74" fmla="*/ 0 w 102"/>
                <a:gd name="T75" fmla="*/ 38 h 68"/>
                <a:gd name="T76" fmla="*/ 0 w 102"/>
                <a:gd name="T77" fmla="*/ 36 h 68"/>
                <a:gd name="T78" fmla="*/ 0 w 102"/>
                <a:gd name="T79" fmla="*/ 34 h 68"/>
                <a:gd name="T80" fmla="*/ 8 w 102"/>
                <a:gd name="T81" fmla="*/ 14 h 68"/>
                <a:gd name="T82" fmla="*/ 12 w 102"/>
                <a:gd name="T83" fmla="*/ 8 h 68"/>
                <a:gd name="T84" fmla="*/ 16 w 102"/>
                <a:gd name="T85" fmla="*/ 6 h 68"/>
                <a:gd name="T86" fmla="*/ 22 w 102"/>
                <a:gd name="T87" fmla="*/ 6 h 68"/>
                <a:gd name="T88" fmla="*/ 38 w 102"/>
                <a:gd name="T89" fmla="*/ 4 h 68"/>
                <a:gd name="T90" fmla="*/ 54 w 102"/>
                <a:gd name="T91" fmla="*/ 4 h 68"/>
                <a:gd name="T92" fmla="*/ 64 w 102"/>
                <a:gd name="T93" fmla="*/ 2 h 68"/>
                <a:gd name="T94" fmla="*/ 72 w 102"/>
                <a:gd name="T95" fmla="*/ 2 h 68"/>
                <a:gd name="T96" fmla="*/ 82 w 102"/>
                <a:gd name="T97" fmla="*/ 2 h 68"/>
                <a:gd name="T98" fmla="*/ 100 w 102"/>
                <a:gd name="T99" fmla="*/ 0 h 68"/>
                <a:gd name="T100" fmla="*/ 102 w 10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" h="68">
                  <a:moveTo>
                    <a:pt x="4" y="56"/>
                  </a:moveTo>
                  <a:lnTo>
                    <a:pt x="4" y="56"/>
                  </a:lnTo>
                  <a:close/>
                  <a:moveTo>
                    <a:pt x="10" y="44"/>
                  </a:moveTo>
                  <a:lnTo>
                    <a:pt x="10" y="44"/>
                  </a:lnTo>
                  <a:close/>
                  <a:moveTo>
                    <a:pt x="18" y="40"/>
                  </a:moveTo>
                  <a:lnTo>
                    <a:pt x="18" y="40"/>
                  </a:lnTo>
                  <a:close/>
                  <a:moveTo>
                    <a:pt x="84" y="20"/>
                  </a:moveTo>
                  <a:lnTo>
                    <a:pt x="84" y="20"/>
                  </a:lnTo>
                  <a:close/>
                  <a:moveTo>
                    <a:pt x="10" y="6"/>
                  </a:moveTo>
                  <a:lnTo>
                    <a:pt x="10" y="6"/>
                  </a:lnTo>
                  <a:close/>
                  <a:moveTo>
                    <a:pt x="16" y="6"/>
                  </a:moveTo>
                  <a:lnTo>
                    <a:pt x="16" y="6"/>
                  </a:lnTo>
                  <a:close/>
                  <a:moveTo>
                    <a:pt x="22" y="4"/>
                  </a:moveTo>
                  <a:lnTo>
                    <a:pt x="22" y="4"/>
                  </a:lnTo>
                  <a:close/>
                  <a:moveTo>
                    <a:pt x="102" y="0"/>
                  </a:moveTo>
                  <a:lnTo>
                    <a:pt x="102" y="0"/>
                  </a:lnTo>
                  <a:lnTo>
                    <a:pt x="100" y="2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8" y="52"/>
                  </a:lnTo>
                  <a:lnTo>
                    <a:pt x="80" y="62"/>
                  </a:lnTo>
                  <a:lnTo>
                    <a:pt x="82" y="64"/>
                  </a:lnTo>
                  <a:lnTo>
                    <a:pt x="84" y="68"/>
                  </a:lnTo>
                  <a:lnTo>
                    <a:pt x="80" y="66"/>
                  </a:lnTo>
                  <a:lnTo>
                    <a:pt x="78" y="64"/>
                  </a:lnTo>
                  <a:lnTo>
                    <a:pt x="66" y="56"/>
                  </a:lnTo>
                  <a:lnTo>
                    <a:pt x="58" y="50"/>
                  </a:lnTo>
                  <a:lnTo>
                    <a:pt x="52" y="48"/>
                  </a:lnTo>
                  <a:lnTo>
                    <a:pt x="34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8" y="4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 323"/>
            <p:cNvSpPr>
              <a:spLocks/>
            </p:cNvSpPr>
            <p:nvPr/>
          </p:nvSpPr>
          <p:spPr bwMode="auto">
            <a:xfrm>
              <a:off x="3094" y="271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Line 324"/>
            <p:cNvSpPr>
              <a:spLocks noChangeShapeType="1"/>
            </p:cNvSpPr>
            <p:nvPr/>
          </p:nvSpPr>
          <p:spPr bwMode="auto">
            <a:xfrm>
              <a:off x="3100" y="27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Line 325"/>
            <p:cNvSpPr>
              <a:spLocks noChangeShapeType="1"/>
            </p:cNvSpPr>
            <p:nvPr/>
          </p:nvSpPr>
          <p:spPr bwMode="auto">
            <a:xfrm>
              <a:off x="3108" y="270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Line 326"/>
            <p:cNvSpPr>
              <a:spLocks noChangeShapeType="1"/>
            </p:cNvSpPr>
            <p:nvPr/>
          </p:nvSpPr>
          <p:spPr bwMode="auto">
            <a:xfrm>
              <a:off x="3174" y="268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Line 327"/>
            <p:cNvSpPr>
              <a:spLocks noChangeShapeType="1"/>
            </p:cNvSpPr>
            <p:nvPr/>
          </p:nvSpPr>
          <p:spPr bwMode="auto">
            <a:xfrm>
              <a:off x="3100" y="26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Line 328"/>
            <p:cNvSpPr>
              <a:spLocks noChangeShapeType="1"/>
            </p:cNvSpPr>
            <p:nvPr/>
          </p:nvSpPr>
          <p:spPr bwMode="auto">
            <a:xfrm>
              <a:off x="3106" y="26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Line 329"/>
            <p:cNvSpPr>
              <a:spLocks noChangeShapeType="1"/>
            </p:cNvSpPr>
            <p:nvPr/>
          </p:nvSpPr>
          <p:spPr bwMode="auto">
            <a:xfrm>
              <a:off x="3112" y="266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 330"/>
            <p:cNvSpPr>
              <a:spLocks/>
            </p:cNvSpPr>
            <p:nvPr/>
          </p:nvSpPr>
          <p:spPr bwMode="auto">
            <a:xfrm>
              <a:off x="3090" y="2662"/>
              <a:ext cx="102" cy="68"/>
            </a:xfrm>
            <a:custGeom>
              <a:avLst/>
              <a:gdLst>
                <a:gd name="T0" fmla="*/ 102 w 102"/>
                <a:gd name="T1" fmla="*/ 0 h 68"/>
                <a:gd name="T2" fmla="*/ 100 w 102"/>
                <a:gd name="T3" fmla="*/ 2 h 68"/>
                <a:gd name="T4" fmla="*/ 84 w 102"/>
                <a:gd name="T5" fmla="*/ 14 h 68"/>
                <a:gd name="T6" fmla="*/ 84 w 102"/>
                <a:gd name="T7" fmla="*/ 18 h 68"/>
                <a:gd name="T8" fmla="*/ 82 w 102"/>
                <a:gd name="T9" fmla="*/ 20 h 68"/>
                <a:gd name="T10" fmla="*/ 80 w 102"/>
                <a:gd name="T11" fmla="*/ 24 h 68"/>
                <a:gd name="T12" fmla="*/ 78 w 102"/>
                <a:gd name="T13" fmla="*/ 30 h 68"/>
                <a:gd name="T14" fmla="*/ 76 w 102"/>
                <a:gd name="T15" fmla="*/ 40 h 68"/>
                <a:gd name="T16" fmla="*/ 80 w 102"/>
                <a:gd name="T17" fmla="*/ 62 h 68"/>
                <a:gd name="T18" fmla="*/ 82 w 102"/>
                <a:gd name="T19" fmla="*/ 64 h 68"/>
                <a:gd name="T20" fmla="*/ 80 w 102"/>
                <a:gd name="T21" fmla="*/ 66 h 68"/>
                <a:gd name="T22" fmla="*/ 66 w 102"/>
                <a:gd name="T23" fmla="*/ 56 h 68"/>
                <a:gd name="T24" fmla="*/ 52 w 102"/>
                <a:gd name="T25" fmla="*/ 48 h 68"/>
                <a:gd name="T26" fmla="*/ 34 w 102"/>
                <a:gd name="T27" fmla="*/ 46 h 68"/>
                <a:gd name="T28" fmla="*/ 24 w 102"/>
                <a:gd name="T29" fmla="*/ 48 h 68"/>
                <a:gd name="T30" fmla="*/ 18 w 102"/>
                <a:gd name="T31" fmla="*/ 50 h 68"/>
                <a:gd name="T32" fmla="*/ 18 w 102"/>
                <a:gd name="T33" fmla="*/ 50 h 68"/>
                <a:gd name="T34" fmla="*/ 12 w 102"/>
                <a:gd name="T35" fmla="*/ 56 h 68"/>
                <a:gd name="T36" fmla="*/ 10 w 102"/>
                <a:gd name="T37" fmla="*/ 62 h 68"/>
                <a:gd name="T38" fmla="*/ 6 w 102"/>
                <a:gd name="T39" fmla="*/ 58 h 68"/>
                <a:gd name="T40" fmla="*/ 2 w 102"/>
                <a:gd name="T41" fmla="*/ 54 h 68"/>
                <a:gd name="T42" fmla="*/ 0 w 102"/>
                <a:gd name="T43" fmla="*/ 50 h 68"/>
                <a:gd name="T44" fmla="*/ 6 w 102"/>
                <a:gd name="T45" fmla="*/ 48 h 68"/>
                <a:gd name="T46" fmla="*/ 8 w 102"/>
                <a:gd name="T47" fmla="*/ 46 h 68"/>
                <a:gd name="T48" fmla="*/ 10 w 102"/>
                <a:gd name="T49" fmla="*/ 46 h 68"/>
                <a:gd name="T50" fmla="*/ 16 w 102"/>
                <a:gd name="T51" fmla="*/ 44 h 68"/>
                <a:gd name="T52" fmla="*/ 18 w 102"/>
                <a:gd name="T53" fmla="*/ 40 h 68"/>
                <a:gd name="T54" fmla="*/ 18 w 102"/>
                <a:gd name="T55" fmla="*/ 38 h 68"/>
                <a:gd name="T56" fmla="*/ 18 w 102"/>
                <a:gd name="T57" fmla="*/ 36 h 68"/>
                <a:gd name="T58" fmla="*/ 8 w 102"/>
                <a:gd name="T59" fmla="*/ 38 h 68"/>
                <a:gd name="T60" fmla="*/ 6 w 102"/>
                <a:gd name="T61" fmla="*/ 38 h 68"/>
                <a:gd name="T62" fmla="*/ 2 w 102"/>
                <a:gd name="T63" fmla="*/ 38 h 68"/>
                <a:gd name="T64" fmla="*/ 0 w 102"/>
                <a:gd name="T65" fmla="*/ 36 h 68"/>
                <a:gd name="T66" fmla="*/ 0 w 102"/>
                <a:gd name="T67" fmla="*/ 36 h 68"/>
                <a:gd name="T68" fmla="*/ 0 w 102"/>
                <a:gd name="T69" fmla="*/ 28 h 68"/>
                <a:gd name="T70" fmla="*/ 8 w 102"/>
                <a:gd name="T71" fmla="*/ 14 h 68"/>
                <a:gd name="T72" fmla="*/ 12 w 102"/>
                <a:gd name="T73" fmla="*/ 8 h 68"/>
                <a:gd name="T74" fmla="*/ 18 w 102"/>
                <a:gd name="T75" fmla="*/ 6 h 68"/>
                <a:gd name="T76" fmla="*/ 30 w 102"/>
                <a:gd name="T77" fmla="*/ 6 h 68"/>
                <a:gd name="T78" fmla="*/ 48 w 102"/>
                <a:gd name="T79" fmla="*/ 4 h 68"/>
                <a:gd name="T80" fmla="*/ 54 w 102"/>
                <a:gd name="T81" fmla="*/ 4 h 68"/>
                <a:gd name="T82" fmla="*/ 68 w 102"/>
                <a:gd name="T83" fmla="*/ 2 h 68"/>
                <a:gd name="T84" fmla="*/ 76 w 102"/>
                <a:gd name="T85" fmla="*/ 2 h 68"/>
                <a:gd name="T86" fmla="*/ 82 w 102"/>
                <a:gd name="T87" fmla="*/ 2 h 68"/>
                <a:gd name="T88" fmla="*/ 100 w 102"/>
                <a:gd name="T89" fmla="*/ 0 h 68"/>
                <a:gd name="T90" fmla="*/ 102 w 102"/>
                <a:gd name="T91" fmla="*/ 0 h 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2" h="68">
                  <a:moveTo>
                    <a:pt x="102" y="0"/>
                  </a:moveTo>
                  <a:lnTo>
                    <a:pt x="102" y="0"/>
                  </a:lnTo>
                  <a:lnTo>
                    <a:pt x="100" y="2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8" y="52"/>
                  </a:lnTo>
                  <a:lnTo>
                    <a:pt x="80" y="62"/>
                  </a:lnTo>
                  <a:lnTo>
                    <a:pt x="82" y="64"/>
                  </a:lnTo>
                  <a:lnTo>
                    <a:pt x="84" y="68"/>
                  </a:lnTo>
                  <a:lnTo>
                    <a:pt x="80" y="66"/>
                  </a:lnTo>
                  <a:lnTo>
                    <a:pt x="78" y="64"/>
                  </a:lnTo>
                  <a:lnTo>
                    <a:pt x="66" y="56"/>
                  </a:lnTo>
                  <a:lnTo>
                    <a:pt x="58" y="50"/>
                  </a:lnTo>
                  <a:lnTo>
                    <a:pt x="52" y="48"/>
                  </a:lnTo>
                  <a:lnTo>
                    <a:pt x="34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8" y="4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100" y="0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Freeform 331"/>
            <p:cNvSpPr>
              <a:spLocks/>
            </p:cNvSpPr>
            <p:nvPr/>
          </p:nvSpPr>
          <p:spPr bwMode="auto">
            <a:xfrm>
              <a:off x="3084" y="2716"/>
              <a:ext cx="42" cy="48"/>
            </a:xfrm>
            <a:custGeom>
              <a:avLst/>
              <a:gdLst>
                <a:gd name="T0" fmla="*/ 6 w 42"/>
                <a:gd name="T1" fmla="*/ 6 h 48"/>
                <a:gd name="T2" fmla="*/ 6 w 42"/>
                <a:gd name="T3" fmla="*/ 6 h 48"/>
                <a:gd name="T4" fmla="*/ 12 w 42"/>
                <a:gd name="T5" fmla="*/ 12 h 48"/>
                <a:gd name="T6" fmla="*/ 12 w 42"/>
                <a:gd name="T7" fmla="*/ 12 h 48"/>
                <a:gd name="T8" fmla="*/ 16 w 42"/>
                <a:gd name="T9" fmla="*/ 16 h 48"/>
                <a:gd name="T10" fmla="*/ 16 w 42"/>
                <a:gd name="T11" fmla="*/ 16 h 48"/>
                <a:gd name="T12" fmla="*/ 20 w 42"/>
                <a:gd name="T13" fmla="*/ 22 h 48"/>
                <a:gd name="T14" fmla="*/ 20 w 42"/>
                <a:gd name="T15" fmla="*/ 22 h 48"/>
                <a:gd name="T16" fmla="*/ 24 w 42"/>
                <a:gd name="T17" fmla="*/ 24 h 48"/>
                <a:gd name="T18" fmla="*/ 26 w 42"/>
                <a:gd name="T19" fmla="*/ 28 h 48"/>
                <a:gd name="T20" fmla="*/ 26 w 42"/>
                <a:gd name="T21" fmla="*/ 28 h 48"/>
                <a:gd name="T22" fmla="*/ 32 w 42"/>
                <a:gd name="T23" fmla="*/ 34 h 48"/>
                <a:gd name="T24" fmla="*/ 32 w 42"/>
                <a:gd name="T25" fmla="*/ 34 h 48"/>
                <a:gd name="T26" fmla="*/ 36 w 42"/>
                <a:gd name="T27" fmla="*/ 40 h 48"/>
                <a:gd name="T28" fmla="*/ 36 w 42"/>
                <a:gd name="T29" fmla="*/ 40 h 48"/>
                <a:gd name="T30" fmla="*/ 40 w 42"/>
                <a:gd name="T31" fmla="*/ 44 h 48"/>
                <a:gd name="T32" fmla="*/ 42 w 42"/>
                <a:gd name="T33" fmla="*/ 46 h 48"/>
                <a:gd name="T34" fmla="*/ 40 w 42"/>
                <a:gd name="T35" fmla="*/ 48 h 48"/>
                <a:gd name="T36" fmla="*/ 40 w 42"/>
                <a:gd name="T37" fmla="*/ 48 h 48"/>
                <a:gd name="T38" fmla="*/ 36 w 42"/>
                <a:gd name="T39" fmla="*/ 48 h 48"/>
                <a:gd name="T40" fmla="*/ 32 w 42"/>
                <a:gd name="T41" fmla="*/ 48 h 48"/>
                <a:gd name="T42" fmla="*/ 32 w 42"/>
                <a:gd name="T43" fmla="*/ 48 h 48"/>
                <a:gd name="T44" fmla="*/ 28 w 42"/>
                <a:gd name="T45" fmla="*/ 42 h 48"/>
                <a:gd name="T46" fmla="*/ 28 w 42"/>
                <a:gd name="T47" fmla="*/ 42 h 48"/>
                <a:gd name="T48" fmla="*/ 24 w 42"/>
                <a:gd name="T49" fmla="*/ 36 h 48"/>
                <a:gd name="T50" fmla="*/ 24 w 42"/>
                <a:gd name="T51" fmla="*/ 36 h 48"/>
                <a:gd name="T52" fmla="*/ 16 w 42"/>
                <a:gd name="T53" fmla="*/ 26 h 48"/>
                <a:gd name="T54" fmla="*/ 16 w 42"/>
                <a:gd name="T55" fmla="*/ 26 h 48"/>
                <a:gd name="T56" fmla="*/ 6 w 42"/>
                <a:gd name="T57" fmla="*/ 12 h 48"/>
                <a:gd name="T58" fmla="*/ 6 w 42"/>
                <a:gd name="T59" fmla="*/ 12 h 48"/>
                <a:gd name="T60" fmla="*/ 2 w 42"/>
                <a:gd name="T61" fmla="*/ 6 h 48"/>
                <a:gd name="T62" fmla="*/ 0 w 42"/>
                <a:gd name="T63" fmla="*/ 2 h 48"/>
                <a:gd name="T64" fmla="*/ 0 w 42"/>
                <a:gd name="T65" fmla="*/ 0 h 48"/>
                <a:gd name="T66" fmla="*/ 0 w 42"/>
                <a:gd name="T67" fmla="*/ 0 h 48"/>
                <a:gd name="T68" fmla="*/ 0 w 42"/>
                <a:gd name="T69" fmla="*/ 0 h 48"/>
                <a:gd name="T70" fmla="*/ 2 w 42"/>
                <a:gd name="T71" fmla="*/ 0 h 48"/>
                <a:gd name="T72" fmla="*/ 2 w 42"/>
                <a:gd name="T73" fmla="*/ 0 h 48"/>
                <a:gd name="T74" fmla="*/ 4 w 42"/>
                <a:gd name="T75" fmla="*/ 2 h 48"/>
                <a:gd name="T76" fmla="*/ 6 w 42"/>
                <a:gd name="T77" fmla="*/ 6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2" h="48">
                  <a:moveTo>
                    <a:pt x="6" y="6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32" y="34"/>
                  </a:lnTo>
                  <a:lnTo>
                    <a:pt x="36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16" y="26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Freeform 332"/>
            <p:cNvSpPr>
              <a:spLocks/>
            </p:cNvSpPr>
            <p:nvPr/>
          </p:nvSpPr>
          <p:spPr bwMode="auto">
            <a:xfrm>
              <a:off x="3084" y="2716"/>
              <a:ext cx="42" cy="48"/>
            </a:xfrm>
            <a:custGeom>
              <a:avLst/>
              <a:gdLst>
                <a:gd name="T0" fmla="*/ 6 w 42"/>
                <a:gd name="T1" fmla="*/ 6 h 48"/>
                <a:gd name="T2" fmla="*/ 6 w 42"/>
                <a:gd name="T3" fmla="*/ 6 h 48"/>
                <a:gd name="T4" fmla="*/ 12 w 42"/>
                <a:gd name="T5" fmla="*/ 12 h 48"/>
                <a:gd name="T6" fmla="*/ 12 w 42"/>
                <a:gd name="T7" fmla="*/ 12 h 48"/>
                <a:gd name="T8" fmla="*/ 16 w 42"/>
                <a:gd name="T9" fmla="*/ 16 h 48"/>
                <a:gd name="T10" fmla="*/ 16 w 42"/>
                <a:gd name="T11" fmla="*/ 16 h 48"/>
                <a:gd name="T12" fmla="*/ 20 w 42"/>
                <a:gd name="T13" fmla="*/ 22 h 48"/>
                <a:gd name="T14" fmla="*/ 20 w 42"/>
                <a:gd name="T15" fmla="*/ 22 h 48"/>
                <a:gd name="T16" fmla="*/ 24 w 42"/>
                <a:gd name="T17" fmla="*/ 24 h 48"/>
                <a:gd name="T18" fmla="*/ 26 w 42"/>
                <a:gd name="T19" fmla="*/ 28 h 48"/>
                <a:gd name="T20" fmla="*/ 26 w 42"/>
                <a:gd name="T21" fmla="*/ 28 h 48"/>
                <a:gd name="T22" fmla="*/ 32 w 42"/>
                <a:gd name="T23" fmla="*/ 34 h 48"/>
                <a:gd name="T24" fmla="*/ 32 w 42"/>
                <a:gd name="T25" fmla="*/ 34 h 48"/>
                <a:gd name="T26" fmla="*/ 36 w 42"/>
                <a:gd name="T27" fmla="*/ 40 h 48"/>
                <a:gd name="T28" fmla="*/ 36 w 42"/>
                <a:gd name="T29" fmla="*/ 40 h 48"/>
                <a:gd name="T30" fmla="*/ 40 w 42"/>
                <a:gd name="T31" fmla="*/ 44 h 48"/>
                <a:gd name="T32" fmla="*/ 42 w 42"/>
                <a:gd name="T33" fmla="*/ 46 h 48"/>
                <a:gd name="T34" fmla="*/ 40 w 42"/>
                <a:gd name="T35" fmla="*/ 48 h 48"/>
                <a:gd name="T36" fmla="*/ 40 w 42"/>
                <a:gd name="T37" fmla="*/ 48 h 48"/>
                <a:gd name="T38" fmla="*/ 36 w 42"/>
                <a:gd name="T39" fmla="*/ 48 h 48"/>
                <a:gd name="T40" fmla="*/ 32 w 42"/>
                <a:gd name="T41" fmla="*/ 48 h 48"/>
                <a:gd name="T42" fmla="*/ 32 w 42"/>
                <a:gd name="T43" fmla="*/ 48 h 48"/>
                <a:gd name="T44" fmla="*/ 28 w 42"/>
                <a:gd name="T45" fmla="*/ 42 h 48"/>
                <a:gd name="T46" fmla="*/ 28 w 42"/>
                <a:gd name="T47" fmla="*/ 42 h 48"/>
                <a:gd name="T48" fmla="*/ 24 w 42"/>
                <a:gd name="T49" fmla="*/ 36 h 48"/>
                <a:gd name="T50" fmla="*/ 24 w 42"/>
                <a:gd name="T51" fmla="*/ 36 h 48"/>
                <a:gd name="T52" fmla="*/ 16 w 42"/>
                <a:gd name="T53" fmla="*/ 26 h 48"/>
                <a:gd name="T54" fmla="*/ 16 w 42"/>
                <a:gd name="T55" fmla="*/ 26 h 48"/>
                <a:gd name="T56" fmla="*/ 6 w 42"/>
                <a:gd name="T57" fmla="*/ 12 h 48"/>
                <a:gd name="T58" fmla="*/ 6 w 42"/>
                <a:gd name="T59" fmla="*/ 12 h 48"/>
                <a:gd name="T60" fmla="*/ 2 w 42"/>
                <a:gd name="T61" fmla="*/ 6 h 48"/>
                <a:gd name="T62" fmla="*/ 0 w 42"/>
                <a:gd name="T63" fmla="*/ 2 h 48"/>
                <a:gd name="T64" fmla="*/ 0 w 42"/>
                <a:gd name="T65" fmla="*/ 0 h 48"/>
                <a:gd name="T66" fmla="*/ 0 w 42"/>
                <a:gd name="T67" fmla="*/ 0 h 48"/>
                <a:gd name="T68" fmla="*/ 0 w 42"/>
                <a:gd name="T69" fmla="*/ 0 h 48"/>
                <a:gd name="T70" fmla="*/ 2 w 42"/>
                <a:gd name="T71" fmla="*/ 0 h 48"/>
                <a:gd name="T72" fmla="*/ 2 w 42"/>
                <a:gd name="T73" fmla="*/ 0 h 48"/>
                <a:gd name="T74" fmla="*/ 4 w 42"/>
                <a:gd name="T75" fmla="*/ 2 h 48"/>
                <a:gd name="T76" fmla="*/ 6 w 42"/>
                <a:gd name="T77" fmla="*/ 6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2" h="48">
                  <a:moveTo>
                    <a:pt x="6" y="6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32" y="34"/>
                  </a:lnTo>
                  <a:lnTo>
                    <a:pt x="36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16" y="26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Freeform 333"/>
            <p:cNvSpPr>
              <a:spLocks/>
            </p:cNvSpPr>
            <p:nvPr/>
          </p:nvSpPr>
          <p:spPr bwMode="auto">
            <a:xfrm>
              <a:off x="3060" y="2688"/>
              <a:ext cx="14" cy="16"/>
            </a:xfrm>
            <a:custGeom>
              <a:avLst/>
              <a:gdLst>
                <a:gd name="T0" fmla="*/ 0 w 14"/>
                <a:gd name="T1" fmla="*/ 0 h 16"/>
                <a:gd name="T2" fmla="*/ 0 w 14"/>
                <a:gd name="T3" fmla="*/ 0 h 16"/>
                <a:gd name="T4" fmla="*/ 0 w 14"/>
                <a:gd name="T5" fmla="*/ 0 h 16"/>
                <a:gd name="T6" fmla="*/ 8 w 14"/>
                <a:gd name="T7" fmla="*/ 10 h 16"/>
                <a:gd name="T8" fmla="*/ 8 w 14"/>
                <a:gd name="T9" fmla="*/ 10 h 16"/>
                <a:gd name="T10" fmla="*/ 10 w 14"/>
                <a:gd name="T11" fmla="*/ 14 h 16"/>
                <a:gd name="T12" fmla="*/ 10 w 14"/>
                <a:gd name="T13" fmla="*/ 14 h 16"/>
                <a:gd name="T14" fmla="*/ 12 w 14"/>
                <a:gd name="T15" fmla="*/ 16 h 16"/>
                <a:gd name="T16" fmla="*/ 12 w 14"/>
                <a:gd name="T17" fmla="*/ 16 h 16"/>
                <a:gd name="T18" fmla="*/ 14 w 14"/>
                <a:gd name="T19" fmla="*/ 16 h 16"/>
                <a:gd name="T20" fmla="*/ 14 w 14"/>
                <a:gd name="T21" fmla="*/ 16 h 16"/>
                <a:gd name="T22" fmla="*/ 14 w 14"/>
                <a:gd name="T23" fmla="*/ 16 h 16"/>
                <a:gd name="T24" fmla="*/ 14 w 14"/>
                <a:gd name="T25" fmla="*/ 16 h 16"/>
                <a:gd name="T26" fmla="*/ 12 w 14"/>
                <a:gd name="T27" fmla="*/ 14 h 16"/>
                <a:gd name="T28" fmla="*/ 10 w 14"/>
                <a:gd name="T29" fmla="*/ 12 h 16"/>
                <a:gd name="T30" fmla="*/ 10 w 14"/>
                <a:gd name="T31" fmla="*/ 12 h 16"/>
                <a:gd name="T32" fmla="*/ 0 w 1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Freeform 334"/>
            <p:cNvSpPr>
              <a:spLocks/>
            </p:cNvSpPr>
            <p:nvPr/>
          </p:nvSpPr>
          <p:spPr bwMode="auto">
            <a:xfrm>
              <a:off x="3060" y="2688"/>
              <a:ext cx="14" cy="16"/>
            </a:xfrm>
            <a:custGeom>
              <a:avLst/>
              <a:gdLst>
                <a:gd name="T0" fmla="*/ 0 w 14"/>
                <a:gd name="T1" fmla="*/ 0 h 16"/>
                <a:gd name="T2" fmla="*/ 0 w 14"/>
                <a:gd name="T3" fmla="*/ 0 h 16"/>
                <a:gd name="T4" fmla="*/ 0 w 14"/>
                <a:gd name="T5" fmla="*/ 0 h 16"/>
                <a:gd name="T6" fmla="*/ 8 w 14"/>
                <a:gd name="T7" fmla="*/ 10 h 16"/>
                <a:gd name="T8" fmla="*/ 8 w 14"/>
                <a:gd name="T9" fmla="*/ 10 h 16"/>
                <a:gd name="T10" fmla="*/ 10 w 14"/>
                <a:gd name="T11" fmla="*/ 14 h 16"/>
                <a:gd name="T12" fmla="*/ 10 w 14"/>
                <a:gd name="T13" fmla="*/ 14 h 16"/>
                <a:gd name="T14" fmla="*/ 12 w 14"/>
                <a:gd name="T15" fmla="*/ 16 h 16"/>
                <a:gd name="T16" fmla="*/ 12 w 14"/>
                <a:gd name="T17" fmla="*/ 16 h 16"/>
                <a:gd name="T18" fmla="*/ 14 w 14"/>
                <a:gd name="T19" fmla="*/ 16 h 16"/>
                <a:gd name="T20" fmla="*/ 14 w 14"/>
                <a:gd name="T21" fmla="*/ 16 h 16"/>
                <a:gd name="T22" fmla="*/ 14 w 14"/>
                <a:gd name="T23" fmla="*/ 16 h 16"/>
                <a:gd name="T24" fmla="*/ 14 w 14"/>
                <a:gd name="T25" fmla="*/ 16 h 16"/>
                <a:gd name="T26" fmla="*/ 12 w 14"/>
                <a:gd name="T27" fmla="*/ 14 h 16"/>
                <a:gd name="T28" fmla="*/ 10 w 14"/>
                <a:gd name="T29" fmla="*/ 12 h 16"/>
                <a:gd name="T30" fmla="*/ 10 w 14"/>
                <a:gd name="T31" fmla="*/ 12 h 16"/>
                <a:gd name="T32" fmla="*/ 0 w 1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 335"/>
            <p:cNvSpPr>
              <a:spLocks noEditPoints="1"/>
            </p:cNvSpPr>
            <p:nvPr/>
          </p:nvSpPr>
          <p:spPr bwMode="auto">
            <a:xfrm>
              <a:off x="3018" y="2710"/>
              <a:ext cx="64" cy="58"/>
            </a:xfrm>
            <a:custGeom>
              <a:avLst/>
              <a:gdLst>
                <a:gd name="T0" fmla="*/ 16 w 64"/>
                <a:gd name="T1" fmla="*/ 58 h 58"/>
                <a:gd name="T2" fmla="*/ 14 w 64"/>
                <a:gd name="T3" fmla="*/ 56 h 58"/>
                <a:gd name="T4" fmla="*/ 54 w 64"/>
                <a:gd name="T5" fmla="*/ 2 h 58"/>
                <a:gd name="T6" fmla="*/ 64 w 64"/>
                <a:gd name="T7" fmla="*/ 0 h 58"/>
                <a:gd name="T8" fmla="*/ 60 w 64"/>
                <a:gd name="T9" fmla="*/ 4 h 58"/>
                <a:gd name="T10" fmla="*/ 58 w 64"/>
                <a:gd name="T11" fmla="*/ 4 h 58"/>
                <a:gd name="T12" fmla="*/ 58 w 64"/>
                <a:gd name="T13" fmla="*/ 6 h 58"/>
                <a:gd name="T14" fmla="*/ 48 w 64"/>
                <a:gd name="T15" fmla="*/ 18 h 58"/>
                <a:gd name="T16" fmla="*/ 46 w 64"/>
                <a:gd name="T17" fmla="*/ 26 h 58"/>
                <a:gd name="T18" fmla="*/ 46 w 64"/>
                <a:gd name="T19" fmla="*/ 34 h 58"/>
                <a:gd name="T20" fmla="*/ 46 w 64"/>
                <a:gd name="T21" fmla="*/ 34 h 58"/>
                <a:gd name="T22" fmla="*/ 46 w 64"/>
                <a:gd name="T23" fmla="*/ 38 h 58"/>
                <a:gd name="T24" fmla="*/ 46 w 64"/>
                <a:gd name="T25" fmla="*/ 38 h 58"/>
                <a:gd name="T26" fmla="*/ 42 w 64"/>
                <a:gd name="T27" fmla="*/ 36 h 58"/>
                <a:gd name="T28" fmla="*/ 34 w 64"/>
                <a:gd name="T29" fmla="*/ 34 h 58"/>
                <a:gd name="T30" fmla="*/ 32 w 64"/>
                <a:gd name="T31" fmla="*/ 32 h 58"/>
                <a:gd name="T32" fmla="*/ 24 w 64"/>
                <a:gd name="T33" fmla="*/ 34 h 58"/>
                <a:gd name="T34" fmla="*/ 18 w 64"/>
                <a:gd name="T35" fmla="*/ 36 h 58"/>
                <a:gd name="T36" fmla="*/ 16 w 64"/>
                <a:gd name="T37" fmla="*/ 36 h 58"/>
                <a:gd name="T38" fmla="*/ 16 w 64"/>
                <a:gd name="T39" fmla="*/ 36 h 58"/>
                <a:gd name="T40" fmla="*/ 14 w 64"/>
                <a:gd name="T41" fmla="*/ 38 h 58"/>
                <a:gd name="T42" fmla="*/ 12 w 64"/>
                <a:gd name="T43" fmla="*/ 40 h 58"/>
                <a:gd name="T44" fmla="*/ 12 w 64"/>
                <a:gd name="T45" fmla="*/ 40 h 58"/>
                <a:gd name="T46" fmla="*/ 10 w 64"/>
                <a:gd name="T47" fmla="*/ 42 h 58"/>
                <a:gd name="T48" fmla="*/ 10 w 64"/>
                <a:gd name="T49" fmla="*/ 46 h 58"/>
                <a:gd name="T50" fmla="*/ 12 w 64"/>
                <a:gd name="T51" fmla="*/ 54 h 58"/>
                <a:gd name="T52" fmla="*/ 14 w 64"/>
                <a:gd name="T53" fmla="*/ 56 h 58"/>
                <a:gd name="T54" fmla="*/ 14 w 64"/>
                <a:gd name="T55" fmla="*/ 56 h 58"/>
                <a:gd name="T56" fmla="*/ 12 w 64"/>
                <a:gd name="T57" fmla="*/ 56 h 58"/>
                <a:gd name="T58" fmla="*/ 10 w 64"/>
                <a:gd name="T59" fmla="*/ 54 h 58"/>
                <a:gd name="T60" fmla="*/ 10 w 64"/>
                <a:gd name="T61" fmla="*/ 54 h 58"/>
                <a:gd name="T62" fmla="*/ 0 w 64"/>
                <a:gd name="T63" fmla="*/ 34 h 58"/>
                <a:gd name="T64" fmla="*/ 0 w 64"/>
                <a:gd name="T65" fmla="*/ 26 h 58"/>
                <a:gd name="T66" fmla="*/ 0 w 64"/>
                <a:gd name="T67" fmla="*/ 20 h 58"/>
                <a:gd name="T68" fmla="*/ 2 w 64"/>
                <a:gd name="T69" fmla="*/ 16 h 58"/>
                <a:gd name="T70" fmla="*/ 12 w 64"/>
                <a:gd name="T71" fmla="*/ 10 h 58"/>
                <a:gd name="T72" fmla="*/ 20 w 64"/>
                <a:gd name="T73" fmla="*/ 8 h 58"/>
                <a:gd name="T74" fmla="*/ 28 w 64"/>
                <a:gd name="T75" fmla="*/ 6 h 58"/>
                <a:gd name="T76" fmla="*/ 46 w 64"/>
                <a:gd name="T77" fmla="*/ 4 h 58"/>
                <a:gd name="T78" fmla="*/ 54 w 64"/>
                <a:gd name="T79" fmla="*/ 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4" h="58">
                  <a:moveTo>
                    <a:pt x="14" y="56"/>
                  </a:moveTo>
                  <a:lnTo>
                    <a:pt x="16" y="58"/>
                  </a:lnTo>
                  <a:lnTo>
                    <a:pt x="14" y="56"/>
                  </a:lnTo>
                  <a:close/>
                  <a:moveTo>
                    <a:pt x="54" y="2"/>
                  </a:moveTo>
                  <a:lnTo>
                    <a:pt x="54" y="2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2" y="10"/>
                  </a:lnTo>
                  <a:lnTo>
                    <a:pt x="48" y="18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 336"/>
            <p:cNvSpPr>
              <a:spLocks/>
            </p:cNvSpPr>
            <p:nvPr/>
          </p:nvSpPr>
          <p:spPr bwMode="auto">
            <a:xfrm>
              <a:off x="3032" y="2766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Freeform 337"/>
            <p:cNvSpPr>
              <a:spLocks/>
            </p:cNvSpPr>
            <p:nvPr/>
          </p:nvSpPr>
          <p:spPr bwMode="auto">
            <a:xfrm>
              <a:off x="3018" y="2710"/>
              <a:ext cx="64" cy="56"/>
            </a:xfrm>
            <a:custGeom>
              <a:avLst/>
              <a:gdLst>
                <a:gd name="T0" fmla="*/ 54 w 64"/>
                <a:gd name="T1" fmla="*/ 2 h 56"/>
                <a:gd name="T2" fmla="*/ 64 w 64"/>
                <a:gd name="T3" fmla="*/ 0 h 56"/>
                <a:gd name="T4" fmla="*/ 60 w 64"/>
                <a:gd name="T5" fmla="*/ 4 h 56"/>
                <a:gd name="T6" fmla="*/ 58 w 64"/>
                <a:gd name="T7" fmla="*/ 4 h 56"/>
                <a:gd name="T8" fmla="*/ 58 w 64"/>
                <a:gd name="T9" fmla="*/ 6 h 56"/>
                <a:gd name="T10" fmla="*/ 48 w 64"/>
                <a:gd name="T11" fmla="*/ 18 h 56"/>
                <a:gd name="T12" fmla="*/ 46 w 64"/>
                <a:gd name="T13" fmla="*/ 26 h 56"/>
                <a:gd name="T14" fmla="*/ 46 w 64"/>
                <a:gd name="T15" fmla="*/ 34 h 56"/>
                <a:gd name="T16" fmla="*/ 46 w 64"/>
                <a:gd name="T17" fmla="*/ 34 h 56"/>
                <a:gd name="T18" fmla="*/ 46 w 64"/>
                <a:gd name="T19" fmla="*/ 38 h 56"/>
                <a:gd name="T20" fmla="*/ 46 w 64"/>
                <a:gd name="T21" fmla="*/ 38 h 56"/>
                <a:gd name="T22" fmla="*/ 42 w 64"/>
                <a:gd name="T23" fmla="*/ 36 h 56"/>
                <a:gd name="T24" fmla="*/ 34 w 64"/>
                <a:gd name="T25" fmla="*/ 34 h 56"/>
                <a:gd name="T26" fmla="*/ 32 w 64"/>
                <a:gd name="T27" fmla="*/ 32 h 56"/>
                <a:gd name="T28" fmla="*/ 24 w 64"/>
                <a:gd name="T29" fmla="*/ 34 h 56"/>
                <a:gd name="T30" fmla="*/ 18 w 64"/>
                <a:gd name="T31" fmla="*/ 36 h 56"/>
                <a:gd name="T32" fmla="*/ 16 w 64"/>
                <a:gd name="T33" fmla="*/ 36 h 56"/>
                <a:gd name="T34" fmla="*/ 16 w 64"/>
                <a:gd name="T35" fmla="*/ 36 h 56"/>
                <a:gd name="T36" fmla="*/ 14 w 64"/>
                <a:gd name="T37" fmla="*/ 38 h 56"/>
                <a:gd name="T38" fmla="*/ 12 w 64"/>
                <a:gd name="T39" fmla="*/ 40 h 56"/>
                <a:gd name="T40" fmla="*/ 12 w 64"/>
                <a:gd name="T41" fmla="*/ 40 h 56"/>
                <a:gd name="T42" fmla="*/ 10 w 64"/>
                <a:gd name="T43" fmla="*/ 42 h 56"/>
                <a:gd name="T44" fmla="*/ 10 w 64"/>
                <a:gd name="T45" fmla="*/ 46 h 56"/>
                <a:gd name="T46" fmla="*/ 12 w 64"/>
                <a:gd name="T47" fmla="*/ 54 h 56"/>
                <a:gd name="T48" fmla="*/ 14 w 64"/>
                <a:gd name="T49" fmla="*/ 56 h 56"/>
                <a:gd name="T50" fmla="*/ 14 w 64"/>
                <a:gd name="T51" fmla="*/ 56 h 56"/>
                <a:gd name="T52" fmla="*/ 12 w 64"/>
                <a:gd name="T53" fmla="*/ 56 h 56"/>
                <a:gd name="T54" fmla="*/ 10 w 64"/>
                <a:gd name="T55" fmla="*/ 54 h 56"/>
                <a:gd name="T56" fmla="*/ 10 w 64"/>
                <a:gd name="T57" fmla="*/ 54 h 56"/>
                <a:gd name="T58" fmla="*/ 0 w 64"/>
                <a:gd name="T59" fmla="*/ 34 h 56"/>
                <a:gd name="T60" fmla="*/ 0 w 64"/>
                <a:gd name="T61" fmla="*/ 26 h 56"/>
                <a:gd name="T62" fmla="*/ 0 w 64"/>
                <a:gd name="T63" fmla="*/ 20 h 56"/>
                <a:gd name="T64" fmla="*/ 2 w 64"/>
                <a:gd name="T65" fmla="*/ 16 h 56"/>
                <a:gd name="T66" fmla="*/ 12 w 64"/>
                <a:gd name="T67" fmla="*/ 10 h 56"/>
                <a:gd name="T68" fmla="*/ 20 w 64"/>
                <a:gd name="T69" fmla="*/ 8 h 56"/>
                <a:gd name="T70" fmla="*/ 28 w 64"/>
                <a:gd name="T71" fmla="*/ 6 h 56"/>
                <a:gd name="T72" fmla="*/ 46 w 64"/>
                <a:gd name="T73" fmla="*/ 4 h 56"/>
                <a:gd name="T74" fmla="*/ 54 w 64"/>
                <a:gd name="T75" fmla="*/ 2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56">
                  <a:moveTo>
                    <a:pt x="54" y="2"/>
                  </a:moveTo>
                  <a:lnTo>
                    <a:pt x="54" y="2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2" y="10"/>
                  </a:lnTo>
                  <a:lnTo>
                    <a:pt x="48" y="18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Freeform 338"/>
            <p:cNvSpPr>
              <a:spLocks/>
            </p:cNvSpPr>
            <p:nvPr/>
          </p:nvSpPr>
          <p:spPr bwMode="auto">
            <a:xfrm>
              <a:off x="3098" y="2496"/>
              <a:ext cx="54" cy="6"/>
            </a:xfrm>
            <a:custGeom>
              <a:avLst/>
              <a:gdLst>
                <a:gd name="T0" fmla="*/ 54 w 54"/>
                <a:gd name="T1" fmla="*/ 2 h 6"/>
                <a:gd name="T2" fmla="*/ 54 w 54"/>
                <a:gd name="T3" fmla="*/ 2 h 6"/>
                <a:gd name="T4" fmla="*/ 52 w 54"/>
                <a:gd name="T5" fmla="*/ 4 h 6"/>
                <a:gd name="T6" fmla="*/ 52 w 54"/>
                <a:gd name="T7" fmla="*/ 4 h 6"/>
                <a:gd name="T8" fmla="*/ 44 w 54"/>
                <a:gd name="T9" fmla="*/ 6 h 6"/>
                <a:gd name="T10" fmla="*/ 34 w 54"/>
                <a:gd name="T11" fmla="*/ 6 h 6"/>
                <a:gd name="T12" fmla="*/ 34 w 54"/>
                <a:gd name="T13" fmla="*/ 6 h 6"/>
                <a:gd name="T14" fmla="*/ 28 w 54"/>
                <a:gd name="T15" fmla="*/ 6 h 6"/>
                <a:gd name="T16" fmla="*/ 28 w 54"/>
                <a:gd name="T17" fmla="*/ 6 h 6"/>
                <a:gd name="T18" fmla="*/ 18 w 54"/>
                <a:gd name="T19" fmla="*/ 4 h 6"/>
                <a:gd name="T20" fmla="*/ 18 w 54"/>
                <a:gd name="T21" fmla="*/ 4 h 6"/>
                <a:gd name="T22" fmla="*/ 10 w 54"/>
                <a:gd name="T23" fmla="*/ 6 h 6"/>
                <a:gd name="T24" fmla="*/ 0 w 54"/>
                <a:gd name="T25" fmla="*/ 6 h 6"/>
                <a:gd name="T26" fmla="*/ 0 w 54"/>
                <a:gd name="T27" fmla="*/ 6 h 6"/>
                <a:gd name="T28" fmla="*/ 2 w 54"/>
                <a:gd name="T29" fmla="*/ 6 h 6"/>
                <a:gd name="T30" fmla="*/ 2 w 54"/>
                <a:gd name="T31" fmla="*/ 6 h 6"/>
                <a:gd name="T32" fmla="*/ 2 w 54"/>
                <a:gd name="T33" fmla="*/ 6 h 6"/>
                <a:gd name="T34" fmla="*/ 2 w 54"/>
                <a:gd name="T35" fmla="*/ 6 h 6"/>
                <a:gd name="T36" fmla="*/ 6 w 54"/>
                <a:gd name="T37" fmla="*/ 4 h 6"/>
                <a:gd name="T38" fmla="*/ 6 w 54"/>
                <a:gd name="T39" fmla="*/ 4 h 6"/>
                <a:gd name="T40" fmla="*/ 12 w 54"/>
                <a:gd name="T41" fmla="*/ 2 h 6"/>
                <a:gd name="T42" fmla="*/ 20 w 54"/>
                <a:gd name="T43" fmla="*/ 0 h 6"/>
                <a:gd name="T44" fmla="*/ 20 w 54"/>
                <a:gd name="T45" fmla="*/ 0 h 6"/>
                <a:gd name="T46" fmla="*/ 40 w 54"/>
                <a:gd name="T47" fmla="*/ 2 h 6"/>
                <a:gd name="T48" fmla="*/ 40 w 54"/>
                <a:gd name="T49" fmla="*/ 2 h 6"/>
                <a:gd name="T50" fmla="*/ 54 w 54"/>
                <a:gd name="T51" fmla="*/ 2 h 6"/>
                <a:gd name="T52" fmla="*/ 54 w 54"/>
                <a:gd name="T53" fmla="*/ 2 h 6"/>
                <a:gd name="T54" fmla="*/ 54 w 54"/>
                <a:gd name="T55" fmla="*/ 2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6">
                  <a:moveTo>
                    <a:pt x="54" y="2"/>
                  </a:moveTo>
                  <a:lnTo>
                    <a:pt x="54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40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Freeform 339"/>
            <p:cNvSpPr>
              <a:spLocks/>
            </p:cNvSpPr>
            <p:nvPr/>
          </p:nvSpPr>
          <p:spPr bwMode="auto">
            <a:xfrm>
              <a:off x="3098" y="2496"/>
              <a:ext cx="54" cy="6"/>
            </a:xfrm>
            <a:custGeom>
              <a:avLst/>
              <a:gdLst>
                <a:gd name="T0" fmla="*/ 54 w 54"/>
                <a:gd name="T1" fmla="*/ 2 h 6"/>
                <a:gd name="T2" fmla="*/ 54 w 54"/>
                <a:gd name="T3" fmla="*/ 2 h 6"/>
                <a:gd name="T4" fmla="*/ 52 w 54"/>
                <a:gd name="T5" fmla="*/ 4 h 6"/>
                <a:gd name="T6" fmla="*/ 52 w 54"/>
                <a:gd name="T7" fmla="*/ 4 h 6"/>
                <a:gd name="T8" fmla="*/ 44 w 54"/>
                <a:gd name="T9" fmla="*/ 6 h 6"/>
                <a:gd name="T10" fmla="*/ 34 w 54"/>
                <a:gd name="T11" fmla="*/ 6 h 6"/>
                <a:gd name="T12" fmla="*/ 34 w 54"/>
                <a:gd name="T13" fmla="*/ 6 h 6"/>
                <a:gd name="T14" fmla="*/ 28 w 54"/>
                <a:gd name="T15" fmla="*/ 6 h 6"/>
                <a:gd name="T16" fmla="*/ 28 w 54"/>
                <a:gd name="T17" fmla="*/ 6 h 6"/>
                <a:gd name="T18" fmla="*/ 18 w 54"/>
                <a:gd name="T19" fmla="*/ 4 h 6"/>
                <a:gd name="T20" fmla="*/ 18 w 54"/>
                <a:gd name="T21" fmla="*/ 4 h 6"/>
                <a:gd name="T22" fmla="*/ 10 w 54"/>
                <a:gd name="T23" fmla="*/ 6 h 6"/>
                <a:gd name="T24" fmla="*/ 0 w 54"/>
                <a:gd name="T25" fmla="*/ 6 h 6"/>
                <a:gd name="T26" fmla="*/ 0 w 54"/>
                <a:gd name="T27" fmla="*/ 6 h 6"/>
                <a:gd name="T28" fmla="*/ 2 w 54"/>
                <a:gd name="T29" fmla="*/ 6 h 6"/>
                <a:gd name="T30" fmla="*/ 2 w 54"/>
                <a:gd name="T31" fmla="*/ 6 h 6"/>
                <a:gd name="T32" fmla="*/ 2 w 54"/>
                <a:gd name="T33" fmla="*/ 6 h 6"/>
                <a:gd name="T34" fmla="*/ 2 w 54"/>
                <a:gd name="T35" fmla="*/ 6 h 6"/>
                <a:gd name="T36" fmla="*/ 6 w 54"/>
                <a:gd name="T37" fmla="*/ 4 h 6"/>
                <a:gd name="T38" fmla="*/ 6 w 54"/>
                <a:gd name="T39" fmla="*/ 4 h 6"/>
                <a:gd name="T40" fmla="*/ 12 w 54"/>
                <a:gd name="T41" fmla="*/ 2 h 6"/>
                <a:gd name="T42" fmla="*/ 20 w 54"/>
                <a:gd name="T43" fmla="*/ 0 h 6"/>
                <a:gd name="T44" fmla="*/ 20 w 54"/>
                <a:gd name="T45" fmla="*/ 0 h 6"/>
                <a:gd name="T46" fmla="*/ 40 w 54"/>
                <a:gd name="T47" fmla="*/ 2 h 6"/>
                <a:gd name="T48" fmla="*/ 40 w 54"/>
                <a:gd name="T49" fmla="*/ 2 h 6"/>
                <a:gd name="T50" fmla="*/ 54 w 54"/>
                <a:gd name="T51" fmla="*/ 2 h 6"/>
                <a:gd name="T52" fmla="*/ 54 w 54"/>
                <a:gd name="T53" fmla="*/ 2 h 6"/>
                <a:gd name="T54" fmla="*/ 54 w 54"/>
                <a:gd name="T55" fmla="*/ 2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6">
                  <a:moveTo>
                    <a:pt x="54" y="2"/>
                  </a:moveTo>
                  <a:lnTo>
                    <a:pt x="54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40" y="2"/>
                  </a:lnTo>
                  <a:lnTo>
                    <a:pt x="5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Freeform 340"/>
            <p:cNvSpPr>
              <a:spLocks/>
            </p:cNvSpPr>
            <p:nvPr/>
          </p:nvSpPr>
          <p:spPr bwMode="auto">
            <a:xfrm>
              <a:off x="3130" y="2514"/>
              <a:ext cx="24" cy="4"/>
            </a:xfrm>
            <a:custGeom>
              <a:avLst/>
              <a:gdLst>
                <a:gd name="T0" fmla="*/ 24 w 24"/>
                <a:gd name="T1" fmla="*/ 2 h 4"/>
                <a:gd name="T2" fmla="*/ 24 w 24"/>
                <a:gd name="T3" fmla="*/ 2 h 4"/>
                <a:gd name="T4" fmla="*/ 24 w 24"/>
                <a:gd name="T5" fmla="*/ 2 h 4"/>
                <a:gd name="T6" fmla="*/ 22 w 24"/>
                <a:gd name="T7" fmla="*/ 0 h 4"/>
                <a:gd name="T8" fmla="*/ 22 w 24"/>
                <a:gd name="T9" fmla="*/ 0 h 4"/>
                <a:gd name="T10" fmla="*/ 12 w 24"/>
                <a:gd name="T11" fmla="*/ 0 h 4"/>
                <a:gd name="T12" fmla="*/ 12 w 24"/>
                <a:gd name="T13" fmla="*/ 0 h 4"/>
                <a:gd name="T14" fmla="*/ 6 w 24"/>
                <a:gd name="T15" fmla="*/ 2 h 4"/>
                <a:gd name="T16" fmla="*/ 6 w 24"/>
                <a:gd name="T17" fmla="*/ 2 h 4"/>
                <a:gd name="T18" fmla="*/ 0 w 24"/>
                <a:gd name="T19" fmla="*/ 4 h 4"/>
                <a:gd name="T20" fmla="*/ 0 w 24"/>
                <a:gd name="T21" fmla="*/ 4 h 4"/>
                <a:gd name="T22" fmla="*/ 0 w 24"/>
                <a:gd name="T23" fmla="*/ 4 h 4"/>
                <a:gd name="T24" fmla="*/ 0 w 24"/>
                <a:gd name="T25" fmla="*/ 4 h 4"/>
                <a:gd name="T26" fmla="*/ 4 w 24"/>
                <a:gd name="T27" fmla="*/ 4 h 4"/>
                <a:gd name="T28" fmla="*/ 10 w 24"/>
                <a:gd name="T29" fmla="*/ 4 h 4"/>
                <a:gd name="T30" fmla="*/ 10 w 24"/>
                <a:gd name="T31" fmla="*/ 4 h 4"/>
                <a:gd name="T32" fmla="*/ 14 w 24"/>
                <a:gd name="T33" fmla="*/ 2 h 4"/>
                <a:gd name="T34" fmla="*/ 14 w 24"/>
                <a:gd name="T35" fmla="*/ 2 h 4"/>
                <a:gd name="T36" fmla="*/ 24 w 24"/>
                <a:gd name="T37" fmla="*/ 2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Freeform 341"/>
            <p:cNvSpPr>
              <a:spLocks/>
            </p:cNvSpPr>
            <p:nvPr/>
          </p:nvSpPr>
          <p:spPr bwMode="auto">
            <a:xfrm>
              <a:off x="3130" y="2514"/>
              <a:ext cx="24" cy="4"/>
            </a:xfrm>
            <a:custGeom>
              <a:avLst/>
              <a:gdLst>
                <a:gd name="T0" fmla="*/ 24 w 24"/>
                <a:gd name="T1" fmla="*/ 2 h 4"/>
                <a:gd name="T2" fmla="*/ 24 w 24"/>
                <a:gd name="T3" fmla="*/ 2 h 4"/>
                <a:gd name="T4" fmla="*/ 24 w 24"/>
                <a:gd name="T5" fmla="*/ 2 h 4"/>
                <a:gd name="T6" fmla="*/ 22 w 24"/>
                <a:gd name="T7" fmla="*/ 0 h 4"/>
                <a:gd name="T8" fmla="*/ 22 w 24"/>
                <a:gd name="T9" fmla="*/ 0 h 4"/>
                <a:gd name="T10" fmla="*/ 12 w 24"/>
                <a:gd name="T11" fmla="*/ 0 h 4"/>
                <a:gd name="T12" fmla="*/ 12 w 24"/>
                <a:gd name="T13" fmla="*/ 0 h 4"/>
                <a:gd name="T14" fmla="*/ 6 w 24"/>
                <a:gd name="T15" fmla="*/ 2 h 4"/>
                <a:gd name="T16" fmla="*/ 6 w 24"/>
                <a:gd name="T17" fmla="*/ 2 h 4"/>
                <a:gd name="T18" fmla="*/ 0 w 24"/>
                <a:gd name="T19" fmla="*/ 4 h 4"/>
                <a:gd name="T20" fmla="*/ 0 w 24"/>
                <a:gd name="T21" fmla="*/ 4 h 4"/>
                <a:gd name="T22" fmla="*/ 0 w 24"/>
                <a:gd name="T23" fmla="*/ 4 h 4"/>
                <a:gd name="T24" fmla="*/ 0 w 24"/>
                <a:gd name="T25" fmla="*/ 4 h 4"/>
                <a:gd name="T26" fmla="*/ 4 w 24"/>
                <a:gd name="T27" fmla="*/ 4 h 4"/>
                <a:gd name="T28" fmla="*/ 10 w 24"/>
                <a:gd name="T29" fmla="*/ 4 h 4"/>
                <a:gd name="T30" fmla="*/ 10 w 24"/>
                <a:gd name="T31" fmla="*/ 4 h 4"/>
                <a:gd name="T32" fmla="*/ 14 w 24"/>
                <a:gd name="T33" fmla="*/ 2 h 4"/>
                <a:gd name="T34" fmla="*/ 14 w 24"/>
                <a:gd name="T35" fmla="*/ 2 h 4"/>
                <a:gd name="T36" fmla="*/ 24 w 24"/>
                <a:gd name="T37" fmla="*/ 2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Freeform 342"/>
            <p:cNvSpPr>
              <a:spLocks/>
            </p:cNvSpPr>
            <p:nvPr/>
          </p:nvSpPr>
          <p:spPr bwMode="auto">
            <a:xfrm>
              <a:off x="3094" y="2810"/>
              <a:ext cx="206" cy="22"/>
            </a:xfrm>
            <a:custGeom>
              <a:avLst/>
              <a:gdLst>
                <a:gd name="T0" fmla="*/ 206 w 206"/>
                <a:gd name="T1" fmla="*/ 14 h 22"/>
                <a:gd name="T2" fmla="*/ 204 w 206"/>
                <a:gd name="T3" fmla="*/ 16 h 22"/>
                <a:gd name="T4" fmla="*/ 196 w 206"/>
                <a:gd name="T5" fmla="*/ 14 h 22"/>
                <a:gd name="T6" fmla="*/ 188 w 206"/>
                <a:gd name="T7" fmla="*/ 14 h 22"/>
                <a:gd name="T8" fmla="*/ 184 w 206"/>
                <a:gd name="T9" fmla="*/ 16 h 22"/>
                <a:gd name="T10" fmla="*/ 180 w 206"/>
                <a:gd name="T11" fmla="*/ 16 h 22"/>
                <a:gd name="T12" fmla="*/ 178 w 206"/>
                <a:gd name="T13" fmla="*/ 18 h 22"/>
                <a:gd name="T14" fmla="*/ 176 w 206"/>
                <a:gd name="T15" fmla="*/ 18 h 22"/>
                <a:gd name="T16" fmla="*/ 172 w 206"/>
                <a:gd name="T17" fmla="*/ 20 h 22"/>
                <a:gd name="T18" fmla="*/ 162 w 206"/>
                <a:gd name="T19" fmla="*/ 22 h 22"/>
                <a:gd name="T20" fmla="*/ 146 w 206"/>
                <a:gd name="T21" fmla="*/ 20 h 22"/>
                <a:gd name="T22" fmla="*/ 140 w 206"/>
                <a:gd name="T23" fmla="*/ 18 h 22"/>
                <a:gd name="T24" fmla="*/ 118 w 206"/>
                <a:gd name="T25" fmla="*/ 8 h 22"/>
                <a:gd name="T26" fmla="*/ 110 w 206"/>
                <a:gd name="T27" fmla="*/ 8 h 22"/>
                <a:gd name="T28" fmla="*/ 98 w 206"/>
                <a:gd name="T29" fmla="*/ 14 h 22"/>
                <a:gd name="T30" fmla="*/ 92 w 206"/>
                <a:gd name="T31" fmla="*/ 16 h 22"/>
                <a:gd name="T32" fmla="*/ 84 w 206"/>
                <a:gd name="T33" fmla="*/ 20 h 22"/>
                <a:gd name="T34" fmla="*/ 66 w 206"/>
                <a:gd name="T35" fmla="*/ 18 h 22"/>
                <a:gd name="T36" fmla="*/ 46 w 206"/>
                <a:gd name="T37" fmla="*/ 14 h 22"/>
                <a:gd name="T38" fmla="*/ 30 w 206"/>
                <a:gd name="T39" fmla="*/ 12 h 22"/>
                <a:gd name="T40" fmla="*/ 14 w 206"/>
                <a:gd name="T41" fmla="*/ 18 h 22"/>
                <a:gd name="T42" fmla="*/ 6 w 206"/>
                <a:gd name="T43" fmla="*/ 20 h 22"/>
                <a:gd name="T44" fmla="*/ 0 w 206"/>
                <a:gd name="T45" fmla="*/ 20 h 22"/>
                <a:gd name="T46" fmla="*/ 0 w 206"/>
                <a:gd name="T47" fmla="*/ 20 h 22"/>
                <a:gd name="T48" fmla="*/ 2 w 206"/>
                <a:gd name="T49" fmla="*/ 16 h 22"/>
                <a:gd name="T50" fmla="*/ 16 w 206"/>
                <a:gd name="T51" fmla="*/ 8 h 22"/>
                <a:gd name="T52" fmla="*/ 30 w 206"/>
                <a:gd name="T53" fmla="*/ 6 h 22"/>
                <a:gd name="T54" fmla="*/ 46 w 206"/>
                <a:gd name="T55" fmla="*/ 6 h 22"/>
                <a:gd name="T56" fmla="*/ 46 w 206"/>
                <a:gd name="T57" fmla="*/ 6 h 22"/>
                <a:gd name="T58" fmla="*/ 54 w 206"/>
                <a:gd name="T59" fmla="*/ 8 h 22"/>
                <a:gd name="T60" fmla="*/ 56 w 206"/>
                <a:gd name="T61" fmla="*/ 10 h 22"/>
                <a:gd name="T62" fmla="*/ 72 w 206"/>
                <a:gd name="T63" fmla="*/ 14 h 22"/>
                <a:gd name="T64" fmla="*/ 78 w 206"/>
                <a:gd name="T65" fmla="*/ 14 h 22"/>
                <a:gd name="T66" fmla="*/ 86 w 206"/>
                <a:gd name="T67" fmla="*/ 12 h 22"/>
                <a:gd name="T68" fmla="*/ 92 w 206"/>
                <a:gd name="T69" fmla="*/ 8 h 22"/>
                <a:gd name="T70" fmla="*/ 112 w 206"/>
                <a:gd name="T71" fmla="*/ 0 h 22"/>
                <a:gd name="T72" fmla="*/ 120 w 206"/>
                <a:gd name="T73" fmla="*/ 2 h 22"/>
                <a:gd name="T74" fmla="*/ 128 w 206"/>
                <a:gd name="T75" fmla="*/ 4 h 22"/>
                <a:gd name="T76" fmla="*/ 128 w 206"/>
                <a:gd name="T77" fmla="*/ 4 h 22"/>
                <a:gd name="T78" fmla="*/ 132 w 206"/>
                <a:gd name="T79" fmla="*/ 6 h 22"/>
                <a:gd name="T80" fmla="*/ 134 w 206"/>
                <a:gd name="T81" fmla="*/ 6 h 22"/>
                <a:gd name="T82" fmla="*/ 136 w 206"/>
                <a:gd name="T83" fmla="*/ 8 h 22"/>
                <a:gd name="T84" fmla="*/ 136 w 206"/>
                <a:gd name="T85" fmla="*/ 8 h 22"/>
                <a:gd name="T86" fmla="*/ 138 w 206"/>
                <a:gd name="T87" fmla="*/ 10 h 22"/>
                <a:gd name="T88" fmla="*/ 140 w 206"/>
                <a:gd name="T89" fmla="*/ 10 h 22"/>
                <a:gd name="T90" fmla="*/ 144 w 206"/>
                <a:gd name="T91" fmla="*/ 12 h 22"/>
                <a:gd name="T92" fmla="*/ 148 w 206"/>
                <a:gd name="T93" fmla="*/ 14 h 22"/>
                <a:gd name="T94" fmla="*/ 154 w 206"/>
                <a:gd name="T95" fmla="*/ 16 h 22"/>
                <a:gd name="T96" fmla="*/ 162 w 206"/>
                <a:gd name="T97" fmla="*/ 16 h 22"/>
                <a:gd name="T98" fmla="*/ 182 w 206"/>
                <a:gd name="T99" fmla="*/ 10 h 22"/>
                <a:gd name="T100" fmla="*/ 186 w 206"/>
                <a:gd name="T101" fmla="*/ 8 h 22"/>
                <a:gd name="T102" fmla="*/ 204 w 206"/>
                <a:gd name="T103" fmla="*/ 10 h 22"/>
                <a:gd name="T104" fmla="*/ 206 w 206"/>
                <a:gd name="T105" fmla="*/ 12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6" h="22">
                  <a:moveTo>
                    <a:pt x="206" y="14"/>
                  </a:move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96" y="14"/>
                  </a:lnTo>
                  <a:lnTo>
                    <a:pt x="188" y="14"/>
                  </a:lnTo>
                  <a:lnTo>
                    <a:pt x="184" y="16"/>
                  </a:lnTo>
                  <a:lnTo>
                    <a:pt x="180" y="16"/>
                  </a:lnTo>
                  <a:lnTo>
                    <a:pt x="178" y="18"/>
                  </a:lnTo>
                  <a:lnTo>
                    <a:pt x="176" y="18"/>
                  </a:lnTo>
                  <a:lnTo>
                    <a:pt x="172" y="20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6" y="20"/>
                  </a:lnTo>
                  <a:lnTo>
                    <a:pt x="140" y="18"/>
                  </a:lnTo>
                  <a:lnTo>
                    <a:pt x="124" y="10"/>
                  </a:lnTo>
                  <a:lnTo>
                    <a:pt x="118" y="8"/>
                  </a:lnTo>
                  <a:lnTo>
                    <a:pt x="110" y="8"/>
                  </a:lnTo>
                  <a:lnTo>
                    <a:pt x="102" y="10"/>
                  </a:lnTo>
                  <a:lnTo>
                    <a:pt x="98" y="14"/>
                  </a:lnTo>
                  <a:lnTo>
                    <a:pt x="92" y="16"/>
                  </a:lnTo>
                  <a:lnTo>
                    <a:pt x="84" y="20"/>
                  </a:lnTo>
                  <a:lnTo>
                    <a:pt x="74" y="20"/>
                  </a:lnTo>
                  <a:lnTo>
                    <a:pt x="66" y="18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6" y="8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4"/>
                  </a:lnTo>
                  <a:lnTo>
                    <a:pt x="86" y="12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2" y="0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4"/>
                  </a:lnTo>
                  <a:lnTo>
                    <a:pt x="154" y="16"/>
                  </a:lnTo>
                  <a:lnTo>
                    <a:pt x="162" y="16"/>
                  </a:lnTo>
                  <a:lnTo>
                    <a:pt x="168" y="16"/>
                  </a:lnTo>
                  <a:lnTo>
                    <a:pt x="182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204" y="10"/>
                  </a:lnTo>
                  <a:lnTo>
                    <a:pt x="206" y="1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Freeform 343"/>
            <p:cNvSpPr>
              <a:spLocks/>
            </p:cNvSpPr>
            <p:nvPr/>
          </p:nvSpPr>
          <p:spPr bwMode="auto">
            <a:xfrm>
              <a:off x="3094" y="2810"/>
              <a:ext cx="206" cy="22"/>
            </a:xfrm>
            <a:custGeom>
              <a:avLst/>
              <a:gdLst>
                <a:gd name="T0" fmla="*/ 206 w 206"/>
                <a:gd name="T1" fmla="*/ 14 h 22"/>
                <a:gd name="T2" fmla="*/ 204 w 206"/>
                <a:gd name="T3" fmla="*/ 16 h 22"/>
                <a:gd name="T4" fmla="*/ 196 w 206"/>
                <a:gd name="T5" fmla="*/ 14 h 22"/>
                <a:gd name="T6" fmla="*/ 188 w 206"/>
                <a:gd name="T7" fmla="*/ 14 h 22"/>
                <a:gd name="T8" fmla="*/ 184 w 206"/>
                <a:gd name="T9" fmla="*/ 16 h 22"/>
                <a:gd name="T10" fmla="*/ 180 w 206"/>
                <a:gd name="T11" fmla="*/ 16 h 22"/>
                <a:gd name="T12" fmla="*/ 178 w 206"/>
                <a:gd name="T13" fmla="*/ 18 h 22"/>
                <a:gd name="T14" fmla="*/ 176 w 206"/>
                <a:gd name="T15" fmla="*/ 18 h 22"/>
                <a:gd name="T16" fmla="*/ 172 w 206"/>
                <a:gd name="T17" fmla="*/ 20 h 22"/>
                <a:gd name="T18" fmla="*/ 162 w 206"/>
                <a:gd name="T19" fmla="*/ 22 h 22"/>
                <a:gd name="T20" fmla="*/ 146 w 206"/>
                <a:gd name="T21" fmla="*/ 20 h 22"/>
                <a:gd name="T22" fmla="*/ 140 w 206"/>
                <a:gd name="T23" fmla="*/ 18 h 22"/>
                <a:gd name="T24" fmla="*/ 118 w 206"/>
                <a:gd name="T25" fmla="*/ 8 h 22"/>
                <a:gd name="T26" fmla="*/ 110 w 206"/>
                <a:gd name="T27" fmla="*/ 8 h 22"/>
                <a:gd name="T28" fmla="*/ 98 w 206"/>
                <a:gd name="T29" fmla="*/ 14 h 22"/>
                <a:gd name="T30" fmla="*/ 92 w 206"/>
                <a:gd name="T31" fmla="*/ 16 h 22"/>
                <a:gd name="T32" fmla="*/ 84 w 206"/>
                <a:gd name="T33" fmla="*/ 20 h 22"/>
                <a:gd name="T34" fmla="*/ 66 w 206"/>
                <a:gd name="T35" fmla="*/ 18 h 22"/>
                <a:gd name="T36" fmla="*/ 46 w 206"/>
                <a:gd name="T37" fmla="*/ 14 h 22"/>
                <a:gd name="T38" fmla="*/ 30 w 206"/>
                <a:gd name="T39" fmla="*/ 12 h 22"/>
                <a:gd name="T40" fmla="*/ 14 w 206"/>
                <a:gd name="T41" fmla="*/ 18 h 22"/>
                <a:gd name="T42" fmla="*/ 6 w 206"/>
                <a:gd name="T43" fmla="*/ 20 h 22"/>
                <a:gd name="T44" fmla="*/ 0 w 206"/>
                <a:gd name="T45" fmla="*/ 20 h 22"/>
                <a:gd name="T46" fmla="*/ 0 w 206"/>
                <a:gd name="T47" fmla="*/ 20 h 22"/>
                <a:gd name="T48" fmla="*/ 2 w 206"/>
                <a:gd name="T49" fmla="*/ 16 h 22"/>
                <a:gd name="T50" fmla="*/ 16 w 206"/>
                <a:gd name="T51" fmla="*/ 8 h 22"/>
                <a:gd name="T52" fmla="*/ 30 w 206"/>
                <a:gd name="T53" fmla="*/ 6 h 22"/>
                <a:gd name="T54" fmla="*/ 46 w 206"/>
                <a:gd name="T55" fmla="*/ 6 h 22"/>
                <a:gd name="T56" fmla="*/ 46 w 206"/>
                <a:gd name="T57" fmla="*/ 6 h 22"/>
                <a:gd name="T58" fmla="*/ 54 w 206"/>
                <a:gd name="T59" fmla="*/ 8 h 22"/>
                <a:gd name="T60" fmla="*/ 56 w 206"/>
                <a:gd name="T61" fmla="*/ 10 h 22"/>
                <a:gd name="T62" fmla="*/ 72 w 206"/>
                <a:gd name="T63" fmla="*/ 14 h 22"/>
                <a:gd name="T64" fmla="*/ 78 w 206"/>
                <a:gd name="T65" fmla="*/ 14 h 22"/>
                <a:gd name="T66" fmla="*/ 86 w 206"/>
                <a:gd name="T67" fmla="*/ 12 h 22"/>
                <a:gd name="T68" fmla="*/ 92 w 206"/>
                <a:gd name="T69" fmla="*/ 8 h 22"/>
                <a:gd name="T70" fmla="*/ 112 w 206"/>
                <a:gd name="T71" fmla="*/ 0 h 22"/>
                <a:gd name="T72" fmla="*/ 120 w 206"/>
                <a:gd name="T73" fmla="*/ 2 h 22"/>
                <a:gd name="T74" fmla="*/ 128 w 206"/>
                <a:gd name="T75" fmla="*/ 4 h 22"/>
                <a:gd name="T76" fmla="*/ 128 w 206"/>
                <a:gd name="T77" fmla="*/ 4 h 22"/>
                <a:gd name="T78" fmla="*/ 132 w 206"/>
                <a:gd name="T79" fmla="*/ 6 h 22"/>
                <a:gd name="T80" fmla="*/ 134 w 206"/>
                <a:gd name="T81" fmla="*/ 6 h 22"/>
                <a:gd name="T82" fmla="*/ 136 w 206"/>
                <a:gd name="T83" fmla="*/ 8 h 22"/>
                <a:gd name="T84" fmla="*/ 136 w 206"/>
                <a:gd name="T85" fmla="*/ 8 h 22"/>
                <a:gd name="T86" fmla="*/ 138 w 206"/>
                <a:gd name="T87" fmla="*/ 10 h 22"/>
                <a:gd name="T88" fmla="*/ 140 w 206"/>
                <a:gd name="T89" fmla="*/ 10 h 22"/>
                <a:gd name="T90" fmla="*/ 144 w 206"/>
                <a:gd name="T91" fmla="*/ 12 h 22"/>
                <a:gd name="T92" fmla="*/ 148 w 206"/>
                <a:gd name="T93" fmla="*/ 14 h 22"/>
                <a:gd name="T94" fmla="*/ 154 w 206"/>
                <a:gd name="T95" fmla="*/ 16 h 22"/>
                <a:gd name="T96" fmla="*/ 162 w 206"/>
                <a:gd name="T97" fmla="*/ 16 h 22"/>
                <a:gd name="T98" fmla="*/ 182 w 206"/>
                <a:gd name="T99" fmla="*/ 10 h 22"/>
                <a:gd name="T100" fmla="*/ 186 w 206"/>
                <a:gd name="T101" fmla="*/ 8 h 22"/>
                <a:gd name="T102" fmla="*/ 204 w 206"/>
                <a:gd name="T103" fmla="*/ 10 h 22"/>
                <a:gd name="T104" fmla="*/ 206 w 206"/>
                <a:gd name="T105" fmla="*/ 12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6" h="22">
                  <a:moveTo>
                    <a:pt x="206" y="14"/>
                  </a:move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96" y="14"/>
                  </a:lnTo>
                  <a:lnTo>
                    <a:pt x="188" y="14"/>
                  </a:lnTo>
                  <a:lnTo>
                    <a:pt x="184" y="16"/>
                  </a:lnTo>
                  <a:lnTo>
                    <a:pt x="180" y="16"/>
                  </a:lnTo>
                  <a:lnTo>
                    <a:pt x="178" y="18"/>
                  </a:lnTo>
                  <a:lnTo>
                    <a:pt x="176" y="18"/>
                  </a:lnTo>
                  <a:lnTo>
                    <a:pt x="172" y="20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6" y="20"/>
                  </a:lnTo>
                  <a:lnTo>
                    <a:pt x="140" y="18"/>
                  </a:lnTo>
                  <a:lnTo>
                    <a:pt x="124" y="10"/>
                  </a:lnTo>
                  <a:lnTo>
                    <a:pt x="118" y="8"/>
                  </a:lnTo>
                  <a:lnTo>
                    <a:pt x="110" y="8"/>
                  </a:lnTo>
                  <a:lnTo>
                    <a:pt x="102" y="10"/>
                  </a:lnTo>
                  <a:lnTo>
                    <a:pt x="98" y="14"/>
                  </a:lnTo>
                  <a:lnTo>
                    <a:pt x="92" y="16"/>
                  </a:lnTo>
                  <a:lnTo>
                    <a:pt x="84" y="20"/>
                  </a:lnTo>
                  <a:lnTo>
                    <a:pt x="74" y="20"/>
                  </a:lnTo>
                  <a:lnTo>
                    <a:pt x="66" y="18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6" y="8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4"/>
                  </a:lnTo>
                  <a:lnTo>
                    <a:pt x="86" y="12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2" y="0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4"/>
                  </a:lnTo>
                  <a:lnTo>
                    <a:pt x="154" y="16"/>
                  </a:lnTo>
                  <a:lnTo>
                    <a:pt x="162" y="16"/>
                  </a:lnTo>
                  <a:lnTo>
                    <a:pt x="168" y="16"/>
                  </a:lnTo>
                  <a:lnTo>
                    <a:pt x="182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204" y="10"/>
                  </a:lnTo>
                  <a:lnTo>
                    <a:pt x="206" y="12"/>
                  </a:lnTo>
                  <a:lnTo>
                    <a:pt x="20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Freeform 344"/>
            <p:cNvSpPr>
              <a:spLocks/>
            </p:cNvSpPr>
            <p:nvPr/>
          </p:nvSpPr>
          <p:spPr bwMode="auto">
            <a:xfrm>
              <a:off x="3102" y="2796"/>
              <a:ext cx="200" cy="24"/>
            </a:xfrm>
            <a:custGeom>
              <a:avLst/>
              <a:gdLst>
                <a:gd name="T0" fmla="*/ 198 w 200"/>
                <a:gd name="T1" fmla="*/ 10 h 24"/>
                <a:gd name="T2" fmla="*/ 200 w 200"/>
                <a:gd name="T3" fmla="*/ 10 h 24"/>
                <a:gd name="T4" fmla="*/ 198 w 200"/>
                <a:gd name="T5" fmla="*/ 16 h 24"/>
                <a:gd name="T6" fmla="*/ 190 w 200"/>
                <a:gd name="T7" fmla="*/ 14 h 24"/>
                <a:gd name="T8" fmla="*/ 182 w 200"/>
                <a:gd name="T9" fmla="*/ 14 h 24"/>
                <a:gd name="T10" fmla="*/ 170 w 200"/>
                <a:gd name="T11" fmla="*/ 18 h 24"/>
                <a:gd name="T12" fmla="*/ 166 w 200"/>
                <a:gd name="T13" fmla="*/ 20 h 24"/>
                <a:gd name="T14" fmla="*/ 158 w 200"/>
                <a:gd name="T15" fmla="*/ 24 h 24"/>
                <a:gd name="T16" fmla="*/ 150 w 200"/>
                <a:gd name="T17" fmla="*/ 24 h 24"/>
                <a:gd name="T18" fmla="*/ 138 w 200"/>
                <a:gd name="T19" fmla="*/ 20 h 24"/>
                <a:gd name="T20" fmla="*/ 112 w 200"/>
                <a:gd name="T21" fmla="*/ 8 h 24"/>
                <a:gd name="T22" fmla="*/ 98 w 200"/>
                <a:gd name="T23" fmla="*/ 8 h 24"/>
                <a:gd name="T24" fmla="*/ 92 w 200"/>
                <a:gd name="T25" fmla="*/ 10 h 24"/>
                <a:gd name="T26" fmla="*/ 78 w 200"/>
                <a:gd name="T27" fmla="*/ 18 h 24"/>
                <a:gd name="T28" fmla="*/ 72 w 200"/>
                <a:gd name="T29" fmla="*/ 20 h 24"/>
                <a:gd name="T30" fmla="*/ 58 w 200"/>
                <a:gd name="T31" fmla="*/ 20 h 24"/>
                <a:gd name="T32" fmla="*/ 30 w 200"/>
                <a:gd name="T33" fmla="*/ 12 h 24"/>
                <a:gd name="T34" fmla="*/ 16 w 200"/>
                <a:gd name="T35" fmla="*/ 14 h 24"/>
                <a:gd name="T36" fmla="*/ 6 w 200"/>
                <a:gd name="T37" fmla="*/ 18 h 24"/>
                <a:gd name="T38" fmla="*/ 0 w 200"/>
                <a:gd name="T39" fmla="*/ 20 h 24"/>
                <a:gd name="T40" fmla="*/ 0 w 200"/>
                <a:gd name="T41" fmla="*/ 18 h 24"/>
                <a:gd name="T42" fmla="*/ 2 w 200"/>
                <a:gd name="T43" fmla="*/ 16 h 24"/>
                <a:gd name="T44" fmla="*/ 4 w 200"/>
                <a:gd name="T45" fmla="*/ 14 h 24"/>
                <a:gd name="T46" fmla="*/ 4 w 200"/>
                <a:gd name="T47" fmla="*/ 14 h 24"/>
                <a:gd name="T48" fmla="*/ 12 w 200"/>
                <a:gd name="T49" fmla="*/ 10 h 24"/>
                <a:gd name="T50" fmla="*/ 22 w 200"/>
                <a:gd name="T51" fmla="*/ 6 h 24"/>
                <a:gd name="T52" fmla="*/ 36 w 200"/>
                <a:gd name="T53" fmla="*/ 6 h 24"/>
                <a:gd name="T54" fmla="*/ 62 w 200"/>
                <a:gd name="T55" fmla="*/ 12 h 24"/>
                <a:gd name="T56" fmla="*/ 76 w 200"/>
                <a:gd name="T57" fmla="*/ 12 h 24"/>
                <a:gd name="T58" fmla="*/ 92 w 200"/>
                <a:gd name="T59" fmla="*/ 4 h 24"/>
                <a:gd name="T60" fmla="*/ 108 w 200"/>
                <a:gd name="T61" fmla="*/ 0 h 24"/>
                <a:gd name="T62" fmla="*/ 114 w 200"/>
                <a:gd name="T63" fmla="*/ 0 h 24"/>
                <a:gd name="T64" fmla="*/ 124 w 200"/>
                <a:gd name="T65" fmla="*/ 2 h 24"/>
                <a:gd name="T66" fmla="*/ 132 w 200"/>
                <a:gd name="T67" fmla="*/ 6 h 24"/>
                <a:gd name="T68" fmla="*/ 152 w 200"/>
                <a:gd name="T69" fmla="*/ 16 h 24"/>
                <a:gd name="T70" fmla="*/ 158 w 200"/>
                <a:gd name="T71" fmla="*/ 16 h 24"/>
                <a:gd name="T72" fmla="*/ 174 w 200"/>
                <a:gd name="T73" fmla="*/ 10 h 24"/>
                <a:gd name="T74" fmla="*/ 192 w 200"/>
                <a:gd name="T75" fmla="*/ 8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0" h="24">
                  <a:moveTo>
                    <a:pt x="198" y="10"/>
                  </a:move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194" y="16"/>
                  </a:lnTo>
                  <a:lnTo>
                    <a:pt x="190" y="14"/>
                  </a:lnTo>
                  <a:lnTo>
                    <a:pt x="182" y="14"/>
                  </a:lnTo>
                  <a:lnTo>
                    <a:pt x="170" y="18"/>
                  </a:lnTo>
                  <a:lnTo>
                    <a:pt x="166" y="20"/>
                  </a:lnTo>
                  <a:lnTo>
                    <a:pt x="158" y="24"/>
                  </a:lnTo>
                  <a:lnTo>
                    <a:pt x="150" y="24"/>
                  </a:lnTo>
                  <a:lnTo>
                    <a:pt x="144" y="22"/>
                  </a:lnTo>
                  <a:lnTo>
                    <a:pt x="138" y="20"/>
                  </a:lnTo>
                  <a:lnTo>
                    <a:pt x="124" y="14"/>
                  </a:lnTo>
                  <a:lnTo>
                    <a:pt x="112" y="8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2" y="10"/>
                  </a:lnTo>
                  <a:lnTo>
                    <a:pt x="86" y="14"/>
                  </a:lnTo>
                  <a:lnTo>
                    <a:pt x="78" y="18"/>
                  </a:lnTo>
                  <a:lnTo>
                    <a:pt x="72" y="20"/>
                  </a:lnTo>
                  <a:lnTo>
                    <a:pt x="64" y="20"/>
                  </a:lnTo>
                  <a:lnTo>
                    <a:pt x="58" y="20"/>
                  </a:lnTo>
                  <a:lnTo>
                    <a:pt x="44" y="16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2" y="10"/>
                  </a:lnTo>
                  <a:lnTo>
                    <a:pt x="22" y="6"/>
                  </a:lnTo>
                  <a:lnTo>
                    <a:pt x="36" y="6"/>
                  </a:lnTo>
                  <a:lnTo>
                    <a:pt x="50" y="10"/>
                  </a:lnTo>
                  <a:lnTo>
                    <a:pt x="62" y="12"/>
                  </a:lnTo>
                  <a:lnTo>
                    <a:pt x="70" y="12"/>
                  </a:lnTo>
                  <a:lnTo>
                    <a:pt x="76" y="12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4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2" y="16"/>
                  </a:lnTo>
                  <a:lnTo>
                    <a:pt x="158" y="16"/>
                  </a:lnTo>
                  <a:lnTo>
                    <a:pt x="164" y="14"/>
                  </a:lnTo>
                  <a:lnTo>
                    <a:pt x="174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8" y="1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Freeform 345"/>
            <p:cNvSpPr>
              <a:spLocks/>
            </p:cNvSpPr>
            <p:nvPr/>
          </p:nvSpPr>
          <p:spPr bwMode="auto">
            <a:xfrm>
              <a:off x="3102" y="2796"/>
              <a:ext cx="200" cy="24"/>
            </a:xfrm>
            <a:custGeom>
              <a:avLst/>
              <a:gdLst>
                <a:gd name="T0" fmla="*/ 198 w 200"/>
                <a:gd name="T1" fmla="*/ 10 h 24"/>
                <a:gd name="T2" fmla="*/ 200 w 200"/>
                <a:gd name="T3" fmla="*/ 10 h 24"/>
                <a:gd name="T4" fmla="*/ 198 w 200"/>
                <a:gd name="T5" fmla="*/ 16 h 24"/>
                <a:gd name="T6" fmla="*/ 190 w 200"/>
                <a:gd name="T7" fmla="*/ 14 h 24"/>
                <a:gd name="T8" fmla="*/ 182 w 200"/>
                <a:gd name="T9" fmla="*/ 14 h 24"/>
                <a:gd name="T10" fmla="*/ 170 w 200"/>
                <a:gd name="T11" fmla="*/ 18 h 24"/>
                <a:gd name="T12" fmla="*/ 166 w 200"/>
                <a:gd name="T13" fmla="*/ 20 h 24"/>
                <a:gd name="T14" fmla="*/ 158 w 200"/>
                <a:gd name="T15" fmla="*/ 24 h 24"/>
                <a:gd name="T16" fmla="*/ 150 w 200"/>
                <a:gd name="T17" fmla="*/ 24 h 24"/>
                <a:gd name="T18" fmla="*/ 138 w 200"/>
                <a:gd name="T19" fmla="*/ 20 h 24"/>
                <a:gd name="T20" fmla="*/ 112 w 200"/>
                <a:gd name="T21" fmla="*/ 8 h 24"/>
                <a:gd name="T22" fmla="*/ 98 w 200"/>
                <a:gd name="T23" fmla="*/ 8 h 24"/>
                <a:gd name="T24" fmla="*/ 92 w 200"/>
                <a:gd name="T25" fmla="*/ 10 h 24"/>
                <a:gd name="T26" fmla="*/ 78 w 200"/>
                <a:gd name="T27" fmla="*/ 18 h 24"/>
                <a:gd name="T28" fmla="*/ 72 w 200"/>
                <a:gd name="T29" fmla="*/ 20 h 24"/>
                <a:gd name="T30" fmla="*/ 58 w 200"/>
                <a:gd name="T31" fmla="*/ 20 h 24"/>
                <a:gd name="T32" fmla="*/ 30 w 200"/>
                <a:gd name="T33" fmla="*/ 12 h 24"/>
                <a:gd name="T34" fmla="*/ 16 w 200"/>
                <a:gd name="T35" fmla="*/ 14 h 24"/>
                <a:gd name="T36" fmla="*/ 6 w 200"/>
                <a:gd name="T37" fmla="*/ 18 h 24"/>
                <a:gd name="T38" fmla="*/ 0 w 200"/>
                <a:gd name="T39" fmla="*/ 20 h 24"/>
                <a:gd name="T40" fmla="*/ 0 w 200"/>
                <a:gd name="T41" fmla="*/ 18 h 24"/>
                <a:gd name="T42" fmla="*/ 2 w 200"/>
                <a:gd name="T43" fmla="*/ 16 h 24"/>
                <a:gd name="T44" fmla="*/ 4 w 200"/>
                <a:gd name="T45" fmla="*/ 14 h 24"/>
                <a:gd name="T46" fmla="*/ 4 w 200"/>
                <a:gd name="T47" fmla="*/ 14 h 24"/>
                <a:gd name="T48" fmla="*/ 12 w 200"/>
                <a:gd name="T49" fmla="*/ 10 h 24"/>
                <a:gd name="T50" fmla="*/ 22 w 200"/>
                <a:gd name="T51" fmla="*/ 6 h 24"/>
                <a:gd name="T52" fmla="*/ 36 w 200"/>
                <a:gd name="T53" fmla="*/ 6 h 24"/>
                <a:gd name="T54" fmla="*/ 62 w 200"/>
                <a:gd name="T55" fmla="*/ 12 h 24"/>
                <a:gd name="T56" fmla="*/ 76 w 200"/>
                <a:gd name="T57" fmla="*/ 12 h 24"/>
                <a:gd name="T58" fmla="*/ 92 w 200"/>
                <a:gd name="T59" fmla="*/ 4 h 24"/>
                <a:gd name="T60" fmla="*/ 108 w 200"/>
                <a:gd name="T61" fmla="*/ 0 h 24"/>
                <a:gd name="T62" fmla="*/ 114 w 200"/>
                <a:gd name="T63" fmla="*/ 0 h 24"/>
                <a:gd name="T64" fmla="*/ 124 w 200"/>
                <a:gd name="T65" fmla="*/ 2 h 24"/>
                <a:gd name="T66" fmla="*/ 132 w 200"/>
                <a:gd name="T67" fmla="*/ 6 h 24"/>
                <a:gd name="T68" fmla="*/ 152 w 200"/>
                <a:gd name="T69" fmla="*/ 16 h 24"/>
                <a:gd name="T70" fmla="*/ 158 w 200"/>
                <a:gd name="T71" fmla="*/ 16 h 24"/>
                <a:gd name="T72" fmla="*/ 174 w 200"/>
                <a:gd name="T73" fmla="*/ 10 h 24"/>
                <a:gd name="T74" fmla="*/ 192 w 200"/>
                <a:gd name="T75" fmla="*/ 8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0" h="24">
                  <a:moveTo>
                    <a:pt x="198" y="10"/>
                  </a:move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194" y="16"/>
                  </a:lnTo>
                  <a:lnTo>
                    <a:pt x="190" y="14"/>
                  </a:lnTo>
                  <a:lnTo>
                    <a:pt x="182" y="14"/>
                  </a:lnTo>
                  <a:lnTo>
                    <a:pt x="170" y="18"/>
                  </a:lnTo>
                  <a:lnTo>
                    <a:pt x="166" y="20"/>
                  </a:lnTo>
                  <a:lnTo>
                    <a:pt x="158" y="24"/>
                  </a:lnTo>
                  <a:lnTo>
                    <a:pt x="150" y="24"/>
                  </a:lnTo>
                  <a:lnTo>
                    <a:pt x="144" y="22"/>
                  </a:lnTo>
                  <a:lnTo>
                    <a:pt x="138" y="20"/>
                  </a:lnTo>
                  <a:lnTo>
                    <a:pt x="124" y="14"/>
                  </a:lnTo>
                  <a:lnTo>
                    <a:pt x="112" y="8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2" y="10"/>
                  </a:lnTo>
                  <a:lnTo>
                    <a:pt x="86" y="14"/>
                  </a:lnTo>
                  <a:lnTo>
                    <a:pt x="78" y="18"/>
                  </a:lnTo>
                  <a:lnTo>
                    <a:pt x="72" y="20"/>
                  </a:lnTo>
                  <a:lnTo>
                    <a:pt x="64" y="20"/>
                  </a:lnTo>
                  <a:lnTo>
                    <a:pt x="58" y="20"/>
                  </a:lnTo>
                  <a:lnTo>
                    <a:pt x="44" y="16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2" y="10"/>
                  </a:lnTo>
                  <a:lnTo>
                    <a:pt x="22" y="6"/>
                  </a:lnTo>
                  <a:lnTo>
                    <a:pt x="36" y="6"/>
                  </a:lnTo>
                  <a:lnTo>
                    <a:pt x="50" y="10"/>
                  </a:lnTo>
                  <a:lnTo>
                    <a:pt x="62" y="12"/>
                  </a:lnTo>
                  <a:lnTo>
                    <a:pt x="70" y="12"/>
                  </a:lnTo>
                  <a:lnTo>
                    <a:pt x="76" y="12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4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2" y="16"/>
                  </a:lnTo>
                  <a:lnTo>
                    <a:pt x="158" y="16"/>
                  </a:lnTo>
                  <a:lnTo>
                    <a:pt x="164" y="14"/>
                  </a:lnTo>
                  <a:lnTo>
                    <a:pt x="174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Freeform 346"/>
            <p:cNvSpPr>
              <a:spLocks/>
            </p:cNvSpPr>
            <p:nvPr/>
          </p:nvSpPr>
          <p:spPr bwMode="auto">
            <a:xfrm>
              <a:off x="3336" y="2744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2 h 2"/>
                <a:gd name="T12" fmla="*/ 6 w 6"/>
                <a:gd name="T13" fmla="*/ 2 h 2"/>
                <a:gd name="T14" fmla="*/ 4 w 6"/>
                <a:gd name="T15" fmla="*/ 2 h 2"/>
                <a:gd name="T16" fmla="*/ 4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0 w 6"/>
                <a:gd name="T23" fmla="*/ 2 h 2"/>
                <a:gd name="T24" fmla="*/ 0 w 6"/>
                <a:gd name="T25" fmla="*/ 2 h 2"/>
                <a:gd name="T26" fmla="*/ 0 w 6"/>
                <a:gd name="T27" fmla="*/ 0 h 2"/>
                <a:gd name="T28" fmla="*/ 2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 347"/>
            <p:cNvSpPr>
              <a:spLocks/>
            </p:cNvSpPr>
            <p:nvPr/>
          </p:nvSpPr>
          <p:spPr bwMode="auto">
            <a:xfrm>
              <a:off x="3336" y="2744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2 h 2"/>
                <a:gd name="T12" fmla="*/ 6 w 6"/>
                <a:gd name="T13" fmla="*/ 2 h 2"/>
                <a:gd name="T14" fmla="*/ 4 w 6"/>
                <a:gd name="T15" fmla="*/ 2 h 2"/>
                <a:gd name="T16" fmla="*/ 4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0 w 6"/>
                <a:gd name="T23" fmla="*/ 2 h 2"/>
                <a:gd name="T24" fmla="*/ 0 w 6"/>
                <a:gd name="T25" fmla="*/ 2 h 2"/>
                <a:gd name="T26" fmla="*/ 0 w 6"/>
                <a:gd name="T27" fmla="*/ 0 h 2"/>
                <a:gd name="T28" fmla="*/ 2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 348"/>
            <p:cNvSpPr>
              <a:spLocks noEditPoints="1"/>
            </p:cNvSpPr>
            <p:nvPr/>
          </p:nvSpPr>
          <p:spPr bwMode="auto">
            <a:xfrm>
              <a:off x="3084" y="2732"/>
              <a:ext cx="258" cy="68"/>
            </a:xfrm>
            <a:custGeom>
              <a:avLst/>
              <a:gdLst>
                <a:gd name="T0" fmla="*/ 54 w 258"/>
                <a:gd name="T1" fmla="*/ 34 h 68"/>
                <a:gd name="T2" fmla="*/ 52 w 258"/>
                <a:gd name="T3" fmla="*/ 36 h 68"/>
                <a:gd name="T4" fmla="*/ 34 w 258"/>
                <a:gd name="T5" fmla="*/ 60 h 68"/>
                <a:gd name="T6" fmla="*/ 246 w 258"/>
                <a:gd name="T7" fmla="*/ 2 h 68"/>
                <a:gd name="T8" fmla="*/ 164 w 258"/>
                <a:gd name="T9" fmla="*/ 4 h 68"/>
                <a:gd name="T10" fmla="*/ 140 w 258"/>
                <a:gd name="T11" fmla="*/ 16 h 68"/>
                <a:gd name="T12" fmla="*/ 138 w 258"/>
                <a:gd name="T13" fmla="*/ 22 h 68"/>
                <a:gd name="T14" fmla="*/ 258 w 258"/>
                <a:gd name="T15" fmla="*/ 18 h 68"/>
                <a:gd name="T16" fmla="*/ 256 w 258"/>
                <a:gd name="T17" fmla="*/ 22 h 68"/>
                <a:gd name="T18" fmla="*/ 52 w 258"/>
                <a:gd name="T19" fmla="*/ 32 h 68"/>
                <a:gd name="T20" fmla="*/ 50 w 258"/>
                <a:gd name="T21" fmla="*/ 34 h 68"/>
                <a:gd name="T22" fmla="*/ 48 w 258"/>
                <a:gd name="T23" fmla="*/ 38 h 68"/>
                <a:gd name="T24" fmla="*/ 56 w 258"/>
                <a:gd name="T25" fmla="*/ 36 h 68"/>
                <a:gd name="T26" fmla="*/ 56 w 258"/>
                <a:gd name="T27" fmla="*/ 34 h 68"/>
                <a:gd name="T28" fmla="*/ 62 w 258"/>
                <a:gd name="T29" fmla="*/ 34 h 68"/>
                <a:gd name="T30" fmla="*/ 234 w 258"/>
                <a:gd name="T31" fmla="*/ 28 h 68"/>
                <a:gd name="T32" fmla="*/ 222 w 258"/>
                <a:gd name="T33" fmla="*/ 36 h 68"/>
                <a:gd name="T34" fmla="*/ 204 w 258"/>
                <a:gd name="T35" fmla="*/ 44 h 68"/>
                <a:gd name="T36" fmla="*/ 178 w 258"/>
                <a:gd name="T37" fmla="*/ 60 h 68"/>
                <a:gd name="T38" fmla="*/ 176 w 258"/>
                <a:gd name="T39" fmla="*/ 64 h 68"/>
                <a:gd name="T40" fmla="*/ 174 w 258"/>
                <a:gd name="T41" fmla="*/ 68 h 68"/>
                <a:gd name="T42" fmla="*/ 162 w 258"/>
                <a:gd name="T43" fmla="*/ 66 h 68"/>
                <a:gd name="T44" fmla="*/ 156 w 258"/>
                <a:gd name="T45" fmla="*/ 64 h 68"/>
                <a:gd name="T46" fmla="*/ 144 w 258"/>
                <a:gd name="T47" fmla="*/ 58 h 68"/>
                <a:gd name="T48" fmla="*/ 138 w 258"/>
                <a:gd name="T49" fmla="*/ 56 h 68"/>
                <a:gd name="T50" fmla="*/ 130 w 258"/>
                <a:gd name="T51" fmla="*/ 54 h 68"/>
                <a:gd name="T52" fmla="*/ 98 w 258"/>
                <a:gd name="T53" fmla="*/ 64 h 68"/>
                <a:gd name="T54" fmla="*/ 72 w 258"/>
                <a:gd name="T55" fmla="*/ 66 h 68"/>
                <a:gd name="T56" fmla="*/ 68 w 258"/>
                <a:gd name="T57" fmla="*/ 64 h 68"/>
                <a:gd name="T58" fmla="*/ 44 w 258"/>
                <a:gd name="T59" fmla="*/ 62 h 68"/>
                <a:gd name="T60" fmla="*/ 38 w 258"/>
                <a:gd name="T61" fmla="*/ 62 h 68"/>
                <a:gd name="T62" fmla="*/ 36 w 258"/>
                <a:gd name="T63" fmla="*/ 60 h 68"/>
                <a:gd name="T64" fmla="*/ 34 w 258"/>
                <a:gd name="T65" fmla="*/ 58 h 68"/>
                <a:gd name="T66" fmla="*/ 32 w 258"/>
                <a:gd name="T67" fmla="*/ 54 h 68"/>
                <a:gd name="T68" fmla="*/ 30 w 258"/>
                <a:gd name="T69" fmla="*/ 50 h 68"/>
                <a:gd name="T70" fmla="*/ 28 w 258"/>
                <a:gd name="T71" fmla="*/ 50 h 68"/>
                <a:gd name="T72" fmla="*/ 28 w 258"/>
                <a:gd name="T73" fmla="*/ 50 h 68"/>
                <a:gd name="T74" fmla="*/ 24 w 258"/>
                <a:gd name="T75" fmla="*/ 48 h 68"/>
                <a:gd name="T76" fmla="*/ 20 w 258"/>
                <a:gd name="T77" fmla="*/ 44 h 68"/>
                <a:gd name="T78" fmla="*/ 14 w 258"/>
                <a:gd name="T79" fmla="*/ 40 h 68"/>
                <a:gd name="T80" fmla="*/ 2 w 258"/>
                <a:gd name="T81" fmla="*/ 22 h 68"/>
                <a:gd name="T82" fmla="*/ 0 w 258"/>
                <a:gd name="T83" fmla="*/ 22 h 68"/>
                <a:gd name="T84" fmla="*/ 0 w 258"/>
                <a:gd name="T85" fmla="*/ 20 h 68"/>
                <a:gd name="T86" fmla="*/ 18 w 258"/>
                <a:gd name="T87" fmla="*/ 36 h 68"/>
                <a:gd name="T88" fmla="*/ 22 w 258"/>
                <a:gd name="T89" fmla="*/ 38 h 68"/>
                <a:gd name="T90" fmla="*/ 44 w 258"/>
                <a:gd name="T91" fmla="*/ 34 h 68"/>
                <a:gd name="T92" fmla="*/ 68 w 258"/>
                <a:gd name="T93" fmla="*/ 26 h 68"/>
                <a:gd name="T94" fmla="*/ 124 w 258"/>
                <a:gd name="T95" fmla="*/ 24 h 68"/>
                <a:gd name="T96" fmla="*/ 140 w 258"/>
                <a:gd name="T97" fmla="*/ 14 h 68"/>
                <a:gd name="T98" fmla="*/ 142 w 258"/>
                <a:gd name="T99" fmla="*/ 10 h 68"/>
                <a:gd name="T100" fmla="*/ 144 w 258"/>
                <a:gd name="T101" fmla="*/ 6 h 68"/>
                <a:gd name="T102" fmla="*/ 240 w 258"/>
                <a:gd name="T103" fmla="*/ 0 h 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8" h="68">
                  <a:moveTo>
                    <a:pt x="46" y="62"/>
                  </a:moveTo>
                  <a:lnTo>
                    <a:pt x="46" y="62"/>
                  </a:lnTo>
                  <a:close/>
                  <a:moveTo>
                    <a:pt x="54" y="34"/>
                  </a:moveTo>
                  <a:lnTo>
                    <a:pt x="54" y="34"/>
                  </a:lnTo>
                  <a:close/>
                  <a:moveTo>
                    <a:pt x="52" y="36"/>
                  </a:moveTo>
                  <a:lnTo>
                    <a:pt x="52" y="36"/>
                  </a:lnTo>
                  <a:close/>
                  <a:moveTo>
                    <a:pt x="34" y="60"/>
                  </a:moveTo>
                  <a:lnTo>
                    <a:pt x="34" y="60"/>
                  </a:lnTo>
                  <a:close/>
                  <a:moveTo>
                    <a:pt x="240" y="0"/>
                  </a:moveTo>
                  <a:lnTo>
                    <a:pt x="246" y="2"/>
                  </a:lnTo>
                  <a:lnTo>
                    <a:pt x="196" y="2"/>
                  </a:lnTo>
                  <a:lnTo>
                    <a:pt x="164" y="4"/>
                  </a:lnTo>
                  <a:lnTo>
                    <a:pt x="148" y="6"/>
                  </a:lnTo>
                  <a:lnTo>
                    <a:pt x="144" y="10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8" y="22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56" y="22"/>
                  </a:lnTo>
                  <a:lnTo>
                    <a:pt x="60" y="28"/>
                  </a:lnTo>
                  <a:lnTo>
                    <a:pt x="52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86" y="3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26"/>
                  </a:lnTo>
                  <a:lnTo>
                    <a:pt x="230" y="32"/>
                  </a:lnTo>
                  <a:lnTo>
                    <a:pt x="222" y="36"/>
                  </a:lnTo>
                  <a:lnTo>
                    <a:pt x="220" y="36"/>
                  </a:lnTo>
                  <a:lnTo>
                    <a:pt x="204" y="44"/>
                  </a:lnTo>
                  <a:lnTo>
                    <a:pt x="196" y="46"/>
                  </a:lnTo>
                  <a:lnTo>
                    <a:pt x="188" y="50"/>
                  </a:lnTo>
                  <a:lnTo>
                    <a:pt x="184" y="54"/>
                  </a:lnTo>
                  <a:lnTo>
                    <a:pt x="178" y="60"/>
                  </a:lnTo>
                  <a:lnTo>
                    <a:pt x="178" y="62"/>
                  </a:lnTo>
                  <a:lnTo>
                    <a:pt x="176" y="64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2" y="68"/>
                  </a:lnTo>
                  <a:lnTo>
                    <a:pt x="170" y="68"/>
                  </a:lnTo>
                  <a:lnTo>
                    <a:pt x="162" y="66"/>
                  </a:lnTo>
                  <a:lnTo>
                    <a:pt x="156" y="64"/>
                  </a:lnTo>
                  <a:lnTo>
                    <a:pt x="154" y="62"/>
                  </a:lnTo>
                  <a:lnTo>
                    <a:pt x="150" y="60"/>
                  </a:lnTo>
                  <a:lnTo>
                    <a:pt x="144" y="58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4" y="56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14" y="56"/>
                  </a:lnTo>
                  <a:lnTo>
                    <a:pt x="98" y="64"/>
                  </a:lnTo>
                  <a:lnTo>
                    <a:pt x="86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68" y="64"/>
                  </a:lnTo>
                  <a:lnTo>
                    <a:pt x="56" y="62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30"/>
                  </a:lnTo>
                  <a:lnTo>
                    <a:pt x="58" y="28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116" y="24"/>
                  </a:lnTo>
                  <a:lnTo>
                    <a:pt x="124" y="24"/>
                  </a:lnTo>
                  <a:lnTo>
                    <a:pt x="130" y="24"/>
                  </a:lnTo>
                  <a:lnTo>
                    <a:pt x="136" y="20"/>
                  </a:lnTo>
                  <a:lnTo>
                    <a:pt x="140" y="14"/>
                  </a:lnTo>
                  <a:lnTo>
                    <a:pt x="142" y="10"/>
                  </a:lnTo>
                  <a:lnTo>
                    <a:pt x="144" y="8"/>
                  </a:lnTo>
                  <a:lnTo>
                    <a:pt x="144" y="6"/>
                  </a:lnTo>
                  <a:lnTo>
                    <a:pt x="150" y="4"/>
                  </a:lnTo>
                  <a:lnTo>
                    <a:pt x="194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Line 349"/>
            <p:cNvSpPr>
              <a:spLocks noChangeShapeType="1"/>
            </p:cNvSpPr>
            <p:nvPr/>
          </p:nvSpPr>
          <p:spPr bwMode="auto">
            <a:xfrm>
              <a:off x="3130" y="27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Rectangle 350"/>
            <p:cNvSpPr>
              <a:spLocks noChangeArrowheads="1"/>
            </p:cNvSpPr>
            <p:nvPr/>
          </p:nvSpPr>
          <p:spPr bwMode="auto">
            <a:xfrm>
              <a:off x="3140" y="2768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57" name="Line 351"/>
            <p:cNvSpPr>
              <a:spLocks noChangeShapeType="1"/>
            </p:cNvSpPr>
            <p:nvPr/>
          </p:nvSpPr>
          <p:spPr bwMode="auto">
            <a:xfrm>
              <a:off x="3136" y="27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Rectangle 352"/>
            <p:cNvSpPr>
              <a:spLocks noChangeArrowheads="1"/>
            </p:cNvSpPr>
            <p:nvPr/>
          </p:nvSpPr>
          <p:spPr bwMode="auto">
            <a:xfrm>
              <a:off x="3117" y="2791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59" name="Freeform 353"/>
            <p:cNvSpPr>
              <a:spLocks/>
            </p:cNvSpPr>
            <p:nvPr/>
          </p:nvSpPr>
          <p:spPr bwMode="auto">
            <a:xfrm>
              <a:off x="3084" y="2732"/>
              <a:ext cx="258" cy="68"/>
            </a:xfrm>
            <a:custGeom>
              <a:avLst/>
              <a:gdLst>
                <a:gd name="T0" fmla="*/ 196 w 258"/>
                <a:gd name="T1" fmla="*/ 2 h 68"/>
                <a:gd name="T2" fmla="*/ 148 w 258"/>
                <a:gd name="T3" fmla="*/ 6 h 68"/>
                <a:gd name="T4" fmla="*/ 138 w 258"/>
                <a:gd name="T5" fmla="*/ 20 h 68"/>
                <a:gd name="T6" fmla="*/ 258 w 258"/>
                <a:gd name="T7" fmla="*/ 18 h 68"/>
                <a:gd name="T8" fmla="*/ 258 w 258"/>
                <a:gd name="T9" fmla="*/ 20 h 68"/>
                <a:gd name="T10" fmla="*/ 60 w 258"/>
                <a:gd name="T11" fmla="*/ 28 h 68"/>
                <a:gd name="T12" fmla="*/ 52 w 258"/>
                <a:gd name="T13" fmla="*/ 32 h 68"/>
                <a:gd name="T14" fmla="*/ 48 w 258"/>
                <a:gd name="T15" fmla="*/ 36 h 68"/>
                <a:gd name="T16" fmla="*/ 48 w 258"/>
                <a:gd name="T17" fmla="*/ 38 h 68"/>
                <a:gd name="T18" fmla="*/ 56 w 258"/>
                <a:gd name="T19" fmla="*/ 36 h 68"/>
                <a:gd name="T20" fmla="*/ 58 w 258"/>
                <a:gd name="T21" fmla="*/ 34 h 68"/>
                <a:gd name="T22" fmla="*/ 234 w 258"/>
                <a:gd name="T23" fmla="*/ 26 h 68"/>
                <a:gd name="T24" fmla="*/ 234 w 258"/>
                <a:gd name="T25" fmla="*/ 26 h 68"/>
                <a:gd name="T26" fmla="*/ 220 w 258"/>
                <a:gd name="T27" fmla="*/ 36 h 68"/>
                <a:gd name="T28" fmla="*/ 188 w 258"/>
                <a:gd name="T29" fmla="*/ 50 h 68"/>
                <a:gd name="T30" fmla="*/ 178 w 258"/>
                <a:gd name="T31" fmla="*/ 62 h 68"/>
                <a:gd name="T32" fmla="*/ 176 w 258"/>
                <a:gd name="T33" fmla="*/ 68 h 68"/>
                <a:gd name="T34" fmla="*/ 170 w 258"/>
                <a:gd name="T35" fmla="*/ 68 h 68"/>
                <a:gd name="T36" fmla="*/ 162 w 258"/>
                <a:gd name="T37" fmla="*/ 66 h 68"/>
                <a:gd name="T38" fmla="*/ 150 w 258"/>
                <a:gd name="T39" fmla="*/ 60 h 68"/>
                <a:gd name="T40" fmla="*/ 140 w 258"/>
                <a:gd name="T41" fmla="*/ 56 h 68"/>
                <a:gd name="T42" fmla="*/ 134 w 258"/>
                <a:gd name="T43" fmla="*/ 56 h 68"/>
                <a:gd name="T44" fmla="*/ 114 w 258"/>
                <a:gd name="T45" fmla="*/ 56 h 68"/>
                <a:gd name="T46" fmla="*/ 74 w 258"/>
                <a:gd name="T47" fmla="*/ 66 h 68"/>
                <a:gd name="T48" fmla="*/ 68 w 258"/>
                <a:gd name="T49" fmla="*/ 64 h 68"/>
                <a:gd name="T50" fmla="*/ 56 w 258"/>
                <a:gd name="T51" fmla="*/ 62 h 68"/>
                <a:gd name="T52" fmla="*/ 38 w 258"/>
                <a:gd name="T53" fmla="*/ 62 h 68"/>
                <a:gd name="T54" fmla="*/ 38 w 258"/>
                <a:gd name="T55" fmla="*/ 60 h 68"/>
                <a:gd name="T56" fmla="*/ 36 w 258"/>
                <a:gd name="T57" fmla="*/ 58 h 68"/>
                <a:gd name="T58" fmla="*/ 34 w 258"/>
                <a:gd name="T59" fmla="*/ 56 h 68"/>
                <a:gd name="T60" fmla="*/ 32 w 258"/>
                <a:gd name="T61" fmla="*/ 54 h 68"/>
                <a:gd name="T62" fmla="*/ 30 w 258"/>
                <a:gd name="T63" fmla="*/ 50 h 68"/>
                <a:gd name="T64" fmla="*/ 28 w 258"/>
                <a:gd name="T65" fmla="*/ 50 h 68"/>
                <a:gd name="T66" fmla="*/ 26 w 258"/>
                <a:gd name="T67" fmla="*/ 48 h 68"/>
                <a:gd name="T68" fmla="*/ 24 w 258"/>
                <a:gd name="T69" fmla="*/ 48 h 68"/>
                <a:gd name="T70" fmla="*/ 16 w 258"/>
                <a:gd name="T71" fmla="*/ 42 h 68"/>
                <a:gd name="T72" fmla="*/ 8 w 258"/>
                <a:gd name="T73" fmla="*/ 34 h 68"/>
                <a:gd name="T74" fmla="*/ 0 w 258"/>
                <a:gd name="T75" fmla="*/ 22 h 68"/>
                <a:gd name="T76" fmla="*/ 0 w 258"/>
                <a:gd name="T77" fmla="*/ 16 h 68"/>
                <a:gd name="T78" fmla="*/ 8 w 258"/>
                <a:gd name="T79" fmla="*/ 30 h 68"/>
                <a:gd name="T80" fmla="*/ 18 w 258"/>
                <a:gd name="T81" fmla="*/ 38 h 68"/>
                <a:gd name="T82" fmla="*/ 36 w 258"/>
                <a:gd name="T83" fmla="*/ 38 h 68"/>
                <a:gd name="T84" fmla="*/ 50 w 258"/>
                <a:gd name="T85" fmla="*/ 30 h 68"/>
                <a:gd name="T86" fmla="*/ 116 w 258"/>
                <a:gd name="T87" fmla="*/ 24 h 68"/>
                <a:gd name="T88" fmla="*/ 130 w 258"/>
                <a:gd name="T89" fmla="*/ 24 h 68"/>
                <a:gd name="T90" fmla="*/ 142 w 258"/>
                <a:gd name="T91" fmla="*/ 10 h 68"/>
                <a:gd name="T92" fmla="*/ 144 w 258"/>
                <a:gd name="T93" fmla="*/ 8 h 68"/>
                <a:gd name="T94" fmla="*/ 150 w 258"/>
                <a:gd name="T95" fmla="*/ 4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8" h="68">
                  <a:moveTo>
                    <a:pt x="240" y="0"/>
                  </a:moveTo>
                  <a:lnTo>
                    <a:pt x="246" y="2"/>
                  </a:lnTo>
                  <a:lnTo>
                    <a:pt x="196" y="2"/>
                  </a:lnTo>
                  <a:lnTo>
                    <a:pt x="164" y="4"/>
                  </a:lnTo>
                  <a:lnTo>
                    <a:pt x="148" y="6"/>
                  </a:lnTo>
                  <a:lnTo>
                    <a:pt x="144" y="10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8" y="22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56" y="22"/>
                  </a:lnTo>
                  <a:lnTo>
                    <a:pt x="60" y="28"/>
                  </a:lnTo>
                  <a:lnTo>
                    <a:pt x="52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86" y="3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26"/>
                  </a:lnTo>
                  <a:lnTo>
                    <a:pt x="230" y="32"/>
                  </a:lnTo>
                  <a:lnTo>
                    <a:pt x="222" y="36"/>
                  </a:lnTo>
                  <a:lnTo>
                    <a:pt x="220" y="36"/>
                  </a:lnTo>
                  <a:lnTo>
                    <a:pt x="204" y="44"/>
                  </a:lnTo>
                  <a:lnTo>
                    <a:pt x="196" y="46"/>
                  </a:lnTo>
                  <a:lnTo>
                    <a:pt x="188" y="50"/>
                  </a:lnTo>
                  <a:lnTo>
                    <a:pt x="184" y="54"/>
                  </a:lnTo>
                  <a:lnTo>
                    <a:pt x="178" y="60"/>
                  </a:lnTo>
                  <a:lnTo>
                    <a:pt x="178" y="62"/>
                  </a:lnTo>
                  <a:lnTo>
                    <a:pt x="176" y="64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2" y="68"/>
                  </a:lnTo>
                  <a:lnTo>
                    <a:pt x="170" y="68"/>
                  </a:lnTo>
                  <a:lnTo>
                    <a:pt x="162" y="66"/>
                  </a:lnTo>
                  <a:lnTo>
                    <a:pt x="156" y="64"/>
                  </a:lnTo>
                  <a:lnTo>
                    <a:pt x="154" y="62"/>
                  </a:lnTo>
                  <a:lnTo>
                    <a:pt x="150" y="60"/>
                  </a:lnTo>
                  <a:lnTo>
                    <a:pt x="144" y="58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4" y="56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14" y="56"/>
                  </a:lnTo>
                  <a:lnTo>
                    <a:pt x="98" y="64"/>
                  </a:lnTo>
                  <a:lnTo>
                    <a:pt x="86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68" y="64"/>
                  </a:lnTo>
                  <a:lnTo>
                    <a:pt x="56" y="62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30"/>
                  </a:lnTo>
                  <a:lnTo>
                    <a:pt x="58" y="28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116" y="24"/>
                  </a:lnTo>
                  <a:lnTo>
                    <a:pt x="124" y="24"/>
                  </a:lnTo>
                  <a:lnTo>
                    <a:pt x="130" y="24"/>
                  </a:lnTo>
                  <a:lnTo>
                    <a:pt x="136" y="20"/>
                  </a:lnTo>
                  <a:lnTo>
                    <a:pt x="140" y="14"/>
                  </a:lnTo>
                  <a:lnTo>
                    <a:pt x="142" y="10"/>
                  </a:lnTo>
                  <a:lnTo>
                    <a:pt x="144" y="8"/>
                  </a:lnTo>
                  <a:lnTo>
                    <a:pt x="144" y="6"/>
                  </a:lnTo>
                  <a:lnTo>
                    <a:pt x="150" y="4"/>
                  </a:lnTo>
                  <a:lnTo>
                    <a:pt x="194" y="0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Freeform 354"/>
            <p:cNvSpPr>
              <a:spLocks/>
            </p:cNvSpPr>
            <p:nvPr/>
          </p:nvSpPr>
          <p:spPr bwMode="auto">
            <a:xfrm>
              <a:off x="3162" y="2730"/>
              <a:ext cx="6" cy="24"/>
            </a:xfrm>
            <a:custGeom>
              <a:avLst/>
              <a:gdLst>
                <a:gd name="T0" fmla="*/ 6 w 6"/>
                <a:gd name="T1" fmla="*/ 4 h 24"/>
                <a:gd name="T2" fmla="*/ 6 w 6"/>
                <a:gd name="T3" fmla="*/ 4 h 24"/>
                <a:gd name="T4" fmla="*/ 6 w 6"/>
                <a:gd name="T5" fmla="*/ 14 h 24"/>
                <a:gd name="T6" fmla="*/ 6 w 6"/>
                <a:gd name="T7" fmla="*/ 14 h 24"/>
                <a:gd name="T8" fmla="*/ 6 w 6"/>
                <a:gd name="T9" fmla="*/ 22 h 24"/>
                <a:gd name="T10" fmla="*/ 6 w 6"/>
                <a:gd name="T11" fmla="*/ 22 h 24"/>
                <a:gd name="T12" fmla="*/ 6 w 6"/>
                <a:gd name="T13" fmla="*/ 24 h 24"/>
                <a:gd name="T14" fmla="*/ 6 w 6"/>
                <a:gd name="T15" fmla="*/ 24 h 24"/>
                <a:gd name="T16" fmla="*/ 6 w 6"/>
                <a:gd name="T17" fmla="*/ 24 h 24"/>
                <a:gd name="T18" fmla="*/ 0 w 6"/>
                <a:gd name="T19" fmla="*/ 24 h 24"/>
                <a:gd name="T20" fmla="*/ 0 w 6"/>
                <a:gd name="T21" fmla="*/ 24 h 24"/>
                <a:gd name="T22" fmla="*/ 0 w 6"/>
                <a:gd name="T23" fmla="*/ 12 h 24"/>
                <a:gd name="T24" fmla="*/ 0 w 6"/>
                <a:gd name="T25" fmla="*/ 12 h 24"/>
                <a:gd name="T26" fmla="*/ 0 w 6"/>
                <a:gd name="T27" fmla="*/ 2 h 24"/>
                <a:gd name="T28" fmla="*/ 0 w 6"/>
                <a:gd name="T29" fmla="*/ 2 h 24"/>
                <a:gd name="T30" fmla="*/ 0 w 6"/>
                <a:gd name="T31" fmla="*/ 0 h 24"/>
                <a:gd name="T32" fmla="*/ 0 w 6"/>
                <a:gd name="T33" fmla="*/ 0 h 24"/>
                <a:gd name="T34" fmla="*/ 0 w 6"/>
                <a:gd name="T35" fmla="*/ 0 h 24"/>
                <a:gd name="T36" fmla="*/ 0 w 6"/>
                <a:gd name="T37" fmla="*/ 0 h 24"/>
                <a:gd name="T38" fmla="*/ 2 w 6"/>
                <a:gd name="T39" fmla="*/ 0 h 24"/>
                <a:gd name="T40" fmla="*/ 2 w 6"/>
                <a:gd name="T41" fmla="*/ 0 h 24"/>
                <a:gd name="T42" fmla="*/ 2 w 6"/>
                <a:gd name="T43" fmla="*/ 0 h 24"/>
                <a:gd name="T44" fmla="*/ 6 w 6"/>
                <a:gd name="T45" fmla="*/ 2 h 24"/>
                <a:gd name="T46" fmla="*/ 6 w 6"/>
                <a:gd name="T47" fmla="*/ 2 h 24"/>
                <a:gd name="T48" fmla="*/ 6 w 6"/>
                <a:gd name="T49" fmla="*/ 4 h 24"/>
                <a:gd name="T50" fmla="*/ 6 w 6"/>
                <a:gd name="T51" fmla="*/ 4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" h="24">
                  <a:moveTo>
                    <a:pt x="6" y="4"/>
                  </a:moveTo>
                  <a:lnTo>
                    <a:pt x="6" y="4"/>
                  </a:lnTo>
                  <a:lnTo>
                    <a:pt x="6" y="14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Freeform 355"/>
            <p:cNvSpPr>
              <a:spLocks/>
            </p:cNvSpPr>
            <p:nvPr/>
          </p:nvSpPr>
          <p:spPr bwMode="auto">
            <a:xfrm>
              <a:off x="3162" y="2730"/>
              <a:ext cx="6" cy="24"/>
            </a:xfrm>
            <a:custGeom>
              <a:avLst/>
              <a:gdLst>
                <a:gd name="T0" fmla="*/ 6 w 6"/>
                <a:gd name="T1" fmla="*/ 4 h 24"/>
                <a:gd name="T2" fmla="*/ 6 w 6"/>
                <a:gd name="T3" fmla="*/ 4 h 24"/>
                <a:gd name="T4" fmla="*/ 6 w 6"/>
                <a:gd name="T5" fmla="*/ 14 h 24"/>
                <a:gd name="T6" fmla="*/ 6 w 6"/>
                <a:gd name="T7" fmla="*/ 14 h 24"/>
                <a:gd name="T8" fmla="*/ 6 w 6"/>
                <a:gd name="T9" fmla="*/ 22 h 24"/>
                <a:gd name="T10" fmla="*/ 6 w 6"/>
                <a:gd name="T11" fmla="*/ 22 h 24"/>
                <a:gd name="T12" fmla="*/ 6 w 6"/>
                <a:gd name="T13" fmla="*/ 24 h 24"/>
                <a:gd name="T14" fmla="*/ 6 w 6"/>
                <a:gd name="T15" fmla="*/ 24 h 24"/>
                <a:gd name="T16" fmla="*/ 6 w 6"/>
                <a:gd name="T17" fmla="*/ 24 h 24"/>
                <a:gd name="T18" fmla="*/ 0 w 6"/>
                <a:gd name="T19" fmla="*/ 24 h 24"/>
                <a:gd name="T20" fmla="*/ 0 w 6"/>
                <a:gd name="T21" fmla="*/ 24 h 24"/>
                <a:gd name="T22" fmla="*/ 0 w 6"/>
                <a:gd name="T23" fmla="*/ 12 h 24"/>
                <a:gd name="T24" fmla="*/ 0 w 6"/>
                <a:gd name="T25" fmla="*/ 12 h 24"/>
                <a:gd name="T26" fmla="*/ 0 w 6"/>
                <a:gd name="T27" fmla="*/ 2 h 24"/>
                <a:gd name="T28" fmla="*/ 0 w 6"/>
                <a:gd name="T29" fmla="*/ 2 h 24"/>
                <a:gd name="T30" fmla="*/ 0 w 6"/>
                <a:gd name="T31" fmla="*/ 0 h 24"/>
                <a:gd name="T32" fmla="*/ 0 w 6"/>
                <a:gd name="T33" fmla="*/ 0 h 24"/>
                <a:gd name="T34" fmla="*/ 0 w 6"/>
                <a:gd name="T35" fmla="*/ 0 h 24"/>
                <a:gd name="T36" fmla="*/ 0 w 6"/>
                <a:gd name="T37" fmla="*/ 0 h 24"/>
                <a:gd name="T38" fmla="*/ 2 w 6"/>
                <a:gd name="T39" fmla="*/ 0 h 24"/>
                <a:gd name="T40" fmla="*/ 2 w 6"/>
                <a:gd name="T41" fmla="*/ 0 h 24"/>
                <a:gd name="T42" fmla="*/ 2 w 6"/>
                <a:gd name="T43" fmla="*/ 0 h 24"/>
                <a:gd name="T44" fmla="*/ 6 w 6"/>
                <a:gd name="T45" fmla="*/ 2 h 24"/>
                <a:gd name="T46" fmla="*/ 6 w 6"/>
                <a:gd name="T47" fmla="*/ 2 h 24"/>
                <a:gd name="T48" fmla="*/ 6 w 6"/>
                <a:gd name="T49" fmla="*/ 4 h 24"/>
                <a:gd name="T50" fmla="*/ 6 w 6"/>
                <a:gd name="T51" fmla="*/ 4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" h="24">
                  <a:moveTo>
                    <a:pt x="6" y="4"/>
                  </a:moveTo>
                  <a:lnTo>
                    <a:pt x="6" y="4"/>
                  </a:lnTo>
                  <a:lnTo>
                    <a:pt x="6" y="14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Freeform 356"/>
            <p:cNvSpPr>
              <a:spLocks/>
            </p:cNvSpPr>
            <p:nvPr/>
          </p:nvSpPr>
          <p:spPr bwMode="auto">
            <a:xfrm>
              <a:off x="3210" y="2654"/>
              <a:ext cx="52" cy="72"/>
            </a:xfrm>
            <a:custGeom>
              <a:avLst/>
              <a:gdLst>
                <a:gd name="T0" fmla="*/ 42 w 52"/>
                <a:gd name="T1" fmla="*/ 0 h 72"/>
                <a:gd name="T2" fmla="*/ 44 w 52"/>
                <a:gd name="T3" fmla="*/ 2 h 72"/>
                <a:gd name="T4" fmla="*/ 44 w 52"/>
                <a:gd name="T5" fmla="*/ 6 h 72"/>
                <a:gd name="T6" fmla="*/ 46 w 52"/>
                <a:gd name="T7" fmla="*/ 14 h 72"/>
                <a:gd name="T8" fmla="*/ 48 w 52"/>
                <a:gd name="T9" fmla="*/ 24 h 72"/>
                <a:gd name="T10" fmla="*/ 48 w 52"/>
                <a:gd name="T11" fmla="*/ 26 h 72"/>
                <a:gd name="T12" fmla="*/ 50 w 52"/>
                <a:gd name="T13" fmla="*/ 28 h 72"/>
                <a:gd name="T14" fmla="*/ 50 w 52"/>
                <a:gd name="T15" fmla="*/ 32 h 72"/>
                <a:gd name="T16" fmla="*/ 52 w 52"/>
                <a:gd name="T17" fmla="*/ 48 h 72"/>
                <a:gd name="T18" fmla="*/ 52 w 52"/>
                <a:gd name="T19" fmla="*/ 48 h 72"/>
                <a:gd name="T20" fmla="*/ 46 w 52"/>
                <a:gd name="T21" fmla="*/ 50 h 72"/>
                <a:gd name="T22" fmla="*/ 30 w 52"/>
                <a:gd name="T23" fmla="*/ 52 h 72"/>
                <a:gd name="T24" fmla="*/ 6 w 52"/>
                <a:gd name="T25" fmla="*/ 66 h 72"/>
                <a:gd name="T26" fmla="*/ 4 w 52"/>
                <a:gd name="T27" fmla="*/ 68 h 72"/>
                <a:gd name="T28" fmla="*/ 0 w 52"/>
                <a:gd name="T29" fmla="*/ 72 h 72"/>
                <a:gd name="T30" fmla="*/ 0 w 52"/>
                <a:gd name="T31" fmla="*/ 68 h 72"/>
                <a:gd name="T32" fmla="*/ 2 w 52"/>
                <a:gd name="T33" fmla="*/ 66 h 72"/>
                <a:gd name="T34" fmla="*/ 4 w 52"/>
                <a:gd name="T35" fmla="*/ 60 h 72"/>
                <a:gd name="T36" fmla="*/ 6 w 52"/>
                <a:gd name="T37" fmla="*/ 60 h 72"/>
                <a:gd name="T38" fmla="*/ 6 w 52"/>
                <a:gd name="T39" fmla="*/ 60 h 72"/>
                <a:gd name="T40" fmla="*/ 8 w 52"/>
                <a:gd name="T41" fmla="*/ 56 h 72"/>
                <a:gd name="T42" fmla="*/ 8 w 52"/>
                <a:gd name="T43" fmla="*/ 54 h 72"/>
                <a:gd name="T44" fmla="*/ 10 w 52"/>
                <a:gd name="T45" fmla="*/ 52 h 72"/>
                <a:gd name="T46" fmla="*/ 12 w 52"/>
                <a:gd name="T47" fmla="*/ 48 h 72"/>
                <a:gd name="T48" fmla="*/ 12 w 52"/>
                <a:gd name="T49" fmla="*/ 46 h 72"/>
                <a:gd name="T50" fmla="*/ 16 w 52"/>
                <a:gd name="T51" fmla="*/ 40 h 72"/>
                <a:gd name="T52" fmla="*/ 24 w 52"/>
                <a:gd name="T53" fmla="*/ 28 h 72"/>
                <a:gd name="T54" fmla="*/ 32 w 52"/>
                <a:gd name="T55" fmla="*/ 14 h 72"/>
                <a:gd name="T56" fmla="*/ 34 w 52"/>
                <a:gd name="T57" fmla="*/ 12 h 72"/>
                <a:gd name="T58" fmla="*/ 36 w 52"/>
                <a:gd name="T59" fmla="*/ 8 h 72"/>
                <a:gd name="T60" fmla="*/ 42 w 52"/>
                <a:gd name="T61" fmla="*/ 2 h 72"/>
                <a:gd name="T62" fmla="*/ 42 w 52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72">
                  <a:moveTo>
                    <a:pt x="42" y="0"/>
                  </a:move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30" y="52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24" y="2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Freeform 357"/>
            <p:cNvSpPr>
              <a:spLocks/>
            </p:cNvSpPr>
            <p:nvPr/>
          </p:nvSpPr>
          <p:spPr bwMode="auto">
            <a:xfrm>
              <a:off x="3210" y="2654"/>
              <a:ext cx="52" cy="72"/>
            </a:xfrm>
            <a:custGeom>
              <a:avLst/>
              <a:gdLst>
                <a:gd name="T0" fmla="*/ 42 w 52"/>
                <a:gd name="T1" fmla="*/ 0 h 72"/>
                <a:gd name="T2" fmla="*/ 44 w 52"/>
                <a:gd name="T3" fmla="*/ 2 h 72"/>
                <a:gd name="T4" fmla="*/ 44 w 52"/>
                <a:gd name="T5" fmla="*/ 6 h 72"/>
                <a:gd name="T6" fmla="*/ 46 w 52"/>
                <a:gd name="T7" fmla="*/ 14 h 72"/>
                <a:gd name="T8" fmla="*/ 48 w 52"/>
                <a:gd name="T9" fmla="*/ 24 h 72"/>
                <a:gd name="T10" fmla="*/ 48 w 52"/>
                <a:gd name="T11" fmla="*/ 26 h 72"/>
                <a:gd name="T12" fmla="*/ 50 w 52"/>
                <a:gd name="T13" fmla="*/ 28 h 72"/>
                <a:gd name="T14" fmla="*/ 50 w 52"/>
                <a:gd name="T15" fmla="*/ 32 h 72"/>
                <a:gd name="T16" fmla="*/ 52 w 52"/>
                <a:gd name="T17" fmla="*/ 48 h 72"/>
                <a:gd name="T18" fmla="*/ 52 w 52"/>
                <a:gd name="T19" fmla="*/ 48 h 72"/>
                <a:gd name="T20" fmla="*/ 46 w 52"/>
                <a:gd name="T21" fmla="*/ 50 h 72"/>
                <a:gd name="T22" fmla="*/ 30 w 52"/>
                <a:gd name="T23" fmla="*/ 52 h 72"/>
                <a:gd name="T24" fmla="*/ 6 w 52"/>
                <a:gd name="T25" fmla="*/ 66 h 72"/>
                <a:gd name="T26" fmla="*/ 4 w 52"/>
                <a:gd name="T27" fmla="*/ 68 h 72"/>
                <a:gd name="T28" fmla="*/ 0 w 52"/>
                <a:gd name="T29" fmla="*/ 72 h 72"/>
                <a:gd name="T30" fmla="*/ 0 w 52"/>
                <a:gd name="T31" fmla="*/ 68 h 72"/>
                <a:gd name="T32" fmla="*/ 2 w 52"/>
                <a:gd name="T33" fmla="*/ 66 h 72"/>
                <a:gd name="T34" fmla="*/ 4 w 52"/>
                <a:gd name="T35" fmla="*/ 60 h 72"/>
                <a:gd name="T36" fmla="*/ 6 w 52"/>
                <a:gd name="T37" fmla="*/ 60 h 72"/>
                <a:gd name="T38" fmla="*/ 6 w 52"/>
                <a:gd name="T39" fmla="*/ 60 h 72"/>
                <a:gd name="T40" fmla="*/ 8 w 52"/>
                <a:gd name="T41" fmla="*/ 56 h 72"/>
                <a:gd name="T42" fmla="*/ 8 w 52"/>
                <a:gd name="T43" fmla="*/ 54 h 72"/>
                <a:gd name="T44" fmla="*/ 10 w 52"/>
                <a:gd name="T45" fmla="*/ 52 h 72"/>
                <a:gd name="T46" fmla="*/ 12 w 52"/>
                <a:gd name="T47" fmla="*/ 48 h 72"/>
                <a:gd name="T48" fmla="*/ 12 w 52"/>
                <a:gd name="T49" fmla="*/ 46 h 72"/>
                <a:gd name="T50" fmla="*/ 16 w 52"/>
                <a:gd name="T51" fmla="*/ 40 h 72"/>
                <a:gd name="T52" fmla="*/ 24 w 52"/>
                <a:gd name="T53" fmla="*/ 28 h 72"/>
                <a:gd name="T54" fmla="*/ 32 w 52"/>
                <a:gd name="T55" fmla="*/ 14 h 72"/>
                <a:gd name="T56" fmla="*/ 34 w 52"/>
                <a:gd name="T57" fmla="*/ 12 h 72"/>
                <a:gd name="T58" fmla="*/ 36 w 52"/>
                <a:gd name="T59" fmla="*/ 8 h 72"/>
                <a:gd name="T60" fmla="*/ 42 w 52"/>
                <a:gd name="T61" fmla="*/ 2 h 72"/>
                <a:gd name="T62" fmla="*/ 42 w 52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72">
                  <a:moveTo>
                    <a:pt x="42" y="0"/>
                  </a:move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30" y="52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24" y="2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Freeform 358"/>
            <p:cNvSpPr>
              <a:spLocks/>
            </p:cNvSpPr>
            <p:nvPr/>
          </p:nvSpPr>
          <p:spPr bwMode="auto">
            <a:xfrm>
              <a:off x="3274" y="2646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  <a:gd name="T14" fmla="*/ 2 w 4"/>
                <a:gd name="T15" fmla="*/ 0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Freeform 359"/>
            <p:cNvSpPr>
              <a:spLocks/>
            </p:cNvSpPr>
            <p:nvPr/>
          </p:nvSpPr>
          <p:spPr bwMode="auto">
            <a:xfrm>
              <a:off x="3274" y="2646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  <a:gd name="T14" fmla="*/ 2 w 4"/>
                <a:gd name="T15" fmla="*/ 0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Freeform 360"/>
            <p:cNvSpPr>
              <a:spLocks/>
            </p:cNvSpPr>
            <p:nvPr/>
          </p:nvSpPr>
          <p:spPr bwMode="auto">
            <a:xfrm>
              <a:off x="3268" y="2654"/>
              <a:ext cx="16" cy="50"/>
            </a:xfrm>
            <a:custGeom>
              <a:avLst/>
              <a:gdLst>
                <a:gd name="T0" fmla="*/ 8 w 16"/>
                <a:gd name="T1" fmla="*/ 12 h 50"/>
                <a:gd name="T2" fmla="*/ 8 w 16"/>
                <a:gd name="T3" fmla="*/ 12 h 50"/>
                <a:gd name="T4" fmla="*/ 8 w 16"/>
                <a:gd name="T5" fmla="*/ 16 h 50"/>
                <a:gd name="T6" fmla="*/ 8 w 16"/>
                <a:gd name="T7" fmla="*/ 16 h 50"/>
                <a:gd name="T8" fmla="*/ 8 w 16"/>
                <a:gd name="T9" fmla="*/ 18 h 50"/>
                <a:gd name="T10" fmla="*/ 8 w 16"/>
                <a:gd name="T11" fmla="*/ 18 h 50"/>
                <a:gd name="T12" fmla="*/ 14 w 16"/>
                <a:gd name="T13" fmla="*/ 40 h 50"/>
                <a:gd name="T14" fmla="*/ 14 w 16"/>
                <a:gd name="T15" fmla="*/ 40 h 50"/>
                <a:gd name="T16" fmla="*/ 16 w 16"/>
                <a:gd name="T17" fmla="*/ 44 h 50"/>
                <a:gd name="T18" fmla="*/ 16 w 16"/>
                <a:gd name="T19" fmla="*/ 44 h 50"/>
                <a:gd name="T20" fmla="*/ 16 w 16"/>
                <a:gd name="T21" fmla="*/ 50 h 50"/>
                <a:gd name="T22" fmla="*/ 16 w 16"/>
                <a:gd name="T23" fmla="*/ 50 h 50"/>
                <a:gd name="T24" fmla="*/ 14 w 16"/>
                <a:gd name="T25" fmla="*/ 50 h 50"/>
                <a:gd name="T26" fmla="*/ 14 w 16"/>
                <a:gd name="T27" fmla="*/ 50 h 50"/>
                <a:gd name="T28" fmla="*/ 10 w 16"/>
                <a:gd name="T29" fmla="*/ 48 h 50"/>
                <a:gd name="T30" fmla="*/ 10 w 16"/>
                <a:gd name="T31" fmla="*/ 48 h 50"/>
                <a:gd name="T32" fmla="*/ 10 w 16"/>
                <a:gd name="T33" fmla="*/ 46 h 50"/>
                <a:gd name="T34" fmla="*/ 10 w 16"/>
                <a:gd name="T35" fmla="*/ 46 h 50"/>
                <a:gd name="T36" fmla="*/ 10 w 16"/>
                <a:gd name="T37" fmla="*/ 44 h 50"/>
                <a:gd name="T38" fmla="*/ 10 w 16"/>
                <a:gd name="T39" fmla="*/ 44 h 50"/>
                <a:gd name="T40" fmla="*/ 10 w 16"/>
                <a:gd name="T41" fmla="*/ 44 h 50"/>
                <a:gd name="T42" fmla="*/ 10 w 16"/>
                <a:gd name="T43" fmla="*/ 44 h 50"/>
                <a:gd name="T44" fmla="*/ 8 w 16"/>
                <a:gd name="T45" fmla="*/ 38 h 50"/>
                <a:gd name="T46" fmla="*/ 8 w 16"/>
                <a:gd name="T47" fmla="*/ 38 h 50"/>
                <a:gd name="T48" fmla="*/ 8 w 16"/>
                <a:gd name="T49" fmla="*/ 36 h 50"/>
                <a:gd name="T50" fmla="*/ 8 w 16"/>
                <a:gd name="T51" fmla="*/ 36 h 50"/>
                <a:gd name="T52" fmla="*/ 6 w 16"/>
                <a:gd name="T53" fmla="*/ 32 h 50"/>
                <a:gd name="T54" fmla="*/ 6 w 16"/>
                <a:gd name="T55" fmla="*/ 32 h 50"/>
                <a:gd name="T56" fmla="*/ 6 w 16"/>
                <a:gd name="T57" fmla="*/ 28 h 50"/>
                <a:gd name="T58" fmla="*/ 6 w 16"/>
                <a:gd name="T59" fmla="*/ 28 h 50"/>
                <a:gd name="T60" fmla="*/ 6 w 16"/>
                <a:gd name="T61" fmla="*/ 26 h 50"/>
                <a:gd name="T62" fmla="*/ 6 w 16"/>
                <a:gd name="T63" fmla="*/ 26 h 50"/>
                <a:gd name="T64" fmla="*/ 2 w 16"/>
                <a:gd name="T65" fmla="*/ 12 h 50"/>
                <a:gd name="T66" fmla="*/ 2 w 16"/>
                <a:gd name="T67" fmla="*/ 12 h 50"/>
                <a:gd name="T68" fmla="*/ 0 w 16"/>
                <a:gd name="T69" fmla="*/ 4 h 50"/>
                <a:gd name="T70" fmla="*/ 0 w 16"/>
                <a:gd name="T71" fmla="*/ 4 h 50"/>
                <a:gd name="T72" fmla="*/ 0 w 16"/>
                <a:gd name="T73" fmla="*/ 4 h 50"/>
                <a:gd name="T74" fmla="*/ 0 w 16"/>
                <a:gd name="T75" fmla="*/ 4 h 50"/>
                <a:gd name="T76" fmla="*/ 0 w 16"/>
                <a:gd name="T77" fmla="*/ 0 h 50"/>
                <a:gd name="T78" fmla="*/ 2 w 16"/>
                <a:gd name="T79" fmla="*/ 0 h 50"/>
                <a:gd name="T80" fmla="*/ 2 w 16"/>
                <a:gd name="T81" fmla="*/ 0 h 50"/>
                <a:gd name="T82" fmla="*/ 4 w 16"/>
                <a:gd name="T83" fmla="*/ 0 h 50"/>
                <a:gd name="T84" fmla="*/ 4 w 16"/>
                <a:gd name="T85" fmla="*/ 0 h 50"/>
                <a:gd name="T86" fmla="*/ 4 w 16"/>
                <a:gd name="T87" fmla="*/ 2 h 50"/>
                <a:gd name="T88" fmla="*/ 4 w 16"/>
                <a:gd name="T89" fmla="*/ 2 h 50"/>
                <a:gd name="T90" fmla="*/ 6 w 16"/>
                <a:gd name="T91" fmla="*/ 8 h 50"/>
                <a:gd name="T92" fmla="*/ 6 w 16"/>
                <a:gd name="T93" fmla="*/ 8 h 50"/>
                <a:gd name="T94" fmla="*/ 8 w 16"/>
                <a:gd name="T95" fmla="*/ 12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" h="50">
                  <a:moveTo>
                    <a:pt x="8" y="12"/>
                  </a:moveTo>
                  <a:lnTo>
                    <a:pt x="8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8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Freeform 361"/>
            <p:cNvSpPr>
              <a:spLocks/>
            </p:cNvSpPr>
            <p:nvPr/>
          </p:nvSpPr>
          <p:spPr bwMode="auto">
            <a:xfrm>
              <a:off x="3268" y="2654"/>
              <a:ext cx="16" cy="50"/>
            </a:xfrm>
            <a:custGeom>
              <a:avLst/>
              <a:gdLst>
                <a:gd name="T0" fmla="*/ 8 w 16"/>
                <a:gd name="T1" fmla="*/ 12 h 50"/>
                <a:gd name="T2" fmla="*/ 8 w 16"/>
                <a:gd name="T3" fmla="*/ 12 h 50"/>
                <a:gd name="T4" fmla="*/ 8 w 16"/>
                <a:gd name="T5" fmla="*/ 16 h 50"/>
                <a:gd name="T6" fmla="*/ 8 w 16"/>
                <a:gd name="T7" fmla="*/ 16 h 50"/>
                <a:gd name="T8" fmla="*/ 8 w 16"/>
                <a:gd name="T9" fmla="*/ 18 h 50"/>
                <a:gd name="T10" fmla="*/ 8 w 16"/>
                <a:gd name="T11" fmla="*/ 18 h 50"/>
                <a:gd name="T12" fmla="*/ 14 w 16"/>
                <a:gd name="T13" fmla="*/ 40 h 50"/>
                <a:gd name="T14" fmla="*/ 14 w 16"/>
                <a:gd name="T15" fmla="*/ 40 h 50"/>
                <a:gd name="T16" fmla="*/ 16 w 16"/>
                <a:gd name="T17" fmla="*/ 44 h 50"/>
                <a:gd name="T18" fmla="*/ 16 w 16"/>
                <a:gd name="T19" fmla="*/ 44 h 50"/>
                <a:gd name="T20" fmla="*/ 16 w 16"/>
                <a:gd name="T21" fmla="*/ 50 h 50"/>
                <a:gd name="T22" fmla="*/ 16 w 16"/>
                <a:gd name="T23" fmla="*/ 50 h 50"/>
                <a:gd name="T24" fmla="*/ 14 w 16"/>
                <a:gd name="T25" fmla="*/ 50 h 50"/>
                <a:gd name="T26" fmla="*/ 14 w 16"/>
                <a:gd name="T27" fmla="*/ 50 h 50"/>
                <a:gd name="T28" fmla="*/ 10 w 16"/>
                <a:gd name="T29" fmla="*/ 48 h 50"/>
                <a:gd name="T30" fmla="*/ 10 w 16"/>
                <a:gd name="T31" fmla="*/ 48 h 50"/>
                <a:gd name="T32" fmla="*/ 10 w 16"/>
                <a:gd name="T33" fmla="*/ 46 h 50"/>
                <a:gd name="T34" fmla="*/ 10 w 16"/>
                <a:gd name="T35" fmla="*/ 46 h 50"/>
                <a:gd name="T36" fmla="*/ 10 w 16"/>
                <a:gd name="T37" fmla="*/ 44 h 50"/>
                <a:gd name="T38" fmla="*/ 10 w 16"/>
                <a:gd name="T39" fmla="*/ 44 h 50"/>
                <a:gd name="T40" fmla="*/ 10 w 16"/>
                <a:gd name="T41" fmla="*/ 44 h 50"/>
                <a:gd name="T42" fmla="*/ 10 w 16"/>
                <a:gd name="T43" fmla="*/ 44 h 50"/>
                <a:gd name="T44" fmla="*/ 8 w 16"/>
                <a:gd name="T45" fmla="*/ 38 h 50"/>
                <a:gd name="T46" fmla="*/ 8 w 16"/>
                <a:gd name="T47" fmla="*/ 38 h 50"/>
                <a:gd name="T48" fmla="*/ 8 w 16"/>
                <a:gd name="T49" fmla="*/ 36 h 50"/>
                <a:gd name="T50" fmla="*/ 8 w 16"/>
                <a:gd name="T51" fmla="*/ 36 h 50"/>
                <a:gd name="T52" fmla="*/ 6 w 16"/>
                <a:gd name="T53" fmla="*/ 32 h 50"/>
                <a:gd name="T54" fmla="*/ 6 w 16"/>
                <a:gd name="T55" fmla="*/ 32 h 50"/>
                <a:gd name="T56" fmla="*/ 6 w 16"/>
                <a:gd name="T57" fmla="*/ 28 h 50"/>
                <a:gd name="T58" fmla="*/ 6 w 16"/>
                <a:gd name="T59" fmla="*/ 28 h 50"/>
                <a:gd name="T60" fmla="*/ 6 w 16"/>
                <a:gd name="T61" fmla="*/ 26 h 50"/>
                <a:gd name="T62" fmla="*/ 6 w 16"/>
                <a:gd name="T63" fmla="*/ 26 h 50"/>
                <a:gd name="T64" fmla="*/ 2 w 16"/>
                <a:gd name="T65" fmla="*/ 12 h 50"/>
                <a:gd name="T66" fmla="*/ 2 w 16"/>
                <a:gd name="T67" fmla="*/ 12 h 50"/>
                <a:gd name="T68" fmla="*/ 0 w 16"/>
                <a:gd name="T69" fmla="*/ 4 h 50"/>
                <a:gd name="T70" fmla="*/ 0 w 16"/>
                <a:gd name="T71" fmla="*/ 4 h 50"/>
                <a:gd name="T72" fmla="*/ 0 w 16"/>
                <a:gd name="T73" fmla="*/ 4 h 50"/>
                <a:gd name="T74" fmla="*/ 0 w 16"/>
                <a:gd name="T75" fmla="*/ 4 h 50"/>
                <a:gd name="T76" fmla="*/ 0 w 16"/>
                <a:gd name="T77" fmla="*/ 0 h 50"/>
                <a:gd name="T78" fmla="*/ 2 w 16"/>
                <a:gd name="T79" fmla="*/ 0 h 50"/>
                <a:gd name="T80" fmla="*/ 2 w 16"/>
                <a:gd name="T81" fmla="*/ 0 h 50"/>
                <a:gd name="T82" fmla="*/ 4 w 16"/>
                <a:gd name="T83" fmla="*/ 0 h 50"/>
                <a:gd name="T84" fmla="*/ 4 w 16"/>
                <a:gd name="T85" fmla="*/ 0 h 50"/>
                <a:gd name="T86" fmla="*/ 4 w 16"/>
                <a:gd name="T87" fmla="*/ 2 h 50"/>
                <a:gd name="T88" fmla="*/ 4 w 16"/>
                <a:gd name="T89" fmla="*/ 2 h 50"/>
                <a:gd name="T90" fmla="*/ 6 w 16"/>
                <a:gd name="T91" fmla="*/ 8 h 50"/>
                <a:gd name="T92" fmla="*/ 6 w 16"/>
                <a:gd name="T93" fmla="*/ 8 h 50"/>
                <a:gd name="T94" fmla="*/ 8 w 16"/>
                <a:gd name="T95" fmla="*/ 12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" h="50">
                  <a:moveTo>
                    <a:pt x="8" y="12"/>
                  </a:moveTo>
                  <a:lnTo>
                    <a:pt x="8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8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Freeform 362"/>
            <p:cNvSpPr>
              <a:spLocks/>
            </p:cNvSpPr>
            <p:nvPr/>
          </p:nvSpPr>
          <p:spPr bwMode="auto">
            <a:xfrm>
              <a:off x="3266" y="2642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6 h 6"/>
                <a:gd name="T6" fmla="*/ 4 w 4"/>
                <a:gd name="T7" fmla="*/ 0 h 6"/>
                <a:gd name="T8" fmla="*/ 4 w 4"/>
                <a:gd name="T9" fmla="*/ 0 h 6"/>
                <a:gd name="T10" fmla="*/ 0 w 4"/>
                <a:gd name="T11" fmla="*/ 0 h 6"/>
                <a:gd name="T12" fmla="*/ 0 w 4"/>
                <a:gd name="T13" fmla="*/ 0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  <a:gd name="T20" fmla="*/ 4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Freeform 363"/>
            <p:cNvSpPr>
              <a:spLocks/>
            </p:cNvSpPr>
            <p:nvPr/>
          </p:nvSpPr>
          <p:spPr bwMode="auto">
            <a:xfrm>
              <a:off x="3266" y="2642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6 h 6"/>
                <a:gd name="T6" fmla="*/ 4 w 4"/>
                <a:gd name="T7" fmla="*/ 0 h 6"/>
                <a:gd name="T8" fmla="*/ 4 w 4"/>
                <a:gd name="T9" fmla="*/ 0 h 6"/>
                <a:gd name="T10" fmla="*/ 0 w 4"/>
                <a:gd name="T11" fmla="*/ 0 h 6"/>
                <a:gd name="T12" fmla="*/ 0 w 4"/>
                <a:gd name="T13" fmla="*/ 0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  <a:gd name="T20" fmla="*/ 4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Freeform 364"/>
            <p:cNvSpPr>
              <a:spLocks/>
            </p:cNvSpPr>
            <p:nvPr/>
          </p:nvSpPr>
          <p:spPr bwMode="auto">
            <a:xfrm>
              <a:off x="3260" y="2654"/>
              <a:ext cx="14" cy="50"/>
            </a:xfrm>
            <a:custGeom>
              <a:avLst/>
              <a:gdLst>
                <a:gd name="T0" fmla="*/ 6 w 14"/>
                <a:gd name="T1" fmla="*/ 10 h 50"/>
                <a:gd name="T2" fmla="*/ 6 w 14"/>
                <a:gd name="T3" fmla="*/ 10 h 50"/>
                <a:gd name="T4" fmla="*/ 8 w 14"/>
                <a:gd name="T5" fmla="*/ 26 h 50"/>
                <a:gd name="T6" fmla="*/ 8 w 14"/>
                <a:gd name="T7" fmla="*/ 26 h 50"/>
                <a:gd name="T8" fmla="*/ 12 w 14"/>
                <a:gd name="T9" fmla="*/ 38 h 50"/>
                <a:gd name="T10" fmla="*/ 12 w 14"/>
                <a:gd name="T11" fmla="*/ 38 h 50"/>
                <a:gd name="T12" fmla="*/ 14 w 14"/>
                <a:gd name="T13" fmla="*/ 44 h 50"/>
                <a:gd name="T14" fmla="*/ 14 w 14"/>
                <a:gd name="T15" fmla="*/ 50 h 50"/>
                <a:gd name="T16" fmla="*/ 14 w 14"/>
                <a:gd name="T17" fmla="*/ 50 h 50"/>
                <a:gd name="T18" fmla="*/ 12 w 14"/>
                <a:gd name="T19" fmla="*/ 50 h 50"/>
                <a:gd name="T20" fmla="*/ 12 w 14"/>
                <a:gd name="T21" fmla="*/ 50 h 50"/>
                <a:gd name="T22" fmla="*/ 10 w 14"/>
                <a:gd name="T23" fmla="*/ 50 h 50"/>
                <a:gd name="T24" fmla="*/ 10 w 14"/>
                <a:gd name="T25" fmla="*/ 50 h 50"/>
                <a:gd name="T26" fmla="*/ 8 w 14"/>
                <a:gd name="T27" fmla="*/ 46 h 50"/>
                <a:gd name="T28" fmla="*/ 8 w 14"/>
                <a:gd name="T29" fmla="*/ 46 h 50"/>
                <a:gd name="T30" fmla="*/ 8 w 14"/>
                <a:gd name="T31" fmla="*/ 40 h 50"/>
                <a:gd name="T32" fmla="*/ 8 w 14"/>
                <a:gd name="T33" fmla="*/ 40 h 50"/>
                <a:gd name="T34" fmla="*/ 4 w 14"/>
                <a:gd name="T35" fmla="*/ 28 h 50"/>
                <a:gd name="T36" fmla="*/ 4 w 14"/>
                <a:gd name="T37" fmla="*/ 28 h 50"/>
                <a:gd name="T38" fmla="*/ 2 w 14"/>
                <a:gd name="T39" fmla="*/ 14 h 50"/>
                <a:gd name="T40" fmla="*/ 0 w 14"/>
                <a:gd name="T41" fmla="*/ 0 h 50"/>
                <a:gd name="T42" fmla="*/ 0 w 14"/>
                <a:gd name="T43" fmla="*/ 0 h 50"/>
                <a:gd name="T44" fmla="*/ 0 w 14"/>
                <a:gd name="T45" fmla="*/ 0 h 50"/>
                <a:gd name="T46" fmla="*/ 0 w 14"/>
                <a:gd name="T47" fmla="*/ 0 h 50"/>
                <a:gd name="T48" fmla="*/ 0 w 14"/>
                <a:gd name="T49" fmla="*/ 0 h 50"/>
                <a:gd name="T50" fmla="*/ 2 w 14"/>
                <a:gd name="T51" fmla="*/ 2 h 50"/>
                <a:gd name="T52" fmla="*/ 2 w 14"/>
                <a:gd name="T53" fmla="*/ 2 h 50"/>
                <a:gd name="T54" fmla="*/ 4 w 14"/>
                <a:gd name="T55" fmla="*/ 2 h 50"/>
                <a:gd name="T56" fmla="*/ 4 w 14"/>
                <a:gd name="T57" fmla="*/ 2 h 50"/>
                <a:gd name="T58" fmla="*/ 6 w 14"/>
                <a:gd name="T59" fmla="*/ 1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" h="50">
                  <a:moveTo>
                    <a:pt x="6" y="10"/>
                  </a:moveTo>
                  <a:lnTo>
                    <a:pt x="6" y="10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4" y="28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Freeform 365"/>
            <p:cNvSpPr>
              <a:spLocks/>
            </p:cNvSpPr>
            <p:nvPr/>
          </p:nvSpPr>
          <p:spPr bwMode="auto">
            <a:xfrm>
              <a:off x="3260" y="2654"/>
              <a:ext cx="14" cy="50"/>
            </a:xfrm>
            <a:custGeom>
              <a:avLst/>
              <a:gdLst>
                <a:gd name="T0" fmla="*/ 6 w 14"/>
                <a:gd name="T1" fmla="*/ 10 h 50"/>
                <a:gd name="T2" fmla="*/ 6 w 14"/>
                <a:gd name="T3" fmla="*/ 10 h 50"/>
                <a:gd name="T4" fmla="*/ 8 w 14"/>
                <a:gd name="T5" fmla="*/ 26 h 50"/>
                <a:gd name="T6" fmla="*/ 8 w 14"/>
                <a:gd name="T7" fmla="*/ 26 h 50"/>
                <a:gd name="T8" fmla="*/ 12 w 14"/>
                <a:gd name="T9" fmla="*/ 38 h 50"/>
                <a:gd name="T10" fmla="*/ 12 w 14"/>
                <a:gd name="T11" fmla="*/ 38 h 50"/>
                <a:gd name="T12" fmla="*/ 14 w 14"/>
                <a:gd name="T13" fmla="*/ 44 h 50"/>
                <a:gd name="T14" fmla="*/ 14 w 14"/>
                <a:gd name="T15" fmla="*/ 50 h 50"/>
                <a:gd name="T16" fmla="*/ 14 w 14"/>
                <a:gd name="T17" fmla="*/ 50 h 50"/>
                <a:gd name="T18" fmla="*/ 12 w 14"/>
                <a:gd name="T19" fmla="*/ 50 h 50"/>
                <a:gd name="T20" fmla="*/ 12 w 14"/>
                <a:gd name="T21" fmla="*/ 50 h 50"/>
                <a:gd name="T22" fmla="*/ 10 w 14"/>
                <a:gd name="T23" fmla="*/ 50 h 50"/>
                <a:gd name="T24" fmla="*/ 10 w 14"/>
                <a:gd name="T25" fmla="*/ 50 h 50"/>
                <a:gd name="T26" fmla="*/ 8 w 14"/>
                <a:gd name="T27" fmla="*/ 46 h 50"/>
                <a:gd name="T28" fmla="*/ 8 w 14"/>
                <a:gd name="T29" fmla="*/ 46 h 50"/>
                <a:gd name="T30" fmla="*/ 8 w 14"/>
                <a:gd name="T31" fmla="*/ 40 h 50"/>
                <a:gd name="T32" fmla="*/ 8 w 14"/>
                <a:gd name="T33" fmla="*/ 40 h 50"/>
                <a:gd name="T34" fmla="*/ 4 w 14"/>
                <a:gd name="T35" fmla="*/ 28 h 50"/>
                <a:gd name="T36" fmla="*/ 4 w 14"/>
                <a:gd name="T37" fmla="*/ 28 h 50"/>
                <a:gd name="T38" fmla="*/ 2 w 14"/>
                <a:gd name="T39" fmla="*/ 14 h 50"/>
                <a:gd name="T40" fmla="*/ 0 w 14"/>
                <a:gd name="T41" fmla="*/ 0 h 50"/>
                <a:gd name="T42" fmla="*/ 0 w 14"/>
                <a:gd name="T43" fmla="*/ 0 h 50"/>
                <a:gd name="T44" fmla="*/ 0 w 14"/>
                <a:gd name="T45" fmla="*/ 0 h 50"/>
                <a:gd name="T46" fmla="*/ 0 w 14"/>
                <a:gd name="T47" fmla="*/ 0 h 50"/>
                <a:gd name="T48" fmla="*/ 0 w 14"/>
                <a:gd name="T49" fmla="*/ 0 h 50"/>
                <a:gd name="T50" fmla="*/ 2 w 14"/>
                <a:gd name="T51" fmla="*/ 2 h 50"/>
                <a:gd name="T52" fmla="*/ 2 w 14"/>
                <a:gd name="T53" fmla="*/ 2 h 50"/>
                <a:gd name="T54" fmla="*/ 4 w 14"/>
                <a:gd name="T55" fmla="*/ 2 h 50"/>
                <a:gd name="T56" fmla="*/ 4 w 14"/>
                <a:gd name="T57" fmla="*/ 2 h 50"/>
                <a:gd name="T58" fmla="*/ 6 w 14"/>
                <a:gd name="T59" fmla="*/ 1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" h="50">
                  <a:moveTo>
                    <a:pt x="6" y="10"/>
                  </a:moveTo>
                  <a:lnTo>
                    <a:pt x="6" y="10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4" y="28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Freeform 366"/>
            <p:cNvSpPr>
              <a:spLocks/>
            </p:cNvSpPr>
            <p:nvPr/>
          </p:nvSpPr>
          <p:spPr bwMode="auto">
            <a:xfrm>
              <a:off x="3258" y="2644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2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2 h 4"/>
                <a:gd name="T14" fmla="*/ 2 w 4"/>
                <a:gd name="T15" fmla="*/ 0 h 4"/>
                <a:gd name="T16" fmla="*/ 2 w 4"/>
                <a:gd name="T17" fmla="*/ 0 h 4"/>
                <a:gd name="T18" fmla="*/ 2 w 4"/>
                <a:gd name="T19" fmla="*/ 0 h 4"/>
                <a:gd name="T20" fmla="*/ 4 w 4"/>
                <a:gd name="T21" fmla="*/ 4 h 4"/>
                <a:gd name="T22" fmla="*/ 4 w 4"/>
                <a:gd name="T23" fmla="*/ 4 h 4"/>
                <a:gd name="T24" fmla="*/ 2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Freeform 367"/>
            <p:cNvSpPr>
              <a:spLocks/>
            </p:cNvSpPr>
            <p:nvPr/>
          </p:nvSpPr>
          <p:spPr bwMode="auto">
            <a:xfrm>
              <a:off x="3258" y="2644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2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2 h 4"/>
                <a:gd name="T14" fmla="*/ 2 w 4"/>
                <a:gd name="T15" fmla="*/ 0 h 4"/>
                <a:gd name="T16" fmla="*/ 2 w 4"/>
                <a:gd name="T17" fmla="*/ 0 h 4"/>
                <a:gd name="T18" fmla="*/ 2 w 4"/>
                <a:gd name="T19" fmla="*/ 0 h 4"/>
                <a:gd name="T20" fmla="*/ 4 w 4"/>
                <a:gd name="T21" fmla="*/ 4 h 4"/>
                <a:gd name="T22" fmla="*/ 4 w 4"/>
                <a:gd name="T23" fmla="*/ 4 h 4"/>
                <a:gd name="T24" fmla="*/ 2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368"/>
            <p:cNvSpPr>
              <a:spLocks/>
            </p:cNvSpPr>
            <p:nvPr/>
          </p:nvSpPr>
          <p:spPr bwMode="auto">
            <a:xfrm>
              <a:off x="3312" y="2736"/>
              <a:ext cx="8" cy="12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2 h 12"/>
                <a:gd name="T10" fmla="*/ 2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8 w 8"/>
                <a:gd name="T23" fmla="*/ 2 h 12"/>
                <a:gd name="T24" fmla="*/ 8 w 8"/>
                <a:gd name="T25" fmla="*/ 2 h 12"/>
                <a:gd name="T26" fmla="*/ 8 w 8"/>
                <a:gd name="T27" fmla="*/ 6 h 12"/>
                <a:gd name="T28" fmla="*/ 6 w 8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Freeform 369"/>
            <p:cNvSpPr>
              <a:spLocks/>
            </p:cNvSpPr>
            <p:nvPr/>
          </p:nvSpPr>
          <p:spPr bwMode="auto">
            <a:xfrm>
              <a:off x="3312" y="2736"/>
              <a:ext cx="8" cy="12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2 h 12"/>
                <a:gd name="T10" fmla="*/ 2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8 w 8"/>
                <a:gd name="T23" fmla="*/ 2 h 12"/>
                <a:gd name="T24" fmla="*/ 8 w 8"/>
                <a:gd name="T25" fmla="*/ 2 h 12"/>
                <a:gd name="T26" fmla="*/ 8 w 8"/>
                <a:gd name="T27" fmla="*/ 6 h 12"/>
                <a:gd name="T28" fmla="*/ 6 w 8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Freeform 370"/>
            <p:cNvSpPr>
              <a:spLocks/>
            </p:cNvSpPr>
            <p:nvPr/>
          </p:nvSpPr>
          <p:spPr bwMode="auto">
            <a:xfrm>
              <a:off x="3298" y="2736"/>
              <a:ext cx="8" cy="12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0 w 8"/>
                <a:gd name="T9" fmla="*/ 12 h 12"/>
                <a:gd name="T10" fmla="*/ 0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4 h 12"/>
                <a:gd name="T26" fmla="*/ 8 w 8"/>
                <a:gd name="T27" fmla="*/ 4 h 12"/>
                <a:gd name="T28" fmla="*/ 8 w 8"/>
                <a:gd name="T29" fmla="*/ 8 h 12"/>
                <a:gd name="T30" fmla="*/ 8 w 8"/>
                <a:gd name="T31" fmla="*/ 12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371"/>
            <p:cNvSpPr>
              <a:spLocks/>
            </p:cNvSpPr>
            <p:nvPr/>
          </p:nvSpPr>
          <p:spPr bwMode="auto">
            <a:xfrm>
              <a:off x="3298" y="2736"/>
              <a:ext cx="8" cy="12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0 w 8"/>
                <a:gd name="T9" fmla="*/ 12 h 12"/>
                <a:gd name="T10" fmla="*/ 0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4 h 12"/>
                <a:gd name="T26" fmla="*/ 8 w 8"/>
                <a:gd name="T27" fmla="*/ 4 h 12"/>
                <a:gd name="T28" fmla="*/ 8 w 8"/>
                <a:gd name="T29" fmla="*/ 8 h 12"/>
                <a:gd name="T30" fmla="*/ 8 w 8"/>
                <a:gd name="T31" fmla="*/ 12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Freeform 372"/>
            <p:cNvSpPr>
              <a:spLocks/>
            </p:cNvSpPr>
            <p:nvPr/>
          </p:nvSpPr>
          <p:spPr bwMode="auto">
            <a:xfrm>
              <a:off x="3284" y="2738"/>
              <a:ext cx="8" cy="12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10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0 h 12"/>
                <a:gd name="T10" fmla="*/ 2 w 8"/>
                <a:gd name="T11" fmla="*/ 10 h 12"/>
                <a:gd name="T12" fmla="*/ 0 w 8"/>
                <a:gd name="T13" fmla="*/ 6 h 12"/>
                <a:gd name="T14" fmla="*/ 0 w 8"/>
                <a:gd name="T15" fmla="*/ 2 h 12"/>
                <a:gd name="T16" fmla="*/ 0 w 8"/>
                <a:gd name="T17" fmla="*/ 2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2 h 12"/>
                <a:gd name="T26" fmla="*/ 8 w 8"/>
                <a:gd name="T27" fmla="*/ 2 h 12"/>
                <a:gd name="T28" fmla="*/ 8 w 8"/>
                <a:gd name="T29" fmla="*/ 6 h 12"/>
                <a:gd name="T30" fmla="*/ 8 w 8"/>
                <a:gd name="T31" fmla="*/ 1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Freeform 373"/>
            <p:cNvSpPr>
              <a:spLocks/>
            </p:cNvSpPr>
            <p:nvPr/>
          </p:nvSpPr>
          <p:spPr bwMode="auto">
            <a:xfrm>
              <a:off x="3284" y="2738"/>
              <a:ext cx="8" cy="12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10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0 h 12"/>
                <a:gd name="T10" fmla="*/ 2 w 8"/>
                <a:gd name="T11" fmla="*/ 10 h 12"/>
                <a:gd name="T12" fmla="*/ 0 w 8"/>
                <a:gd name="T13" fmla="*/ 6 h 12"/>
                <a:gd name="T14" fmla="*/ 0 w 8"/>
                <a:gd name="T15" fmla="*/ 2 h 12"/>
                <a:gd name="T16" fmla="*/ 0 w 8"/>
                <a:gd name="T17" fmla="*/ 2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2 h 12"/>
                <a:gd name="T26" fmla="*/ 8 w 8"/>
                <a:gd name="T27" fmla="*/ 2 h 12"/>
                <a:gd name="T28" fmla="*/ 8 w 8"/>
                <a:gd name="T29" fmla="*/ 6 h 12"/>
                <a:gd name="T30" fmla="*/ 8 w 8"/>
                <a:gd name="T31" fmla="*/ 1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Freeform 374"/>
            <p:cNvSpPr>
              <a:spLocks/>
            </p:cNvSpPr>
            <p:nvPr/>
          </p:nvSpPr>
          <p:spPr bwMode="auto">
            <a:xfrm>
              <a:off x="3268" y="2738"/>
              <a:ext cx="12" cy="12"/>
            </a:xfrm>
            <a:custGeom>
              <a:avLst/>
              <a:gdLst>
                <a:gd name="T0" fmla="*/ 10 w 12"/>
                <a:gd name="T1" fmla="*/ 12 h 12"/>
                <a:gd name="T2" fmla="*/ 10 w 12"/>
                <a:gd name="T3" fmla="*/ 12 h 12"/>
                <a:gd name="T4" fmla="*/ 6 w 12"/>
                <a:gd name="T5" fmla="*/ 12 h 12"/>
                <a:gd name="T6" fmla="*/ 6 w 12"/>
                <a:gd name="T7" fmla="*/ 12 h 12"/>
                <a:gd name="T8" fmla="*/ 2 w 12"/>
                <a:gd name="T9" fmla="*/ 12 h 12"/>
                <a:gd name="T10" fmla="*/ 2 w 12"/>
                <a:gd name="T11" fmla="*/ 12 h 12"/>
                <a:gd name="T12" fmla="*/ 0 w 12"/>
                <a:gd name="T13" fmla="*/ 8 h 12"/>
                <a:gd name="T14" fmla="*/ 2 w 12"/>
                <a:gd name="T15" fmla="*/ 2 h 12"/>
                <a:gd name="T16" fmla="*/ 2 w 12"/>
                <a:gd name="T17" fmla="*/ 2 h 12"/>
                <a:gd name="T18" fmla="*/ 2 w 12"/>
                <a:gd name="T19" fmla="*/ 2 h 12"/>
                <a:gd name="T20" fmla="*/ 2 w 12"/>
                <a:gd name="T21" fmla="*/ 2 h 12"/>
                <a:gd name="T22" fmla="*/ 2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10 w 12"/>
                <a:gd name="T29" fmla="*/ 0 h 12"/>
                <a:gd name="T30" fmla="*/ 10 w 12"/>
                <a:gd name="T31" fmla="*/ 0 h 12"/>
                <a:gd name="T32" fmla="*/ 12 w 12"/>
                <a:gd name="T33" fmla="*/ 2 h 12"/>
                <a:gd name="T34" fmla="*/ 12 w 12"/>
                <a:gd name="T35" fmla="*/ 2 h 12"/>
                <a:gd name="T36" fmla="*/ 10 w 12"/>
                <a:gd name="T37" fmla="*/ 12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375"/>
            <p:cNvSpPr>
              <a:spLocks/>
            </p:cNvSpPr>
            <p:nvPr/>
          </p:nvSpPr>
          <p:spPr bwMode="auto">
            <a:xfrm>
              <a:off x="3268" y="2738"/>
              <a:ext cx="12" cy="12"/>
            </a:xfrm>
            <a:custGeom>
              <a:avLst/>
              <a:gdLst>
                <a:gd name="T0" fmla="*/ 10 w 12"/>
                <a:gd name="T1" fmla="*/ 12 h 12"/>
                <a:gd name="T2" fmla="*/ 10 w 12"/>
                <a:gd name="T3" fmla="*/ 12 h 12"/>
                <a:gd name="T4" fmla="*/ 6 w 12"/>
                <a:gd name="T5" fmla="*/ 12 h 12"/>
                <a:gd name="T6" fmla="*/ 6 w 12"/>
                <a:gd name="T7" fmla="*/ 12 h 12"/>
                <a:gd name="T8" fmla="*/ 2 w 12"/>
                <a:gd name="T9" fmla="*/ 12 h 12"/>
                <a:gd name="T10" fmla="*/ 2 w 12"/>
                <a:gd name="T11" fmla="*/ 12 h 12"/>
                <a:gd name="T12" fmla="*/ 0 w 12"/>
                <a:gd name="T13" fmla="*/ 8 h 12"/>
                <a:gd name="T14" fmla="*/ 2 w 12"/>
                <a:gd name="T15" fmla="*/ 2 h 12"/>
                <a:gd name="T16" fmla="*/ 2 w 12"/>
                <a:gd name="T17" fmla="*/ 2 h 12"/>
                <a:gd name="T18" fmla="*/ 2 w 12"/>
                <a:gd name="T19" fmla="*/ 2 h 12"/>
                <a:gd name="T20" fmla="*/ 2 w 12"/>
                <a:gd name="T21" fmla="*/ 2 h 12"/>
                <a:gd name="T22" fmla="*/ 2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10 w 12"/>
                <a:gd name="T29" fmla="*/ 0 h 12"/>
                <a:gd name="T30" fmla="*/ 10 w 12"/>
                <a:gd name="T31" fmla="*/ 0 h 12"/>
                <a:gd name="T32" fmla="*/ 12 w 12"/>
                <a:gd name="T33" fmla="*/ 2 h 12"/>
                <a:gd name="T34" fmla="*/ 12 w 12"/>
                <a:gd name="T35" fmla="*/ 2 h 12"/>
                <a:gd name="T36" fmla="*/ 10 w 12"/>
                <a:gd name="T37" fmla="*/ 12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Freeform 376"/>
            <p:cNvSpPr>
              <a:spLocks/>
            </p:cNvSpPr>
            <p:nvPr/>
          </p:nvSpPr>
          <p:spPr bwMode="auto">
            <a:xfrm>
              <a:off x="3256" y="2738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4 w 6"/>
                <a:gd name="T5" fmla="*/ 12 h 12"/>
                <a:gd name="T6" fmla="*/ 4 w 6"/>
                <a:gd name="T7" fmla="*/ 12 h 12"/>
                <a:gd name="T8" fmla="*/ 0 w 6"/>
                <a:gd name="T9" fmla="*/ 12 h 12"/>
                <a:gd name="T10" fmla="*/ 0 w 6"/>
                <a:gd name="T11" fmla="*/ 12 h 12"/>
                <a:gd name="T12" fmla="*/ 0 w 6"/>
                <a:gd name="T13" fmla="*/ 8 h 12"/>
                <a:gd name="T14" fmla="*/ 0 w 6"/>
                <a:gd name="T15" fmla="*/ 4 h 12"/>
                <a:gd name="T16" fmla="*/ 0 w 6"/>
                <a:gd name="T17" fmla="*/ 4 h 12"/>
                <a:gd name="T18" fmla="*/ 2 w 6"/>
                <a:gd name="T19" fmla="*/ 0 h 12"/>
                <a:gd name="T20" fmla="*/ 2 w 6"/>
                <a:gd name="T21" fmla="*/ 0 h 12"/>
                <a:gd name="T22" fmla="*/ 6 w 6"/>
                <a:gd name="T23" fmla="*/ 2 h 12"/>
                <a:gd name="T24" fmla="*/ 6 w 6"/>
                <a:gd name="T25" fmla="*/ 2 h 12"/>
                <a:gd name="T26" fmla="*/ 6 w 6"/>
                <a:gd name="T27" fmla="*/ 2 h 12"/>
                <a:gd name="T28" fmla="*/ 6 w 6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Freeform 377"/>
            <p:cNvSpPr>
              <a:spLocks/>
            </p:cNvSpPr>
            <p:nvPr/>
          </p:nvSpPr>
          <p:spPr bwMode="auto">
            <a:xfrm>
              <a:off x="3256" y="2738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4 w 6"/>
                <a:gd name="T5" fmla="*/ 12 h 12"/>
                <a:gd name="T6" fmla="*/ 4 w 6"/>
                <a:gd name="T7" fmla="*/ 12 h 12"/>
                <a:gd name="T8" fmla="*/ 0 w 6"/>
                <a:gd name="T9" fmla="*/ 12 h 12"/>
                <a:gd name="T10" fmla="*/ 0 w 6"/>
                <a:gd name="T11" fmla="*/ 12 h 12"/>
                <a:gd name="T12" fmla="*/ 0 w 6"/>
                <a:gd name="T13" fmla="*/ 8 h 12"/>
                <a:gd name="T14" fmla="*/ 0 w 6"/>
                <a:gd name="T15" fmla="*/ 4 h 12"/>
                <a:gd name="T16" fmla="*/ 0 w 6"/>
                <a:gd name="T17" fmla="*/ 4 h 12"/>
                <a:gd name="T18" fmla="*/ 2 w 6"/>
                <a:gd name="T19" fmla="*/ 0 h 12"/>
                <a:gd name="T20" fmla="*/ 2 w 6"/>
                <a:gd name="T21" fmla="*/ 0 h 12"/>
                <a:gd name="T22" fmla="*/ 6 w 6"/>
                <a:gd name="T23" fmla="*/ 2 h 12"/>
                <a:gd name="T24" fmla="*/ 6 w 6"/>
                <a:gd name="T25" fmla="*/ 2 h 12"/>
                <a:gd name="T26" fmla="*/ 6 w 6"/>
                <a:gd name="T27" fmla="*/ 2 h 12"/>
                <a:gd name="T28" fmla="*/ 6 w 6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Freeform 378"/>
            <p:cNvSpPr>
              <a:spLocks/>
            </p:cNvSpPr>
            <p:nvPr/>
          </p:nvSpPr>
          <p:spPr bwMode="auto">
            <a:xfrm>
              <a:off x="3240" y="2740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10 h 10"/>
                <a:gd name="T6" fmla="*/ 6 w 8"/>
                <a:gd name="T7" fmla="*/ 10 h 10"/>
                <a:gd name="T8" fmla="*/ 2 w 8"/>
                <a:gd name="T9" fmla="*/ 10 h 10"/>
                <a:gd name="T10" fmla="*/ 2 w 8"/>
                <a:gd name="T11" fmla="*/ 10 h 10"/>
                <a:gd name="T12" fmla="*/ 0 w 8"/>
                <a:gd name="T13" fmla="*/ 2 h 10"/>
                <a:gd name="T14" fmla="*/ 0 w 8"/>
                <a:gd name="T15" fmla="*/ 2 h 10"/>
                <a:gd name="T16" fmla="*/ 2 w 8"/>
                <a:gd name="T17" fmla="*/ 0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0 h 10"/>
                <a:gd name="T24" fmla="*/ 8 w 8"/>
                <a:gd name="T25" fmla="*/ 2 h 10"/>
                <a:gd name="T26" fmla="*/ 8 w 8"/>
                <a:gd name="T27" fmla="*/ 2 h 10"/>
                <a:gd name="T28" fmla="*/ 8 w 8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Freeform 379"/>
            <p:cNvSpPr>
              <a:spLocks/>
            </p:cNvSpPr>
            <p:nvPr/>
          </p:nvSpPr>
          <p:spPr bwMode="auto">
            <a:xfrm>
              <a:off x="3240" y="2740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10 h 10"/>
                <a:gd name="T6" fmla="*/ 6 w 8"/>
                <a:gd name="T7" fmla="*/ 10 h 10"/>
                <a:gd name="T8" fmla="*/ 2 w 8"/>
                <a:gd name="T9" fmla="*/ 10 h 10"/>
                <a:gd name="T10" fmla="*/ 2 w 8"/>
                <a:gd name="T11" fmla="*/ 10 h 10"/>
                <a:gd name="T12" fmla="*/ 0 w 8"/>
                <a:gd name="T13" fmla="*/ 2 h 10"/>
                <a:gd name="T14" fmla="*/ 0 w 8"/>
                <a:gd name="T15" fmla="*/ 2 h 10"/>
                <a:gd name="T16" fmla="*/ 2 w 8"/>
                <a:gd name="T17" fmla="*/ 0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0 h 10"/>
                <a:gd name="T24" fmla="*/ 8 w 8"/>
                <a:gd name="T25" fmla="*/ 2 h 10"/>
                <a:gd name="T26" fmla="*/ 8 w 8"/>
                <a:gd name="T27" fmla="*/ 2 h 10"/>
                <a:gd name="T28" fmla="*/ 8 w 8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Freeform 380"/>
            <p:cNvSpPr>
              <a:spLocks/>
            </p:cNvSpPr>
            <p:nvPr/>
          </p:nvSpPr>
          <p:spPr bwMode="auto">
            <a:xfrm>
              <a:off x="3226" y="274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4 h 10"/>
                <a:gd name="T8" fmla="*/ 10 w 10"/>
                <a:gd name="T9" fmla="*/ 0 h 10"/>
                <a:gd name="T10" fmla="*/ 10 w 10"/>
                <a:gd name="T11" fmla="*/ 0 h 10"/>
                <a:gd name="T12" fmla="*/ 8 w 10"/>
                <a:gd name="T13" fmla="*/ 0 h 10"/>
                <a:gd name="T14" fmla="*/ 8 w 10"/>
                <a:gd name="T15" fmla="*/ 0 h 10"/>
                <a:gd name="T16" fmla="*/ 8 w 10"/>
                <a:gd name="T17" fmla="*/ 0 h 10"/>
                <a:gd name="T18" fmla="*/ 8 w 10"/>
                <a:gd name="T19" fmla="*/ 0 h 10"/>
                <a:gd name="T20" fmla="*/ 2 w 10"/>
                <a:gd name="T21" fmla="*/ 6 h 10"/>
                <a:gd name="T22" fmla="*/ 2 w 10"/>
                <a:gd name="T23" fmla="*/ 6 h 10"/>
                <a:gd name="T24" fmla="*/ 0 w 10"/>
                <a:gd name="T25" fmla="*/ 6 h 10"/>
                <a:gd name="T26" fmla="*/ 0 w 10"/>
                <a:gd name="T27" fmla="*/ 6 h 10"/>
                <a:gd name="T28" fmla="*/ 0 w 10"/>
                <a:gd name="T29" fmla="*/ 8 h 10"/>
                <a:gd name="T30" fmla="*/ 0 w 10"/>
                <a:gd name="T31" fmla="*/ 8 h 10"/>
                <a:gd name="T32" fmla="*/ 0 w 10"/>
                <a:gd name="T33" fmla="*/ 10 h 10"/>
                <a:gd name="T34" fmla="*/ 0 w 10"/>
                <a:gd name="T35" fmla="*/ 10 h 10"/>
                <a:gd name="T36" fmla="*/ 2 w 10"/>
                <a:gd name="T37" fmla="*/ 10 h 10"/>
                <a:gd name="T38" fmla="*/ 2 w 10"/>
                <a:gd name="T39" fmla="*/ 10 h 10"/>
                <a:gd name="T40" fmla="*/ 10 w 10"/>
                <a:gd name="T41" fmla="*/ 1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Freeform 381"/>
            <p:cNvSpPr>
              <a:spLocks/>
            </p:cNvSpPr>
            <p:nvPr/>
          </p:nvSpPr>
          <p:spPr bwMode="auto">
            <a:xfrm>
              <a:off x="3226" y="274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4 h 10"/>
                <a:gd name="T8" fmla="*/ 10 w 10"/>
                <a:gd name="T9" fmla="*/ 0 h 10"/>
                <a:gd name="T10" fmla="*/ 10 w 10"/>
                <a:gd name="T11" fmla="*/ 0 h 10"/>
                <a:gd name="T12" fmla="*/ 8 w 10"/>
                <a:gd name="T13" fmla="*/ 0 h 10"/>
                <a:gd name="T14" fmla="*/ 8 w 10"/>
                <a:gd name="T15" fmla="*/ 0 h 10"/>
                <a:gd name="T16" fmla="*/ 8 w 10"/>
                <a:gd name="T17" fmla="*/ 0 h 10"/>
                <a:gd name="T18" fmla="*/ 8 w 10"/>
                <a:gd name="T19" fmla="*/ 0 h 10"/>
                <a:gd name="T20" fmla="*/ 2 w 10"/>
                <a:gd name="T21" fmla="*/ 6 h 10"/>
                <a:gd name="T22" fmla="*/ 2 w 10"/>
                <a:gd name="T23" fmla="*/ 6 h 10"/>
                <a:gd name="T24" fmla="*/ 0 w 10"/>
                <a:gd name="T25" fmla="*/ 6 h 10"/>
                <a:gd name="T26" fmla="*/ 0 w 10"/>
                <a:gd name="T27" fmla="*/ 6 h 10"/>
                <a:gd name="T28" fmla="*/ 0 w 10"/>
                <a:gd name="T29" fmla="*/ 8 h 10"/>
                <a:gd name="T30" fmla="*/ 0 w 10"/>
                <a:gd name="T31" fmla="*/ 8 h 10"/>
                <a:gd name="T32" fmla="*/ 0 w 10"/>
                <a:gd name="T33" fmla="*/ 10 h 10"/>
                <a:gd name="T34" fmla="*/ 0 w 10"/>
                <a:gd name="T35" fmla="*/ 10 h 10"/>
                <a:gd name="T36" fmla="*/ 2 w 10"/>
                <a:gd name="T37" fmla="*/ 10 h 10"/>
                <a:gd name="T38" fmla="*/ 2 w 10"/>
                <a:gd name="T39" fmla="*/ 10 h 10"/>
                <a:gd name="T40" fmla="*/ 10 w 10"/>
                <a:gd name="T41" fmla="*/ 1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Freeform 382"/>
            <p:cNvSpPr>
              <a:spLocks/>
            </p:cNvSpPr>
            <p:nvPr/>
          </p:nvSpPr>
          <p:spPr bwMode="auto">
            <a:xfrm>
              <a:off x="3324" y="2736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0 w 10"/>
                <a:gd name="T15" fmla="*/ 10 h 10"/>
                <a:gd name="T16" fmla="*/ 0 w 10"/>
                <a:gd name="T17" fmla="*/ 10 h 10"/>
                <a:gd name="T18" fmla="*/ 2 w 10"/>
                <a:gd name="T19" fmla="*/ 2 h 10"/>
                <a:gd name="T20" fmla="*/ 2 w 10"/>
                <a:gd name="T21" fmla="*/ 2 h 10"/>
                <a:gd name="T22" fmla="*/ 4 w 10"/>
                <a:gd name="T23" fmla="*/ 0 h 10"/>
                <a:gd name="T24" fmla="*/ 4 w 10"/>
                <a:gd name="T25" fmla="*/ 0 h 10"/>
                <a:gd name="T26" fmla="*/ 8 w 10"/>
                <a:gd name="T27" fmla="*/ 2 h 10"/>
                <a:gd name="T28" fmla="*/ 10 w 10"/>
                <a:gd name="T29" fmla="*/ 4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Freeform 383"/>
            <p:cNvSpPr>
              <a:spLocks/>
            </p:cNvSpPr>
            <p:nvPr/>
          </p:nvSpPr>
          <p:spPr bwMode="auto">
            <a:xfrm>
              <a:off x="3324" y="2736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0 w 10"/>
                <a:gd name="T15" fmla="*/ 10 h 10"/>
                <a:gd name="T16" fmla="*/ 0 w 10"/>
                <a:gd name="T17" fmla="*/ 10 h 10"/>
                <a:gd name="T18" fmla="*/ 2 w 10"/>
                <a:gd name="T19" fmla="*/ 2 h 10"/>
                <a:gd name="T20" fmla="*/ 2 w 10"/>
                <a:gd name="T21" fmla="*/ 2 h 10"/>
                <a:gd name="T22" fmla="*/ 4 w 10"/>
                <a:gd name="T23" fmla="*/ 0 h 10"/>
                <a:gd name="T24" fmla="*/ 4 w 10"/>
                <a:gd name="T25" fmla="*/ 0 h 10"/>
                <a:gd name="T26" fmla="*/ 8 w 10"/>
                <a:gd name="T27" fmla="*/ 2 h 10"/>
                <a:gd name="T28" fmla="*/ 10 w 10"/>
                <a:gd name="T29" fmla="*/ 4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Freeform 384"/>
            <p:cNvSpPr>
              <a:spLocks noEditPoints="1"/>
            </p:cNvSpPr>
            <p:nvPr/>
          </p:nvSpPr>
          <p:spPr bwMode="auto">
            <a:xfrm>
              <a:off x="3286" y="2548"/>
              <a:ext cx="48" cy="22"/>
            </a:xfrm>
            <a:custGeom>
              <a:avLst/>
              <a:gdLst>
                <a:gd name="T0" fmla="*/ 6 w 48"/>
                <a:gd name="T1" fmla="*/ 2 h 22"/>
                <a:gd name="T2" fmla="*/ 6 w 48"/>
                <a:gd name="T3" fmla="*/ 2 h 22"/>
                <a:gd name="T4" fmla="*/ 4 w 48"/>
                <a:gd name="T5" fmla="*/ 0 h 22"/>
                <a:gd name="T6" fmla="*/ 4 w 48"/>
                <a:gd name="T7" fmla="*/ 0 h 22"/>
                <a:gd name="T8" fmla="*/ 10 w 48"/>
                <a:gd name="T9" fmla="*/ 0 h 22"/>
                <a:gd name="T10" fmla="*/ 12 w 48"/>
                <a:gd name="T11" fmla="*/ 0 h 22"/>
                <a:gd name="T12" fmla="*/ 12 w 48"/>
                <a:gd name="T13" fmla="*/ 0 h 22"/>
                <a:gd name="T14" fmla="*/ 14 w 48"/>
                <a:gd name="T15" fmla="*/ 2 h 22"/>
                <a:gd name="T16" fmla="*/ 16 w 48"/>
                <a:gd name="T17" fmla="*/ 2 h 22"/>
                <a:gd name="T18" fmla="*/ 16 w 48"/>
                <a:gd name="T19" fmla="*/ 2 h 22"/>
                <a:gd name="T20" fmla="*/ 26 w 48"/>
                <a:gd name="T21" fmla="*/ 4 h 22"/>
                <a:gd name="T22" fmla="*/ 34 w 48"/>
                <a:gd name="T23" fmla="*/ 8 h 22"/>
                <a:gd name="T24" fmla="*/ 42 w 48"/>
                <a:gd name="T25" fmla="*/ 10 h 22"/>
                <a:gd name="T26" fmla="*/ 42 w 48"/>
                <a:gd name="T27" fmla="*/ 10 h 22"/>
                <a:gd name="T28" fmla="*/ 48 w 48"/>
                <a:gd name="T29" fmla="*/ 10 h 22"/>
                <a:gd name="T30" fmla="*/ 48 w 48"/>
                <a:gd name="T31" fmla="*/ 10 h 22"/>
                <a:gd name="T32" fmla="*/ 44 w 48"/>
                <a:gd name="T33" fmla="*/ 12 h 22"/>
                <a:gd name="T34" fmla="*/ 40 w 48"/>
                <a:gd name="T35" fmla="*/ 16 h 22"/>
                <a:gd name="T36" fmla="*/ 40 w 48"/>
                <a:gd name="T37" fmla="*/ 16 h 22"/>
                <a:gd name="T38" fmla="*/ 38 w 48"/>
                <a:gd name="T39" fmla="*/ 16 h 22"/>
                <a:gd name="T40" fmla="*/ 34 w 48"/>
                <a:gd name="T41" fmla="*/ 18 h 22"/>
                <a:gd name="T42" fmla="*/ 34 w 48"/>
                <a:gd name="T43" fmla="*/ 18 h 22"/>
                <a:gd name="T44" fmla="*/ 32 w 48"/>
                <a:gd name="T45" fmla="*/ 20 h 22"/>
                <a:gd name="T46" fmla="*/ 32 w 48"/>
                <a:gd name="T47" fmla="*/ 20 h 22"/>
                <a:gd name="T48" fmla="*/ 28 w 48"/>
                <a:gd name="T49" fmla="*/ 22 h 22"/>
                <a:gd name="T50" fmla="*/ 28 w 48"/>
                <a:gd name="T51" fmla="*/ 22 h 22"/>
                <a:gd name="T52" fmla="*/ 28 w 48"/>
                <a:gd name="T53" fmla="*/ 20 h 22"/>
                <a:gd name="T54" fmla="*/ 28 w 48"/>
                <a:gd name="T55" fmla="*/ 20 h 22"/>
                <a:gd name="T56" fmla="*/ 26 w 48"/>
                <a:gd name="T57" fmla="*/ 20 h 22"/>
                <a:gd name="T58" fmla="*/ 26 w 48"/>
                <a:gd name="T59" fmla="*/ 20 h 22"/>
                <a:gd name="T60" fmla="*/ 24 w 48"/>
                <a:gd name="T61" fmla="*/ 18 h 22"/>
                <a:gd name="T62" fmla="*/ 22 w 48"/>
                <a:gd name="T63" fmla="*/ 18 h 22"/>
                <a:gd name="T64" fmla="*/ 22 w 48"/>
                <a:gd name="T65" fmla="*/ 18 h 22"/>
                <a:gd name="T66" fmla="*/ 18 w 48"/>
                <a:gd name="T67" fmla="*/ 14 h 22"/>
                <a:gd name="T68" fmla="*/ 20 w 48"/>
                <a:gd name="T69" fmla="*/ 14 h 22"/>
                <a:gd name="T70" fmla="*/ 18 w 48"/>
                <a:gd name="T71" fmla="*/ 14 h 22"/>
                <a:gd name="T72" fmla="*/ 18 w 48"/>
                <a:gd name="T73" fmla="*/ 14 h 22"/>
                <a:gd name="T74" fmla="*/ 18 w 48"/>
                <a:gd name="T75" fmla="*/ 14 h 22"/>
                <a:gd name="T76" fmla="*/ 18 w 48"/>
                <a:gd name="T77" fmla="*/ 14 h 22"/>
                <a:gd name="T78" fmla="*/ 16 w 48"/>
                <a:gd name="T79" fmla="*/ 12 h 22"/>
                <a:gd name="T80" fmla="*/ 16 w 48"/>
                <a:gd name="T81" fmla="*/ 12 h 22"/>
                <a:gd name="T82" fmla="*/ 16 w 48"/>
                <a:gd name="T83" fmla="*/ 12 h 22"/>
                <a:gd name="T84" fmla="*/ 14 w 48"/>
                <a:gd name="T85" fmla="*/ 10 h 22"/>
                <a:gd name="T86" fmla="*/ 10 w 48"/>
                <a:gd name="T87" fmla="*/ 6 h 22"/>
                <a:gd name="T88" fmla="*/ 10 w 48"/>
                <a:gd name="T89" fmla="*/ 6 h 22"/>
                <a:gd name="T90" fmla="*/ 10 w 48"/>
                <a:gd name="T91" fmla="*/ 4 h 22"/>
                <a:gd name="T92" fmla="*/ 6 w 48"/>
                <a:gd name="T93" fmla="*/ 2 h 22"/>
                <a:gd name="T94" fmla="*/ 6 w 48"/>
                <a:gd name="T95" fmla="*/ 2 h 22"/>
                <a:gd name="T96" fmla="*/ 2 w 48"/>
                <a:gd name="T97" fmla="*/ 2 h 22"/>
                <a:gd name="T98" fmla="*/ 0 w 48"/>
                <a:gd name="T99" fmla="*/ 2 h 22"/>
                <a:gd name="T100" fmla="*/ 0 w 48"/>
                <a:gd name="T101" fmla="*/ 2 h 22"/>
                <a:gd name="T102" fmla="*/ 0 w 48"/>
                <a:gd name="T103" fmla="*/ 0 h 22"/>
                <a:gd name="T104" fmla="*/ 0 w 48"/>
                <a:gd name="T105" fmla="*/ 0 h 22"/>
                <a:gd name="T106" fmla="*/ 4 w 48"/>
                <a:gd name="T107" fmla="*/ 0 h 22"/>
                <a:gd name="T108" fmla="*/ 4 w 48"/>
                <a:gd name="T109" fmla="*/ 0 h 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8" h="22">
                  <a:moveTo>
                    <a:pt x="6" y="2"/>
                  </a:moveTo>
                  <a:lnTo>
                    <a:pt x="6" y="2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Line 385"/>
            <p:cNvSpPr>
              <a:spLocks noChangeShapeType="1"/>
            </p:cNvSpPr>
            <p:nvPr/>
          </p:nvSpPr>
          <p:spPr bwMode="auto">
            <a:xfrm>
              <a:off x="3292" y="25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Freeform 386"/>
            <p:cNvSpPr>
              <a:spLocks/>
            </p:cNvSpPr>
            <p:nvPr/>
          </p:nvSpPr>
          <p:spPr bwMode="auto">
            <a:xfrm>
              <a:off x="3286" y="2548"/>
              <a:ext cx="48" cy="22"/>
            </a:xfrm>
            <a:custGeom>
              <a:avLst/>
              <a:gdLst>
                <a:gd name="T0" fmla="*/ 4 w 48"/>
                <a:gd name="T1" fmla="*/ 0 h 22"/>
                <a:gd name="T2" fmla="*/ 4 w 48"/>
                <a:gd name="T3" fmla="*/ 0 h 22"/>
                <a:gd name="T4" fmla="*/ 10 w 48"/>
                <a:gd name="T5" fmla="*/ 0 h 22"/>
                <a:gd name="T6" fmla="*/ 12 w 48"/>
                <a:gd name="T7" fmla="*/ 0 h 22"/>
                <a:gd name="T8" fmla="*/ 12 w 48"/>
                <a:gd name="T9" fmla="*/ 0 h 22"/>
                <a:gd name="T10" fmla="*/ 14 w 48"/>
                <a:gd name="T11" fmla="*/ 2 h 22"/>
                <a:gd name="T12" fmla="*/ 16 w 48"/>
                <a:gd name="T13" fmla="*/ 2 h 22"/>
                <a:gd name="T14" fmla="*/ 16 w 48"/>
                <a:gd name="T15" fmla="*/ 2 h 22"/>
                <a:gd name="T16" fmla="*/ 26 w 48"/>
                <a:gd name="T17" fmla="*/ 4 h 22"/>
                <a:gd name="T18" fmla="*/ 34 w 48"/>
                <a:gd name="T19" fmla="*/ 8 h 22"/>
                <a:gd name="T20" fmla="*/ 42 w 48"/>
                <a:gd name="T21" fmla="*/ 10 h 22"/>
                <a:gd name="T22" fmla="*/ 42 w 48"/>
                <a:gd name="T23" fmla="*/ 10 h 22"/>
                <a:gd name="T24" fmla="*/ 48 w 48"/>
                <a:gd name="T25" fmla="*/ 10 h 22"/>
                <a:gd name="T26" fmla="*/ 48 w 48"/>
                <a:gd name="T27" fmla="*/ 10 h 22"/>
                <a:gd name="T28" fmla="*/ 44 w 48"/>
                <a:gd name="T29" fmla="*/ 12 h 22"/>
                <a:gd name="T30" fmla="*/ 40 w 48"/>
                <a:gd name="T31" fmla="*/ 16 h 22"/>
                <a:gd name="T32" fmla="*/ 40 w 48"/>
                <a:gd name="T33" fmla="*/ 16 h 22"/>
                <a:gd name="T34" fmla="*/ 38 w 48"/>
                <a:gd name="T35" fmla="*/ 16 h 22"/>
                <a:gd name="T36" fmla="*/ 34 w 48"/>
                <a:gd name="T37" fmla="*/ 18 h 22"/>
                <a:gd name="T38" fmla="*/ 34 w 48"/>
                <a:gd name="T39" fmla="*/ 18 h 22"/>
                <a:gd name="T40" fmla="*/ 32 w 48"/>
                <a:gd name="T41" fmla="*/ 20 h 22"/>
                <a:gd name="T42" fmla="*/ 32 w 48"/>
                <a:gd name="T43" fmla="*/ 20 h 22"/>
                <a:gd name="T44" fmla="*/ 28 w 48"/>
                <a:gd name="T45" fmla="*/ 22 h 22"/>
                <a:gd name="T46" fmla="*/ 28 w 48"/>
                <a:gd name="T47" fmla="*/ 22 h 22"/>
                <a:gd name="T48" fmla="*/ 28 w 48"/>
                <a:gd name="T49" fmla="*/ 20 h 22"/>
                <a:gd name="T50" fmla="*/ 28 w 48"/>
                <a:gd name="T51" fmla="*/ 20 h 22"/>
                <a:gd name="T52" fmla="*/ 26 w 48"/>
                <a:gd name="T53" fmla="*/ 20 h 22"/>
                <a:gd name="T54" fmla="*/ 26 w 48"/>
                <a:gd name="T55" fmla="*/ 20 h 22"/>
                <a:gd name="T56" fmla="*/ 24 w 48"/>
                <a:gd name="T57" fmla="*/ 18 h 22"/>
                <a:gd name="T58" fmla="*/ 22 w 48"/>
                <a:gd name="T59" fmla="*/ 18 h 22"/>
                <a:gd name="T60" fmla="*/ 22 w 48"/>
                <a:gd name="T61" fmla="*/ 18 h 22"/>
                <a:gd name="T62" fmla="*/ 18 w 48"/>
                <a:gd name="T63" fmla="*/ 14 h 22"/>
                <a:gd name="T64" fmla="*/ 20 w 48"/>
                <a:gd name="T65" fmla="*/ 14 h 22"/>
                <a:gd name="T66" fmla="*/ 18 w 48"/>
                <a:gd name="T67" fmla="*/ 14 h 22"/>
                <a:gd name="T68" fmla="*/ 18 w 48"/>
                <a:gd name="T69" fmla="*/ 14 h 22"/>
                <a:gd name="T70" fmla="*/ 18 w 48"/>
                <a:gd name="T71" fmla="*/ 14 h 22"/>
                <a:gd name="T72" fmla="*/ 18 w 48"/>
                <a:gd name="T73" fmla="*/ 14 h 22"/>
                <a:gd name="T74" fmla="*/ 16 w 48"/>
                <a:gd name="T75" fmla="*/ 12 h 22"/>
                <a:gd name="T76" fmla="*/ 16 w 48"/>
                <a:gd name="T77" fmla="*/ 12 h 22"/>
                <a:gd name="T78" fmla="*/ 16 w 48"/>
                <a:gd name="T79" fmla="*/ 12 h 22"/>
                <a:gd name="T80" fmla="*/ 14 w 48"/>
                <a:gd name="T81" fmla="*/ 10 h 22"/>
                <a:gd name="T82" fmla="*/ 10 w 48"/>
                <a:gd name="T83" fmla="*/ 6 h 22"/>
                <a:gd name="T84" fmla="*/ 10 w 48"/>
                <a:gd name="T85" fmla="*/ 6 h 22"/>
                <a:gd name="T86" fmla="*/ 10 w 48"/>
                <a:gd name="T87" fmla="*/ 4 h 22"/>
                <a:gd name="T88" fmla="*/ 6 w 48"/>
                <a:gd name="T89" fmla="*/ 2 h 22"/>
                <a:gd name="T90" fmla="*/ 6 w 48"/>
                <a:gd name="T91" fmla="*/ 2 h 22"/>
                <a:gd name="T92" fmla="*/ 2 w 48"/>
                <a:gd name="T93" fmla="*/ 2 h 22"/>
                <a:gd name="T94" fmla="*/ 0 w 48"/>
                <a:gd name="T95" fmla="*/ 2 h 22"/>
                <a:gd name="T96" fmla="*/ 0 w 48"/>
                <a:gd name="T97" fmla="*/ 2 h 22"/>
                <a:gd name="T98" fmla="*/ 0 w 48"/>
                <a:gd name="T99" fmla="*/ 0 h 22"/>
                <a:gd name="T100" fmla="*/ 0 w 48"/>
                <a:gd name="T101" fmla="*/ 0 h 22"/>
                <a:gd name="T102" fmla="*/ 4 w 48"/>
                <a:gd name="T103" fmla="*/ 0 h 22"/>
                <a:gd name="T104" fmla="*/ 4 w 48"/>
                <a:gd name="T105" fmla="*/ 0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" h="22">
                  <a:moveTo>
                    <a:pt x="4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Freeform 387"/>
            <p:cNvSpPr>
              <a:spLocks noEditPoints="1"/>
            </p:cNvSpPr>
            <p:nvPr/>
          </p:nvSpPr>
          <p:spPr bwMode="auto">
            <a:xfrm>
              <a:off x="3276" y="2568"/>
              <a:ext cx="60" cy="156"/>
            </a:xfrm>
            <a:custGeom>
              <a:avLst/>
              <a:gdLst>
                <a:gd name="T0" fmla="*/ 12 w 60"/>
                <a:gd name="T1" fmla="*/ 80 h 156"/>
                <a:gd name="T2" fmla="*/ 54 w 60"/>
                <a:gd name="T3" fmla="*/ 4 h 156"/>
                <a:gd name="T4" fmla="*/ 60 w 60"/>
                <a:gd name="T5" fmla="*/ 0 h 156"/>
                <a:gd name="T6" fmla="*/ 56 w 60"/>
                <a:gd name="T7" fmla="*/ 6 h 156"/>
                <a:gd name="T8" fmla="*/ 54 w 60"/>
                <a:gd name="T9" fmla="*/ 8 h 156"/>
                <a:gd name="T10" fmla="*/ 34 w 60"/>
                <a:gd name="T11" fmla="*/ 40 h 156"/>
                <a:gd name="T12" fmla="*/ 28 w 60"/>
                <a:gd name="T13" fmla="*/ 60 h 156"/>
                <a:gd name="T14" fmla="*/ 28 w 60"/>
                <a:gd name="T15" fmla="*/ 66 h 156"/>
                <a:gd name="T16" fmla="*/ 26 w 60"/>
                <a:gd name="T17" fmla="*/ 90 h 156"/>
                <a:gd name="T18" fmla="*/ 26 w 60"/>
                <a:gd name="T19" fmla="*/ 90 h 156"/>
                <a:gd name="T20" fmla="*/ 28 w 60"/>
                <a:gd name="T21" fmla="*/ 98 h 156"/>
                <a:gd name="T22" fmla="*/ 28 w 60"/>
                <a:gd name="T23" fmla="*/ 102 h 156"/>
                <a:gd name="T24" fmla="*/ 30 w 60"/>
                <a:gd name="T25" fmla="*/ 108 h 156"/>
                <a:gd name="T26" fmla="*/ 42 w 60"/>
                <a:gd name="T27" fmla="*/ 144 h 156"/>
                <a:gd name="T28" fmla="*/ 50 w 60"/>
                <a:gd name="T29" fmla="*/ 156 h 156"/>
                <a:gd name="T30" fmla="*/ 48 w 60"/>
                <a:gd name="T31" fmla="*/ 156 h 156"/>
                <a:gd name="T32" fmla="*/ 30 w 60"/>
                <a:gd name="T33" fmla="*/ 142 h 156"/>
                <a:gd name="T34" fmla="*/ 18 w 60"/>
                <a:gd name="T35" fmla="*/ 138 h 156"/>
                <a:gd name="T36" fmla="*/ 14 w 60"/>
                <a:gd name="T37" fmla="*/ 136 h 156"/>
                <a:gd name="T38" fmla="*/ 12 w 60"/>
                <a:gd name="T39" fmla="*/ 128 h 156"/>
                <a:gd name="T40" fmla="*/ 6 w 60"/>
                <a:gd name="T41" fmla="*/ 100 h 156"/>
                <a:gd name="T42" fmla="*/ 4 w 60"/>
                <a:gd name="T43" fmla="*/ 96 h 156"/>
                <a:gd name="T44" fmla="*/ 2 w 60"/>
                <a:gd name="T45" fmla="*/ 86 h 156"/>
                <a:gd name="T46" fmla="*/ 6 w 60"/>
                <a:gd name="T47" fmla="*/ 86 h 156"/>
                <a:gd name="T48" fmla="*/ 14 w 60"/>
                <a:gd name="T49" fmla="*/ 84 h 156"/>
                <a:gd name="T50" fmla="*/ 14 w 60"/>
                <a:gd name="T51" fmla="*/ 80 h 156"/>
                <a:gd name="T52" fmla="*/ 12 w 60"/>
                <a:gd name="T53" fmla="*/ 80 h 156"/>
                <a:gd name="T54" fmla="*/ 10 w 60"/>
                <a:gd name="T55" fmla="*/ 80 h 156"/>
                <a:gd name="T56" fmla="*/ 8 w 60"/>
                <a:gd name="T57" fmla="*/ 76 h 156"/>
                <a:gd name="T58" fmla="*/ 6 w 60"/>
                <a:gd name="T59" fmla="*/ 70 h 156"/>
                <a:gd name="T60" fmla="*/ 6 w 60"/>
                <a:gd name="T61" fmla="*/ 68 h 156"/>
                <a:gd name="T62" fmla="*/ 4 w 60"/>
                <a:gd name="T63" fmla="*/ 66 h 156"/>
                <a:gd name="T64" fmla="*/ 4 w 60"/>
                <a:gd name="T65" fmla="*/ 64 h 156"/>
                <a:gd name="T66" fmla="*/ 0 w 60"/>
                <a:gd name="T67" fmla="*/ 56 h 156"/>
                <a:gd name="T68" fmla="*/ 0 w 60"/>
                <a:gd name="T69" fmla="*/ 54 h 156"/>
                <a:gd name="T70" fmla="*/ 2 w 60"/>
                <a:gd name="T71" fmla="*/ 52 h 156"/>
                <a:gd name="T72" fmla="*/ 4 w 60"/>
                <a:gd name="T73" fmla="*/ 50 h 156"/>
                <a:gd name="T74" fmla="*/ 14 w 60"/>
                <a:gd name="T75" fmla="*/ 36 h 156"/>
                <a:gd name="T76" fmla="*/ 20 w 60"/>
                <a:gd name="T77" fmla="*/ 30 h 156"/>
                <a:gd name="T78" fmla="*/ 30 w 60"/>
                <a:gd name="T79" fmla="*/ 22 h 156"/>
                <a:gd name="T80" fmla="*/ 32 w 60"/>
                <a:gd name="T81" fmla="*/ 20 h 156"/>
                <a:gd name="T82" fmla="*/ 52 w 60"/>
                <a:gd name="T83" fmla="*/ 6 h 156"/>
                <a:gd name="T84" fmla="*/ 50 w 60"/>
                <a:gd name="T85" fmla="*/ 6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" h="156">
                  <a:moveTo>
                    <a:pt x="22" y="138"/>
                  </a:moveTo>
                  <a:lnTo>
                    <a:pt x="22" y="138"/>
                  </a:lnTo>
                  <a:close/>
                  <a:moveTo>
                    <a:pt x="12" y="80"/>
                  </a:moveTo>
                  <a:lnTo>
                    <a:pt x="12" y="80"/>
                  </a:lnTo>
                  <a:close/>
                  <a:moveTo>
                    <a:pt x="52" y="6"/>
                  </a:moveTo>
                  <a:lnTo>
                    <a:pt x="54" y="4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0" y="54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6" y="90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30" y="108"/>
                  </a:lnTo>
                  <a:lnTo>
                    <a:pt x="32" y="122"/>
                  </a:lnTo>
                  <a:lnTo>
                    <a:pt x="38" y="134"/>
                  </a:lnTo>
                  <a:lnTo>
                    <a:pt x="42" y="144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4" y="152"/>
                  </a:lnTo>
                  <a:lnTo>
                    <a:pt x="30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18"/>
                  </a:lnTo>
                  <a:lnTo>
                    <a:pt x="6" y="100"/>
                  </a:lnTo>
                  <a:lnTo>
                    <a:pt x="4" y="96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Line 388"/>
            <p:cNvSpPr>
              <a:spLocks noChangeShapeType="1"/>
            </p:cNvSpPr>
            <p:nvPr/>
          </p:nvSpPr>
          <p:spPr bwMode="auto">
            <a:xfrm>
              <a:off x="3298" y="27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Line 389"/>
            <p:cNvSpPr>
              <a:spLocks noChangeShapeType="1"/>
            </p:cNvSpPr>
            <p:nvPr/>
          </p:nvSpPr>
          <p:spPr bwMode="auto">
            <a:xfrm>
              <a:off x="3288" y="264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390"/>
            <p:cNvSpPr>
              <a:spLocks/>
            </p:cNvSpPr>
            <p:nvPr/>
          </p:nvSpPr>
          <p:spPr bwMode="auto">
            <a:xfrm>
              <a:off x="3276" y="2568"/>
              <a:ext cx="60" cy="156"/>
            </a:xfrm>
            <a:custGeom>
              <a:avLst/>
              <a:gdLst>
                <a:gd name="T0" fmla="*/ 54 w 60"/>
                <a:gd name="T1" fmla="*/ 4 h 156"/>
                <a:gd name="T2" fmla="*/ 60 w 60"/>
                <a:gd name="T3" fmla="*/ 0 h 156"/>
                <a:gd name="T4" fmla="*/ 60 w 60"/>
                <a:gd name="T5" fmla="*/ 0 h 156"/>
                <a:gd name="T6" fmla="*/ 56 w 60"/>
                <a:gd name="T7" fmla="*/ 6 h 156"/>
                <a:gd name="T8" fmla="*/ 56 w 60"/>
                <a:gd name="T9" fmla="*/ 6 h 156"/>
                <a:gd name="T10" fmla="*/ 54 w 60"/>
                <a:gd name="T11" fmla="*/ 8 h 156"/>
                <a:gd name="T12" fmla="*/ 34 w 60"/>
                <a:gd name="T13" fmla="*/ 40 h 156"/>
                <a:gd name="T14" fmla="*/ 28 w 60"/>
                <a:gd name="T15" fmla="*/ 60 h 156"/>
                <a:gd name="T16" fmla="*/ 28 w 60"/>
                <a:gd name="T17" fmla="*/ 62 h 156"/>
                <a:gd name="T18" fmla="*/ 28 w 60"/>
                <a:gd name="T19" fmla="*/ 66 h 156"/>
                <a:gd name="T20" fmla="*/ 26 w 60"/>
                <a:gd name="T21" fmla="*/ 90 h 156"/>
                <a:gd name="T22" fmla="*/ 26 w 60"/>
                <a:gd name="T23" fmla="*/ 90 h 156"/>
                <a:gd name="T24" fmla="*/ 26 w 60"/>
                <a:gd name="T25" fmla="*/ 90 h 156"/>
                <a:gd name="T26" fmla="*/ 28 w 60"/>
                <a:gd name="T27" fmla="*/ 98 h 156"/>
                <a:gd name="T28" fmla="*/ 28 w 60"/>
                <a:gd name="T29" fmla="*/ 98 h 156"/>
                <a:gd name="T30" fmla="*/ 28 w 60"/>
                <a:gd name="T31" fmla="*/ 102 h 156"/>
                <a:gd name="T32" fmla="*/ 30 w 60"/>
                <a:gd name="T33" fmla="*/ 108 h 156"/>
                <a:gd name="T34" fmla="*/ 32 w 60"/>
                <a:gd name="T35" fmla="*/ 122 h 156"/>
                <a:gd name="T36" fmla="*/ 42 w 60"/>
                <a:gd name="T37" fmla="*/ 144 h 156"/>
                <a:gd name="T38" fmla="*/ 50 w 60"/>
                <a:gd name="T39" fmla="*/ 156 h 156"/>
                <a:gd name="T40" fmla="*/ 50 w 60"/>
                <a:gd name="T41" fmla="*/ 156 h 156"/>
                <a:gd name="T42" fmla="*/ 48 w 60"/>
                <a:gd name="T43" fmla="*/ 156 h 156"/>
                <a:gd name="T44" fmla="*/ 44 w 60"/>
                <a:gd name="T45" fmla="*/ 152 h 156"/>
                <a:gd name="T46" fmla="*/ 30 w 60"/>
                <a:gd name="T47" fmla="*/ 142 h 156"/>
                <a:gd name="T48" fmla="*/ 18 w 60"/>
                <a:gd name="T49" fmla="*/ 138 h 156"/>
                <a:gd name="T50" fmla="*/ 14 w 60"/>
                <a:gd name="T51" fmla="*/ 136 h 156"/>
                <a:gd name="T52" fmla="*/ 12 w 60"/>
                <a:gd name="T53" fmla="*/ 130 h 156"/>
                <a:gd name="T54" fmla="*/ 12 w 60"/>
                <a:gd name="T55" fmla="*/ 128 h 156"/>
                <a:gd name="T56" fmla="*/ 10 w 60"/>
                <a:gd name="T57" fmla="*/ 118 h 156"/>
                <a:gd name="T58" fmla="*/ 6 w 60"/>
                <a:gd name="T59" fmla="*/ 100 h 156"/>
                <a:gd name="T60" fmla="*/ 4 w 60"/>
                <a:gd name="T61" fmla="*/ 96 h 156"/>
                <a:gd name="T62" fmla="*/ 2 w 60"/>
                <a:gd name="T63" fmla="*/ 86 h 156"/>
                <a:gd name="T64" fmla="*/ 2 w 60"/>
                <a:gd name="T65" fmla="*/ 86 h 156"/>
                <a:gd name="T66" fmla="*/ 6 w 60"/>
                <a:gd name="T67" fmla="*/ 86 h 156"/>
                <a:gd name="T68" fmla="*/ 14 w 60"/>
                <a:gd name="T69" fmla="*/ 84 h 156"/>
                <a:gd name="T70" fmla="*/ 14 w 60"/>
                <a:gd name="T71" fmla="*/ 82 h 156"/>
                <a:gd name="T72" fmla="*/ 14 w 60"/>
                <a:gd name="T73" fmla="*/ 80 h 156"/>
                <a:gd name="T74" fmla="*/ 12 w 60"/>
                <a:gd name="T75" fmla="*/ 80 h 156"/>
                <a:gd name="T76" fmla="*/ 10 w 60"/>
                <a:gd name="T77" fmla="*/ 80 h 156"/>
                <a:gd name="T78" fmla="*/ 10 w 60"/>
                <a:gd name="T79" fmla="*/ 80 h 156"/>
                <a:gd name="T80" fmla="*/ 8 w 60"/>
                <a:gd name="T81" fmla="*/ 76 h 156"/>
                <a:gd name="T82" fmla="*/ 8 w 60"/>
                <a:gd name="T83" fmla="*/ 76 h 156"/>
                <a:gd name="T84" fmla="*/ 6 w 60"/>
                <a:gd name="T85" fmla="*/ 70 h 156"/>
                <a:gd name="T86" fmla="*/ 6 w 60"/>
                <a:gd name="T87" fmla="*/ 70 h 156"/>
                <a:gd name="T88" fmla="*/ 6 w 60"/>
                <a:gd name="T89" fmla="*/ 68 h 156"/>
                <a:gd name="T90" fmla="*/ 4 w 60"/>
                <a:gd name="T91" fmla="*/ 66 h 156"/>
                <a:gd name="T92" fmla="*/ 4 w 60"/>
                <a:gd name="T93" fmla="*/ 64 h 156"/>
                <a:gd name="T94" fmla="*/ 2 w 60"/>
                <a:gd name="T95" fmla="*/ 62 h 156"/>
                <a:gd name="T96" fmla="*/ 0 w 60"/>
                <a:gd name="T97" fmla="*/ 56 h 156"/>
                <a:gd name="T98" fmla="*/ 0 w 60"/>
                <a:gd name="T99" fmla="*/ 54 h 156"/>
                <a:gd name="T100" fmla="*/ 0 w 60"/>
                <a:gd name="T101" fmla="*/ 54 h 156"/>
                <a:gd name="T102" fmla="*/ 2 w 60"/>
                <a:gd name="T103" fmla="*/ 52 h 156"/>
                <a:gd name="T104" fmla="*/ 2 w 60"/>
                <a:gd name="T105" fmla="*/ 50 h 156"/>
                <a:gd name="T106" fmla="*/ 4 w 60"/>
                <a:gd name="T107" fmla="*/ 50 h 156"/>
                <a:gd name="T108" fmla="*/ 14 w 60"/>
                <a:gd name="T109" fmla="*/ 36 h 156"/>
                <a:gd name="T110" fmla="*/ 18 w 60"/>
                <a:gd name="T111" fmla="*/ 32 h 156"/>
                <a:gd name="T112" fmla="*/ 22 w 60"/>
                <a:gd name="T113" fmla="*/ 28 h 156"/>
                <a:gd name="T114" fmla="*/ 30 w 60"/>
                <a:gd name="T115" fmla="*/ 22 h 156"/>
                <a:gd name="T116" fmla="*/ 32 w 60"/>
                <a:gd name="T117" fmla="*/ 20 h 156"/>
                <a:gd name="T118" fmla="*/ 50 w 60"/>
                <a:gd name="T119" fmla="*/ 6 h 156"/>
                <a:gd name="T120" fmla="*/ 52 w 60"/>
                <a:gd name="T121" fmla="*/ 6 h 156"/>
                <a:gd name="T122" fmla="*/ 50 w 60"/>
                <a:gd name="T123" fmla="*/ 6 h 156"/>
                <a:gd name="T124" fmla="*/ 52 w 60"/>
                <a:gd name="T125" fmla="*/ 6 h 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" h="156">
                  <a:moveTo>
                    <a:pt x="52" y="6"/>
                  </a:moveTo>
                  <a:lnTo>
                    <a:pt x="54" y="4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0" y="54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6" y="90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30" y="108"/>
                  </a:lnTo>
                  <a:lnTo>
                    <a:pt x="32" y="122"/>
                  </a:lnTo>
                  <a:lnTo>
                    <a:pt x="38" y="134"/>
                  </a:lnTo>
                  <a:lnTo>
                    <a:pt x="42" y="144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4" y="152"/>
                  </a:lnTo>
                  <a:lnTo>
                    <a:pt x="30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18"/>
                  </a:lnTo>
                  <a:lnTo>
                    <a:pt x="6" y="100"/>
                  </a:lnTo>
                  <a:lnTo>
                    <a:pt x="4" y="96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Freeform 391"/>
            <p:cNvSpPr>
              <a:spLocks noEditPoints="1"/>
            </p:cNvSpPr>
            <p:nvPr/>
          </p:nvSpPr>
          <p:spPr bwMode="auto">
            <a:xfrm>
              <a:off x="3188" y="2570"/>
              <a:ext cx="88" cy="68"/>
            </a:xfrm>
            <a:custGeom>
              <a:avLst/>
              <a:gdLst>
                <a:gd name="T0" fmla="*/ 6 w 88"/>
                <a:gd name="T1" fmla="*/ 66 h 68"/>
                <a:gd name="T2" fmla="*/ 6 w 88"/>
                <a:gd name="T3" fmla="*/ 66 h 68"/>
                <a:gd name="T4" fmla="*/ 4 w 88"/>
                <a:gd name="T5" fmla="*/ 64 h 68"/>
                <a:gd name="T6" fmla="*/ 16 w 88"/>
                <a:gd name="T7" fmla="*/ 64 h 68"/>
                <a:gd name="T8" fmla="*/ 8 w 88"/>
                <a:gd name="T9" fmla="*/ 38 h 68"/>
                <a:gd name="T10" fmla="*/ 8 w 88"/>
                <a:gd name="T11" fmla="*/ 38 h 68"/>
                <a:gd name="T12" fmla="*/ 26 w 88"/>
                <a:gd name="T13" fmla="*/ 6 h 68"/>
                <a:gd name="T14" fmla="*/ 68 w 88"/>
                <a:gd name="T15" fmla="*/ 6 h 68"/>
                <a:gd name="T16" fmla="*/ 28 w 88"/>
                <a:gd name="T17" fmla="*/ 2 h 68"/>
                <a:gd name="T18" fmla="*/ 26 w 88"/>
                <a:gd name="T19" fmla="*/ 8 h 68"/>
                <a:gd name="T20" fmla="*/ 30 w 88"/>
                <a:gd name="T21" fmla="*/ 4 h 68"/>
                <a:gd name="T22" fmla="*/ 34 w 88"/>
                <a:gd name="T23" fmla="*/ 0 h 68"/>
                <a:gd name="T24" fmla="*/ 38 w 88"/>
                <a:gd name="T25" fmla="*/ 0 h 68"/>
                <a:gd name="T26" fmla="*/ 58 w 88"/>
                <a:gd name="T27" fmla="*/ 2 h 68"/>
                <a:gd name="T28" fmla="*/ 70 w 88"/>
                <a:gd name="T29" fmla="*/ 2 h 68"/>
                <a:gd name="T30" fmla="*/ 70 w 88"/>
                <a:gd name="T31" fmla="*/ 2 h 68"/>
                <a:gd name="T32" fmla="*/ 68 w 88"/>
                <a:gd name="T33" fmla="*/ 6 h 68"/>
                <a:gd name="T34" fmla="*/ 66 w 88"/>
                <a:gd name="T35" fmla="*/ 10 h 68"/>
                <a:gd name="T36" fmla="*/ 64 w 88"/>
                <a:gd name="T37" fmla="*/ 18 h 68"/>
                <a:gd name="T38" fmla="*/ 64 w 88"/>
                <a:gd name="T39" fmla="*/ 22 h 68"/>
                <a:gd name="T40" fmla="*/ 70 w 88"/>
                <a:gd name="T41" fmla="*/ 42 h 68"/>
                <a:gd name="T42" fmla="*/ 84 w 88"/>
                <a:gd name="T43" fmla="*/ 62 h 68"/>
                <a:gd name="T44" fmla="*/ 86 w 88"/>
                <a:gd name="T45" fmla="*/ 64 h 68"/>
                <a:gd name="T46" fmla="*/ 88 w 88"/>
                <a:gd name="T47" fmla="*/ 68 h 68"/>
                <a:gd name="T48" fmla="*/ 84 w 88"/>
                <a:gd name="T49" fmla="*/ 66 h 68"/>
                <a:gd name="T50" fmla="*/ 80 w 88"/>
                <a:gd name="T51" fmla="*/ 64 h 68"/>
                <a:gd name="T52" fmla="*/ 80 w 88"/>
                <a:gd name="T53" fmla="*/ 64 h 68"/>
                <a:gd name="T54" fmla="*/ 74 w 88"/>
                <a:gd name="T55" fmla="*/ 62 h 68"/>
                <a:gd name="T56" fmla="*/ 68 w 88"/>
                <a:gd name="T57" fmla="*/ 60 h 68"/>
                <a:gd name="T58" fmla="*/ 58 w 88"/>
                <a:gd name="T59" fmla="*/ 58 h 68"/>
                <a:gd name="T60" fmla="*/ 38 w 88"/>
                <a:gd name="T61" fmla="*/ 58 h 68"/>
                <a:gd name="T62" fmla="*/ 26 w 88"/>
                <a:gd name="T63" fmla="*/ 60 h 68"/>
                <a:gd name="T64" fmla="*/ 12 w 88"/>
                <a:gd name="T65" fmla="*/ 64 h 68"/>
                <a:gd name="T66" fmla="*/ 6 w 88"/>
                <a:gd name="T67" fmla="*/ 66 h 68"/>
                <a:gd name="T68" fmla="*/ 4 w 88"/>
                <a:gd name="T69" fmla="*/ 66 h 68"/>
                <a:gd name="T70" fmla="*/ 4 w 88"/>
                <a:gd name="T71" fmla="*/ 64 h 68"/>
                <a:gd name="T72" fmla="*/ 2 w 88"/>
                <a:gd name="T73" fmla="*/ 62 h 68"/>
                <a:gd name="T74" fmla="*/ 0 w 88"/>
                <a:gd name="T75" fmla="*/ 60 h 68"/>
                <a:gd name="T76" fmla="*/ 2 w 88"/>
                <a:gd name="T77" fmla="*/ 54 h 68"/>
                <a:gd name="T78" fmla="*/ 4 w 88"/>
                <a:gd name="T79" fmla="*/ 50 h 68"/>
                <a:gd name="T80" fmla="*/ 4 w 88"/>
                <a:gd name="T81" fmla="*/ 48 h 68"/>
                <a:gd name="T82" fmla="*/ 6 w 88"/>
                <a:gd name="T83" fmla="*/ 46 h 68"/>
                <a:gd name="T84" fmla="*/ 8 w 88"/>
                <a:gd name="T85" fmla="*/ 40 h 68"/>
                <a:gd name="T86" fmla="*/ 8 w 88"/>
                <a:gd name="T87" fmla="*/ 38 h 68"/>
                <a:gd name="T88" fmla="*/ 10 w 88"/>
                <a:gd name="T89" fmla="*/ 34 h 68"/>
                <a:gd name="T90" fmla="*/ 12 w 88"/>
                <a:gd name="T91" fmla="*/ 32 h 68"/>
                <a:gd name="T92" fmla="*/ 20 w 88"/>
                <a:gd name="T93" fmla="*/ 16 h 68"/>
                <a:gd name="T94" fmla="*/ 22 w 88"/>
                <a:gd name="T95" fmla="*/ 14 h 68"/>
                <a:gd name="T96" fmla="*/ 26 w 88"/>
                <a:gd name="T97" fmla="*/ 8 h 68"/>
                <a:gd name="T98" fmla="*/ 26 w 88"/>
                <a:gd name="T99" fmla="*/ 8 h 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" h="68">
                  <a:moveTo>
                    <a:pt x="6" y="66"/>
                  </a:moveTo>
                  <a:lnTo>
                    <a:pt x="6" y="66"/>
                  </a:lnTo>
                  <a:close/>
                  <a:moveTo>
                    <a:pt x="4" y="64"/>
                  </a:moveTo>
                  <a:lnTo>
                    <a:pt x="4" y="64"/>
                  </a:lnTo>
                  <a:close/>
                  <a:moveTo>
                    <a:pt x="16" y="64"/>
                  </a:moveTo>
                  <a:lnTo>
                    <a:pt x="16" y="64"/>
                  </a:lnTo>
                  <a:close/>
                  <a:moveTo>
                    <a:pt x="8" y="38"/>
                  </a:moveTo>
                  <a:lnTo>
                    <a:pt x="8" y="38"/>
                  </a:lnTo>
                  <a:close/>
                  <a:moveTo>
                    <a:pt x="26" y="6"/>
                  </a:moveTo>
                  <a:lnTo>
                    <a:pt x="26" y="6"/>
                  </a:lnTo>
                  <a:close/>
                  <a:moveTo>
                    <a:pt x="68" y="6"/>
                  </a:moveTo>
                  <a:lnTo>
                    <a:pt x="68" y="6"/>
                  </a:lnTo>
                  <a:close/>
                  <a:moveTo>
                    <a:pt x="28" y="2"/>
                  </a:moveTo>
                  <a:lnTo>
                    <a:pt x="28" y="2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6" y="32"/>
                  </a:lnTo>
                  <a:lnTo>
                    <a:pt x="70" y="42"/>
                  </a:lnTo>
                  <a:lnTo>
                    <a:pt x="78" y="5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2" y="62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0" y="58"/>
                  </a:lnTo>
                  <a:lnTo>
                    <a:pt x="38" y="58"/>
                  </a:lnTo>
                  <a:lnTo>
                    <a:pt x="26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392"/>
            <p:cNvSpPr>
              <a:spLocks/>
            </p:cNvSpPr>
            <p:nvPr/>
          </p:nvSpPr>
          <p:spPr bwMode="auto">
            <a:xfrm>
              <a:off x="3194" y="263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393"/>
            <p:cNvSpPr>
              <a:spLocks/>
            </p:cNvSpPr>
            <p:nvPr/>
          </p:nvSpPr>
          <p:spPr bwMode="auto">
            <a:xfrm>
              <a:off x="3192" y="263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Line 394"/>
            <p:cNvSpPr>
              <a:spLocks noChangeShapeType="1"/>
            </p:cNvSpPr>
            <p:nvPr/>
          </p:nvSpPr>
          <p:spPr bwMode="auto">
            <a:xfrm>
              <a:off x="3204" y="263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Rectangle 395"/>
            <p:cNvSpPr>
              <a:spLocks noChangeArrowheads="1"/>
            </p:cNvSpPr>
            <p:nvPr/>
          </p:nvSpPr>
          <p:spPr bwMode="auto">
            <a:xfrm>
              <a:off x="3194" y="2606"/>
              <a:ext cx="5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02" name="Rectangle 396"/>
            <p:cNvSpPr>
              <a:spLocks noChangeArrowheads="1"/>
            </p:cNvSpPr>
            <p:nvPr/>
          </p:nvSpPr>
          <p:spPr bwMode="auto">
            <a:xfrm>
              <a:off x="3212" y="2578"/>
              <a:ext cx="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03" name="Freeform 397"/>
            <p:cNvSpPr>
              <a:spLocks/>
            </p:cNvSpPr>
            <p:nvPr/>
          </p:nvSpPr>
          <p:spPr bwMode="auto">
            <a:xfrm>
              <a:off x="3256" y="25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Line 398"/>
            <p:cNvSpPr>
              <a:spLocks noChangeShapeType="1"/>
            </p:cNvSpPr>
            <p:nvPr/>
          </p:nvSpPr>
          <p:spPr bwMode="auto">
            <a:xfrm>
              <a:off x="3216" y="25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399"/>
            <p:cNvSpPr>
              <a:spLocks/>
            </p:cNvSpPr>
            <p:nvPr/>
          </p:nvSpPr>
          <p:spPr bwMode="auto">
            <a:xfrm>
              <a:off x="3188" y="2570"/>
              <a:ext cx="88" cy="68"/>
            </a:xfrm>
            <a:custGeom>
              <a:avLst/>
              <a:gdLst>
                <a:gd name="T0" fmla="*/ 26 w 88"/>
                <a:gd name="T1" fmla="*/ 8 h 68"/>
                <a:gd name="T2" fmla="*/ 28 w 88"/>
                <a:gd name="T3" fmla="*/ 4 h 68"/>
                <a:gd name="T4" fmla="*/ 30 w 88"/>
                <a:gd name="T5" fmla="*/ 2 h 68"/>
                <a:gd name="T6" fmla="*/ 34 w 88"/>
                <a:gd name="T7" fmla="*/ 0 h 68"/>
                <a:gd name="T8" fmla="*/ 38 w 88"/>
                <a:gd name="T9" fmla="*/ 0 h 68"/>
                <a:gd name="T10" fmla="*/ 48 w 88"/>
                <a:gd name="T11" fmla="*/ 2 h 68"/>
                <a:gd name="T12" fmla="*/ 58 w 88"/>
                <a:gd name="T13" fmla="*/ 2 h 68"/>
                <a:gd name="T14" fmla="*/ 64 w 88"/>
                <a:gd name="T15" fmla="*/ 2 h 68"/>
                <a:gd name="T16" fmla="*/ 70 w 88"/>
                <a:gd name="T17" fmla="*/ 2 h 68"/>
                <a:gd name="T18" fmla="*/ 70 w 88"/>
                <a:gd name="T19" fmla="*/ 2 h 68"/>
                <a:gd name="T20" fmla="*/ 70 w 88"/>
                <a:gd name="T21" fmla="*/ 4 h 68"/>
                <a:gd name="T22" fmla="*/ 68 w 88"/>
                <a:gd name="T23" fmla="*/ 6 h 68"/>
                <a:gd name="T24" fmla="*/ 66 w 88"/>
                <a:gd name="T25" fmla="*/ 10 h 68"/>
                <a:gd name="T26" fmla="*/ 66 w 88"/>
                <a:gd name="T27" fmla="*/ 12 h 68"/>
                <a:gd name="T28" fmla="*/ 64 w 88"/>
                <a:gd name="T29" fmla="*/ 18 h 68"/>
                <a:gd name="T30" fmla="*/ 64 w 88"/>
                <a:gd name="T31" fmla="*/ 22 h 68"/>
                <a:gd name="T32" fmla="*/ 70 w 88"/>
                <a:gd name="T33" fmla="*/ 42 h 68"/>
                <a:gd name="T34" fmla="*/ 78 w 88"/>
                <a:gd name="T35" fmla="*/ 52 h 68"/>
                <a:gd name="T36" fmla="*/ 84 w 88"/>
                <a:gd name="T37" fmla="*/ 62 h 68"/>
                <a:gd name="T38" fmla="*/ 84 w 88"/>
                <a:gd name="T39" fmla="*/ 62 h 68"/>
                <a:gd name="T40" fmla="*/ 86 w 88"/>
                <a:gd name="T41" fmla="*/ 64 h 68"/>
                <a:gd name="T42" fmla="*/ 88 w 88"/>
                <a:gd name="T43" fmla="*/ 68 h 68"/>
                <a:gd name="T44" fmla="*/ 84 w 88"/>
                <a:gd name="T45" fmla="*/ 66 h 68"/>
                <a:gd name="T46" fmla="*/ 82 w 88"/>
                <a:gd name="T47" fmla="*/ 64 h 68"/>
                <a:gd name="T48" fmla="*/ 80 w 88"/>
                <a:gd name="T49" fmla="*/ 64 h 68"/>
                <a:gd name="T50" fmla="*/ 80 w 88"/>
                <a:gd name="T51" fmla="*/ 64 h 68"/>
                <a:gd name="T52" fmla="*/ 76 w 88"/>
                <a:gd name="T53" fmla="*/ 62 h 68"/>
                <a:gd name="T54" fmla="*/ 74 w 88"/>
                <a:gd name="T55" fmla="*/ 62 h 68"/>
                <a:gd name="T56" fmla="*/ 72 w 88"/>
                <a:gd name="T57" fmla="*/ 62 h 68"/>
                <a:gd name="T58" fmla="*/ 64 w 88"/>
                <a:gd name="T59" fmla="*/ 60 h 68"/>
                <a:gd name="T60" fmla="*/ 58 w 88"/>
                <a:gd name="T61" fmla="*/ 58 h 68"/>
                <a:gd name="T62" fmla="*/ 50 w 88"/>
                <a:gd name="T63" fmla="*/ 58 h 68"/>
                <a:gd name="T64" fmla="*/ 26 w 88"/>
                <a:gd name="T65" fmla="*/ 60 h 68"/>
                <a:gd name="T66" fmla="*/ 26 w 88"/>
                <a:gd name="T67" fmla="*/ 60 h 68"/>
                <a:gd name="T68" fmla="*/ 16 w 88"/>
                <a:gd name="T69" fmla="*/ 64 h 68"/>
                <a:gd name="T70" fmla="*/ 12 w 88"/>
                <a:gd name="T71" fmla="*/ 64 h 68"/>
                <a:gd name="T72" fmla="*/ 6 w 88"/>
                <a:gd name="T73" fmla="*/ 66 h 68"/>
                <a:gd name="T74" fmla="*/ 6 w 88"/>
                <a:gd name="T75" fmla="*/ 66 h 68"/>
                <a:gd name="T76" fmla="*/ 4 w 88"/>
                <a:gd name="T77" fmla="*/ 66 h 68"/>
                <a:gd name="T78" fmla="*/ 4 w 88"/>
                <a:gd name="T79" fmla="*/ 64 h 68"/>
                <a:gd name="T80" fmla="*/ 2 w 88"/>
                <a:gd name="T81" fmla="*/ 62 h 68"/>
                <a:gd name="T82" fmla="*/ 0 w 88"/>
                <a:gd name="T83" fmla="*/ 60 h 68"/>
                <a:gd name="T84" fmla="*/ 0 w 88"/>
                <a:gd name="T85" fmla="*/ 60 h 68"/>
                <a:gd name="T86" fmla="*/ 2 w 88"/>
                <a:gd name="T87" fmla="*/ 56 h 68"/>
                <a:gd name="T88" fmla="*/ 2 w 88"/>
                <a:gd name="T89" fmla="*/ 52 h 68"/>
                <a:gd name="T90" fmla="*/ 4 w 88"/>
                <a:gd name="T91" fmla="*/ 50 h 68"/>
                <a:gd name="T92" fmla="*/ 4 w 88"/>
                <a:gd name="T93" fmla="*/ 48 h 68"/>
                <a:gd name="T94" fmla="*/ 4 w 88"/>
                <a:gd name="T95" fmla="*/ 48 h 68"/>
                <a:gd name="T96" fmla="*/ 6 w 88"/>
                <a:gd name="T97" fmla="*/ 46 h 68"/>
                <a:gd name="T98" fmla="*/ 6 w 88"/>
                <a:gd name="T99" fmla="*/ 44 h 68"/>
                <a:gd name="T100" fmla="*/ 8 w 88"/>
                <a:gd name="T101" fmla="*/ 40 h 68"/>
                <a:gd name="T102" fmla="*/ 8 w 88"/>
                <a:gd name="T103" fmla="*/ 38 h 68"/>
                <a:gd name="T104" fmla="*/ 10 w 88"/>
                <a:gd name="T105" fmla="*/ 34 h 68"/>
                <a:gd name="T106" fmla="*/ 10 w 88"/>
                <a:gd name="T107" fmla="*/ 34 h 68"/>
                <a:gd name="T108" fmla="*/ 12 w 88"/>
                <a:gd name="T109" fmla="*/ 32 h 68"/>
                <a:gd name="T110" fmla="*/ 14 w 88"/>
                <a:gd name="T111" fmla="*/ 30 h 68"/>
                <a:gd name="T112" fmla="*/ 20 w 88"/>
                <a:gd name="T113" fmla="*/ 16 h 68"/>
                <a:gd name="T114" fmla="*/ 22 w 88"/>
                <a:gd name="T115" fmla="*/ 14 h 68"/>
                <a:gd name="T116" fmla="*/ 24 w 88"/>
                <a:gd name="T117" fmla="*/ 10 h 68"/>
                <a:gd name="T118" fmla="*/ 26 w 88"/>
                <a:gd name="T119" fmla="*/ 8 h 68"/>
                <a:gd name="T120" fmla="*/ 26 w 88"/>
                <a:gd name="T121" fmla="*/ 8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" h="68">
                  <a:moveTo>
                    <a:pt x="26" y="8"/>
                  </a:moveTo>
                  <a:lnTo>
                    <a:pt x="26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6" y="32"/>
                  </a:lnTo>
                  <a:lnTo>
                    <a:pt x="70" y="42"/>
                  </a:lnTo>
                  <a:lnTo>
                    <a:pt x="78" y="5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2" y="62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0" y="58"/>
                  </a:lnTo>
                  <a:lnTo>
                    <a:pt x="38" y="58"/>
                  </a:lnTo>
                  <a:lnTo>
                    <a:pt x="26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400"/>
            <p:cNvSpPr>
              <a:spLocks noEditPoints="1"/>
            </p:cNvSpPr>
            <p:nvPr/>
          </p:nvSpPr>
          <p:spPr bwMode="auto">
            <a:xfrm>
              <a:off x="3094" y="2554"/>
              <a:ext cx="104" cy="98"/>
            </a:xfrm>
            <a:custGeom>
              <a:avLst/>
              <a:gdLst>
                <a:gd name="T0" fmla="*/ 62 w 104"/>
                <a:gd name="T1" fmla="*/ 0 h 98"/>
                <a:gd name="T2" fmla="*/ 66 w 104"/>
                <a:gd name="T3" fmla="*/ 0 h 98"/>
                <a:gd name="T4" fmla="*/ 72 w 104"/>
                <a:gd name="T5" fmla="*/ 0 h 98"/>
                <a:gd name="T6" fmla="*/ 80 w 104"/>
                <a:gd name="T7" fmla="*/ 2 h 98"/>
                <a:gd name="T8" fmla="*/ 80 w 104"/>
                <a:gd name="T9" fmla="*/ 4 h 98"/>
                <a:gd name="T10" fmla="*/ 78 w 104"/>
                <a:gd name="T11" fmla="*/ 10 h 98"/>
                <a:gd name="T12" fmla="*/ 72 w 104"/>
                <a:gd name="T13" fmla="*/ 36 h 98"/>
                <a:gd name="T14" fmla="*/ 72 w 104"/>
                <a:gd name="T15" fmla="*/ 42 h 98"/>
                <a:gd name="T16" fmla="*/ 82 w 104"/>
                <a:gd name="T17" fmla="*/ 68 h 98"/>
                <a:gd name="T18" fmla="*/ 90 w 104"/>
                <a:gd name="T19" fmla="*/ 80 h 98"/>
                <a:gd name="T20" fmla="*/ 94 w 104"/>
                <a:gd name="T21" fmla="*/ 86 h 98"/>
                <a:gd name="T22" fmla="*/ 96 w 104"/>
                <a:gd name="T23" fmla="*/ 88 h 98"/>
                <a:gd name="T24" fmla="*/ 104 w 104"/>
                <a:gd name="T25" fmla="*/ 98 h 98"/>
                <a:gd name="T26" fmla="*/ 98 w 104"/>
                <a:gd name="T27" fmla="*/ 94 h 98"/>
                <a:gd name="T28" fmla="*/ 92 w 104"/>
                <a:gd name="T29" fmla="*/ 90 h 98"/>
                <a:gd name="T30" fmla="*/ 88 w 104"/>
                <a:gd name="T31" fmla="*/ 88 h 98"/>
                <a:gd name="T32" fmla="*/ 86 w 104"/>
                <a:gd name="T33" fmla="*/ 84 h 98"/>
                <a:gd name="T34" fmla="*/ 82 w 104"/>
                <a:gd name="T35" fmla="*/ 82 h 98"/>
                <a:gd name="T36" fmla="*/ 64 w 104"/>
                <a:gd name="T37" fmla="*/ 72 h 98"/>
                <a:gd name="T38" fmla="*/ 50 w 104"/>
                <a:gd name="T39" fmla="*/ 68 h 98"/>
                <a:gd name="T40" fmla="*/ 20 w 104"/>
                <a:gd name="T41" fmla="*/ 72 h 98"/>
                <a:gd name="T42" fmla="*/ 4 w 104"/>
                <a:gd name="T43" fmla="*/ 86 h 98"/>
                <a:gd name="T44" fmla="*/ 4 w 104"/>
                <a:gd name="T45" fmla="*/ 86 h 98"/>
                <a:gd name="T46" fmla="*/ 2 w 104"/>
                <a:gd name="T47" fmla="*/ 90 h 98"/>
                <a:gd name="T48" fmla="*/ 0 w 104"/>
                <a:gd name="T49" fmla="*/ 90 h 98"/>
                <a:gd name="T50" fmla="*/ 0 w 104"/>
                <a:gd name="T51" fmla="*/ 88 h 98"/>
                <a:gd name="T52" fmla="*/ 0 w 104"/>
                <a:gd name="T53" fmla="*/ 72 h 98"/>
                <a:gd name="T54" fmla="*/ 2 w 104"/>
                <a:gd name="T55" fmla="*/ 66 h 98"/>
                <a:gd name="T56" fmla="*/ 6 w 104"/>
                <a:gd name="T57" fmla="*/ 54 h 98"/>
                <a:gd name="T58" fmla="*/ 10 w 104"/>
                <a:gd name="T59" fmla="*/ 44 h 98"/>
                <a:gd name="T60" fmla="*/ 12 w 104"/>
                <a:gd name="T61" fmla="*/ 44 h 98"/>
                <a:gd name="T62" fmla="*/ 14 w 104"/>
                <a:gd name="T63" fmla="*/ 42 h 98"/>
                <a:gd name="T64" fmla="*/ 20 w 104"/>
                <a:gd name="T65" fmla="*/ 34 h 98"/>
                <a:gd name="T66" fmla="*/ 22 w 104"/>
                <a:gd name="T67" fmla="*/ 32 h 98"/>
                <a:gd name="T68" fmla="*/ 24 w 104"/>
                <a:gd name="T69" fmla="*/ 30 h 98"/>
                <a:gd name="T70" fmla="*/ 24 w 104"/>
                <a:gd name="T71" fmla="*/ 30 h 98"/>
                <a:gd name="T72" fmla="*/ 28 w 104"/>
                <a:gd name="T73" fmla="*/ 26 h 98"/>
                <a:gd name="T74" fmla="*/ 34 w 104"/>
                <a:gd name="T75" fmla="*/ 20 h 98"/>
                <a:gd name="T76" fmla="*/ 36 w 104"/>
                <a:gd name="T77" fmla="*/ 18 h 98"/>
                <a:gd name="T78" fmla="*/ 38 w 104"/>
                <a:gd name="T79" fmla="*/ 14 h 98"/>
                <a:gd name="T80" fmla="*/ 42 w 104"/>
                <a:gd name="T81" fmla="*/ 6 h 98"/>
                <a:gd name="T82" fmla="*/ 44 w 104"/>
                <a:gd name="T83" fmla="*/ 0 h 98"/>
                <a:gd name="T84" fmla="*/ 62 w 104"/>
                <a:gd name="T85" fmla="*/ 0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4" h="98">
                  <a:moveTo>
                    <a:pt x="88" y="78"/>
                  </a:moveTo>
                  <a:lnTo>
                    <a:pt x="88" y="78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4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4" y="52"/>
                  </a:lnTo>
                  <a:lnTo>
                    <a:pt x="78" y="60"/>
                  </a:lnTo>
                  <a:lnTo>
                    <a:pt x="82" y="68"/>
                  </a:lnTo>
                  <a:lnTo>
                    <a:pt x="88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4" y="86"/>
                  </a:lnTo>
                  <a:lnTo>
                    <a:pt x="96" y="88"/>
                  </a:lnTo>
                  <a:lnTo>
                    <a:pt x="100" y="94"/>
                  </a:lnTo>
                  <a:lnTo>
                    <a:pt x="104" y="98"/>
                  </a:lnTo>
                  <a:lnTo>
                    <a:pt x="98" y="94"/>
                  </a:lnTo>
                  <a:lnTo>
                    <a:pt x="92" y="90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6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2" y="74"/>
                  </a:lnTo>
                  <a:lnTo>
                    <a:pt x="64" y="72"/>
                  </a:lnTo>
                  <a:lnTo>
                    <a:pt x="58" y="70"/>
                  </a:lnTo>
                  <a:lnTo>
                    <a:pt x="50" y="68"/>
                  </a:lnTo>
                  <a:lnTo>
                    <a:pt x="42" y="68"/>
                  </a:lnTo>
                  <a:lnTo>
                    <a:pt x="30" y="68"/>
                  </a:lnTo>
                  <a:lnTo>
                    <a:pt x="20" y="72"/>
                  </a:lnTo>
                  <a:lnTo>
                    <a:pt x="10" y="78"/>
                  </a:lnTo>
                  <a:lnTo>
                    <a:pt x="4" y="86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Line 401"/>
            <p:cNvSpPr>
              <a:spLocks noChangeShapeType="1"/>
            </p:cNvSpPr>
            <p:nvPr/>
          </p:nvSpPr>
          <p:spPr bwMode="auto">
            <a:xfrm>
              <a:off x="3182" y="263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Freeform 402"/>
            <p:cNvSpPr>
              <a:spLocks/>
            </p:cNvSpPr>
            <p:nvPr/>
          </p:nvSpPr>
          <p:spPr bwMode="auto">
            <a:xfrm>
              <a:off x="3094" y="2554"/>
              <a:ext cx="104" cy="98"/>
            </a:xfrm>
            <a:custGeom>
              <a:avLst/>
              <a:gdLst>
                <a:gd name="T0" fmla="*/ 62 w 104"/>
                <a:gd name="T1" fmla="*/ 0 h 98"/>
                <a:gd name="T2" fmla="*/ 66 w 104"/>
                <a:gd name="T3" fmla="*/ 0 h 98"/>
                <a:gd name="T4" fmla="*/ 72 w 104"/>
                <a:gd name="T5" fmla="*/ 0 h 98"/>
                <a:gd name="T6" fmla="*/ 80 w 104"/>
                <a:gd name="T7" fmla="*/ 0 h 98"/>
                <a:gd name="T8" fmla="*/ 80 w 104"/>
                <a:gd name="T9" fmla="*/ 2 h 98"/>
                <a:gd name="T10" fmla="*/ 80 w 104"/>
                <a:gd name="T11" fmla="*/ 4 h 98"/>
                <a:gd name="T12" fmla="*/ 80 w 104"/>
                <a:gd name="T13" fmla="*/ 4 h 98"/>
                <a:gd name="T14" fmla="*/ 78 w 104"/>
                <a:gd name="T15" fmla="*/ 10 h 98"/>
                <a:gd name="T16" fmla="*/ 74 w 104"/>
                <a:gd name="T17" fmla="*/ 24 h 98"/>
                <a:gd name="T18" fmla="*/ 72 w 104"/>
                <a:gd name="T19" fmla="*/ 36 h 98"/>
                <a:gd name="T20" fmla="*/ 72 w 104"/>
                <a:gd name="T21" fmla="*/ 42 h 98"/>
                <a:gd name="T22" fmla="*/ 78 w 104"/>
                <a:gd name="T23" fmla="*/ 60 h 98"/>
                <a:gd name="T24" fmla="*/ 88 w 104"/>
                <a:gd name="T25" fmla="*/ 78 h 98"/>
                <a:gd name="T26" fmla="*/ 90 w 104"/>
                <a:gd name="T27" fmla="*/ 80 h 98"/>
                <a:gd name="T28" fmla="*/ 94 w 104"/>
                <a:gd name="T29" fmla="*/ 86 h 98"/>
                <a:gd name="T30" fmla="*/ 96 w 104"/>
                <a:gd name="T31" fmla="*/ 88 h 98"/>
                <a:gd name="T32" fmla="*/ 96 w 104"/>
                <a:gd name="T33" fmla="*/ 88 h 98"/>
                <a:gd name="T34" fmla="*/ 100 w 104"/>
                <a:gd name="T35" fmla="*/ 94 h 98"/>
                <a:gd name="T36" fmla="*/ 104 w 104"/>
                <a:gd name="T37" fmla="*/ 98 h 98"/>
                <a:gd name="T38" fmla="*/ 98 w 104"/>
                <a:gd name="T39" fmla="*/ 94 h 98"/>
                <a:gd name="T40" fmla="*/ 92 w 104"/>
                <a:gd name="T41" fmla="*/ 90 h 98"/>
                <a:gd name="T42" fmla="*/ 90 w 104"/>
                <a:gd name="T43" fmla="*/ 88 h 98"/>
                <a:gd name="T44" fmla="*/ 88 w 104"/>
                <a:gd name="T45" fmla="*/ 88 h 98"/>
                <a:gd name="T46" fmla="*/ 86 w 104"/>
                <a:gd name="T47" fmla="*/ 86 h 98"/>
                <a:gd name="T48" fmla="*/ 86 w 104"/>
                <a:gd name="T49" fmla="*/ 84 h 98"/>
                <a:gd name="T50" fmla="*/ 82 w 104"/>
                <a:gd name="T51" fmla="*/ 82 h 98"/>
                <a:gd name="T52" fmla="*/ 72 w 104"/>
                <a:gd name="T53" fmla="*/ 74 h 98"/>
                <a:gd name="T54" fmla="*/ 58 w 104"/>
                <a:gd name="T55" fmla="*/ 70 h 98"/>
                <a:gd name="T56" fmla="*/ 50 w 104"/>
                <a:gd name="T57" fmla="*/ 68 h 98"/>
                <a:gd name="T58" fmla="*/ 30 w 104"/>
                <a:gd name="T59" fmla="*/ 68 h 98"/>
                <a:gd name="T60" fmla="*/ 10 w 104"/>
                <a:gd name="T61" fmla="*/ 78 h 98"/>
                <a:gd name="T62" fmla="*/ 4 w 104"/>
                <a:gd name="T63" fmla="*/ 86 h 98"/>
                <a:gd name="T64" fmla="*/ 4 w 104"/>
                <a:gd name="T65" fmla="*/ 86 h 98"/>
                <a:gd name="T66" fmla="*/ 2 w 104"/>
                <a:gd name="T67" fmla="*/ 90 h 98"/>
                <a:gd name="T68" fmla="*/ 2 w 104"/>
                <a:gd name="T69" fmla="*/ 90 h 98"/>
                <a:gd name="T70" fmla="*/ 0 w 104"/>
                <a:gd name="T71" fmla="*/ 90 h 98"/>
                <a:gd name="T72" fmla="*/ 0 w 104"/>
                <a:gd name="T73" fmla="*/ 88 h 98"/>
                <a:gd name="T74" fmla="*/ 0 w 104"/>
                <a:gd name="T75" fmla="*/ 88 h 98"/>
                <a:gd name="T76" fmla="*/ 0 w 104"/>
                <a:gd name="T77" fmla="*/ 80 h 98"/>
                <a:gd name="T78" fmla="*/ 0 w 104"/>
                <a:gd name="T79" fmla="*/ 72 h 98"/>
                <a:gd name="T80" fmla="*/ 2 w 104"/>
                <a:gd name="T81" fmla="*/ 66 h 98"/>
                <a:gd name="T82" fmla="*/ 4 w 104"/>
                <a:gd name="T83" fmla="*/ 60 h 98"/>
                <a:gd name="T84" fmla="*/ 8 w 104"/>
                <a:gd name="T85" fmla="*/ 50 h 98"/>
                <a:gd name="T86" fmla="*/ 10 w 104"/>
                <a:gd name="T87" fmla="*/ 44 h 98"/>
                <a:gd name="T88" fmla="*/ 12 w 104"/>
                <a:gd name="T89" fmla="*/ 44 h 98"/>
                <a:gd name="T90" fmla="*/ 12 w 104"/>
                <a:gd name="T91" fmla="*/ 42 h 98"/>
                <a:gd name="T92" fmla="*/ 14 w 104"/>
                <a:gd name="T93" fmla="*/ 42 h 98"/>
                <a:gd name="T94" fmla="*/ 18 w 104"/>
                <a:gd name="T95" fmla="*/ 38 h 98"/>
                <a:gd name="T96" fmla="*/ 20 w 104"/>
                <a:gd name="T97" fmla="*/ 34 h 98"/>
                <a:gd name="T98" fmla="*/ 22 w 104"/>
                <a:gd name="T99" fmla="*/ 32 h 98"/>
                <a:gd name="T100" fmla="*/ 22 w 104"/>
                <a:gd name="T101" fmla="*/ 32 h 98"/>
                <a:gd name="T102" fmla="*/ 24 w 104"/>
                <a:gd name="T103" fmla="*/ 30 h 98"/>
                <a:gd name="T104" fmla="*/ 24 w 104"/>
                <a:gd name="T105" fmla="*/ 30 h 98"/>
                <a:gd name="T106" fmla="*/ 26 w 104"/>
                <a:gd name="T107" fmla="*/ 28 h 98"/>
                <a:gd name="T108" fmla="*/ 28 w 104"/>
                <a:gd name="T109" fmla="*/ 26 h 98"/>
                <a:gd name="T110" fmla="*/ 34 w 104"/>
                <a:gd name="T111" fmla="*/ 20 h 98"/>
                <a:gd name="T112" fmla="*/ 36 w 104"/>
                <a:gd name="T113" fmla="*/ 18 h 98"/>
                <a:gd name="T114" fmla="*/ 38 w 104"/>
                <a:gd name="T115" fmla="*/ 16 h 98"/>
                <a:gd name="T116" fmla="*/ 38 w 104"/>
                <a:gd name="T117" fmla="*/ 14 h 98"/>
                <a:gd name="T118" fmla="*/ 40 w 104"/>
                <a:gd name="T119" fmla="*/ 10 h 98"/>
                <a:gd name="T120" fmla="*/ 42 w 104"/>
                <a:gd name="T121" fmla="*/ 6 h 98"/>
                <a:gd name="T122" fmla="*/ 44 w 104"/>
                <a:gd name="T123" fmla="*/ 0 h 98"/>
                <a:gd name="T124" fmla="*/ 54 w 104"/>
                <a:gd name="T125" fmla="*/ 0 h 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4" h="98"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4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4" y="52"/>
                  </a:lnTo>
                  <a:lnTo>
                    <a:pt x="78" y="60"/>
                  </a:lnTo>
                  <a:lnTo>
                    <a:pt x="82" y="68"/>
                  </a:lnTo>
                  <a:lnTo>
                    <a:pt x="88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4" y="86"/>
                  </a:lnTo>
                  <a:lnTo>
                    <a:pt x="96" y="88"/>
                  </a:lnTo>
                  <a:lnTo>
                    <a:pt x="100" y="94"/>
                  </a:lnTo>
                  <a:lnTo>
                    <a:pt x="104" y="98"/>
                  </a:lnTo>
                  <a:lnTo>
                    <a:pt x="98" y="94"/>
                  </a:lnTo>
                  <a:lnTo>
                    <a:pt x="92" y="90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6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2" y="74"/>
                  </a:lnTo>
                  <a:lnTo>
                    <a:pt x="64" y="72"/>
                  </a:lnTo>
                  <a:lnTo>
                    <a:pt x="58" y="70"/>
                  </a:lnTo>
                  <a:lnTo>
                    <a:pt x="50" y="68"/>
                  </a:lnTo>
                  <a:lnTo>
                    <a:pt x="42" y="68"/>
                  </a:lnTo>
                  <a:lnTo>
                    <a:pt x="30" y="68"/>
                  </a:lnTo>
                  <a:lnTo>
                    <a:pt x="20" y="72"/>
                  </a:lnTo>
                  <a:lnTo>
                    <a:pt x="10" y="78"/>
                  </a:lnTo>
                  <a:lnTo>
                    <a:pt x="4" y="86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403"/>
            <p:cNvSpPr>
              <a:spLocks/>
            </p:cNvSpPr>
            <p:nvPr/>
          </p:nvSpPr>
          <p:spPr bwMode="auto">
            <a:xfrm>
              <a:off x="3162" y="263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0 w 2"/>
                <a:gd name="T7" fmla="*/ 8 h 22"/>
                <a:gd name="T8" fmla="*/ 0 w 2"/>
                <a:gd name="T9" fmla="*/ 8 h 22"/>
                <a:gd name="T10" fmla="*/ 2 w 2"/>
                <a:gd name="T11" fmla="*/ 14 h 22"/>
                <a:gd name="T12" fmla="*/ 2 w 2"/>
                <a:gd name="T13" fmla="*/ 20 h 22"/>
                <a:gd name="T14" fmla="*/ 2 w 2"/>
                <a:gd name="T15" fmla="*/ 20 h 22"/>
                <a:gd name="T16" fmla="*/ 0 w 2"/>
                <a:gd name="T17" fmla="*/ 22 h 22"/>
                <a:gd name="T18" fmla="*/ 0 w 2"/>
                <a:gd name="T19" fmla="*/ 22 h 22"/>
                <a:gd name="T20" fmla="*/ 0 w 2"/>
                <a:gd name="T21" fmla="*/ 22 h 22"/>
                <a:gd name="T22" fmla="*/ 0 w 2"/>
                <a:gd name="T23" fmla="*/ 22 h 22"/>
                <a:gd name="T24" fmla="*/ 0 w 2"/>
                <a:gd name="T25" fmla="*/ 16 h 22"/>
                <a:gd name="T26" fmla="*/ 0 w 2"/>
                <a:gd name="T27" fmla="*/ 16 h 22"/>
                <a:gd name="T28" fmla="*/ 0 w 2"/>
                <a:gd name="T29" fmla="*/ 14 h 22"/>
                <a:gd name="T30" fmla="*/ 0 w 2"/>
                <a:gd name="T31" fmla="*/ 14 h 22"/>
                <a:gd name="T32" fmla="*/ 0 w 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" h="22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Freeform 404"/>
            <p:cNvSpPr>
              <a:spLocks/>
            </p:cNvSpPr>
            <p:nvPr/>
          </p:nvSpPr>
          <p:spPr bwMode="auto">
            <a:xfrm>
              <a:off x="3162" y="263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0 w 2"/>
                <a:gd name="T7" fmla="*/ 8 h 22"/>
                <a:gd name="T8" fmla="*/ 0 w 2"/>
                <a:gd name="T9" fmla="*/ 8 h 22"/>
                <a:gd name="T10" fmla="*/ 2 w 2"/>
                <a:gd name="T11" fmla="*/ 14 h 22"/>
                <a:gd name="T12" fmla="*/ 2 w 2"/>
                <a:gd name="T13" fmla="*/ 20 h 22"/>
                <a:gd name="T14" fmla="*/ 2 w 2"/>
                <a:gd name="T15" fmla="*/ 20 h 22"/>
                <a:gd name="T16" fmla="*/ 0 w 2"/>
                <a:gd name="T17" fmla="*/ 22 h 22"/>
                <a:gd name="T18" fmla="*/ 0 w 2"/>
                <a:gd name="T19" fmla="*/ 22 h 22"/>
                <a:gd name="T20" fmla="*/ 0 w 2"/>
                <a:gd name="T21" fmla="*/ 22 h 22"/>
                <a:gd name="T22" fmla="*/ 0 w 2"/>
                <a:gd name="T23" fmla="*/ 22 h 22"/>
                <a:gd name="T24" fmla="*/ 0 w 2"/>
                <a:gd name="T25" fmla="*/ 16 h 22"/>
                <a:gd name="T26" fmla="*/ 0 w 2"/>
                <a:gd name="T27" fmla="*/ 16 h 22"/>
                <a:gd name="T28" fmla="*/ 0 w 2"/>
                <a:gd name="T29" fmla="*/ 14 h 22"/>
                <a:gd name="T30" fmla="*/ 0 w 2"/>
                <a:gd name="T31" fmla="*/ 14 h 22"/>
                <a:gd name="T32" fmla="*/ 0 w 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" h="22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Freeform 405"/>
            <p:cNvSpPr>
              <a:spLocks noEditPoints="1"/>
            </p:cNvSpPr>
            <p:nvPr/>
          </p:nvSpPr>
          <p:spPr bwMode="auto">
            <a:xfrm>
              <a:off x="3090" y="2662"/>
              <a:ext cx="102" cy="68"/>
            </a:xfrm>
            <a:custGeom>
              <a:avLst/>
              <a:gdLst>
                <a:gd name="T0" fmla="*/ 4 w 102"/>
                <a:gd name="T1" fmla="*/ 56 h 68"/>
                <a:gd name="T2" fmla="*/ 10 w 102"/>
                <a:gd name="T3" fmla="*/ 44 h 68"/>
                <a:gd name="T4" fmla="*/ 84 w 102"/>
                <a:gd name="T5" fmla="*/ 20 h 68"/>
                <a:gd name="T6" fmla="*/ 10 w 102"/>
                <a:gd name="T7" fmla="*/ 6 h 68"/>
                <a:gd name="T8" fmla="*/ 22 w 102"/>
                <a:gd name="T9" fmla="*/ 4 h 68"/>
                <a:gd name="T10" fmla="*/ 102 w 102"/>
                <a:gd name="T11" fmla="*/ 0 h 68"/>
                <a:gd name="T12" fmla="*/ 100 w 102"/>
                <a:gd name="T13" fmla="*/ 2 h 68"/>
                <a:gd name="T14" fmla="*/ 86 w 102"/>
                <a:gd name="T15" fmla="*/ 14 h 68"/>
                <a:gd name="T16" fmla="*/ 84 w 102"/>
                <a:gd name="T17" fmla="*/ 16 h 68"/>
                <a:gd name="T18" fmla="*/ 82 w 102"/>
                <a:gd name="T19" fmla="*/ 20 h 68"/>
                <a:gd name="T20" fmla="*/ 80 w 102"/>
                <a:gd name="T21" fmla="*/ 20 h 68"/>
                <a:gd name="T22" fmla="*/ 78 w 102"/>
                <a:gd name="T23" fmla="*/ 28 h 68"/>
                <a:gd name="T24" fmla="*/ 76 w 102"/>
                <a:gd name="T25" fmla="*/ 34 h 68"/>
                <a:gd name="T26" fmla="*/ 78 w 102"/>
                <a:gd name="T27" fmla="*/ 52 h 68"/>
                <a:gd name="T28" fmla="*/ 82 w 102"/>
                <a:gd name="T29" fmla="*/ 64 h 68"/>
                <a:gd name="T30" fmla="*/ 84 w 102"/>
                <a:gd name="T31" fmla="*/ 68 h 68"/>
                <a:gd name="T32" fmla="*/ 78 w 102"/>
                <a:gd name="T33" fmla="*/ 64 h 68"/>
                <a:gd name="T34" fmla="*/ 58 w 102"/>
                <a:gd name="T35" fmla="*/ 50 h 68"/>
                <a:gd name="T36" fmla="*/ 34 w 102"/>
                <a:gd name="T37" fmla="*/ 46 h 68"/>
                <a:gd name="T38" fmla="*/ 26 w 102"/>
                <a:gd name="T39" fmla="*/ 46 h 68"/>
                <a:gd name="T40" fmla="*/ 18 w 102"/>
                <a:gd name="T41" fmla="*/ 50 h 68"/>
                <a:gd name="T42" fmla="*/ 18 w 102"/>
                <a:gd name="T43" fmla="*/ 50 h 68"/>
                <a:gd name="T44" fmla="*/ 16 w 102"/>
                <a:gd name="T45" fmla="*/ 52 h 68"/>
                <a:gd name="T46" fmla="*/ 10 w 102"/>
                <a:gd name="T47" fmla="*/ 60 h 68"/>
                <a:gd name="T48" fmla="*/ 8 w 102"/>
                <a:gd name="T49" fmla="*/ 60 h 68"/>
                <a:gd name="T50" fmla="*/ 4 w 102"/>
                <a:gd name="T51" fmla="*/ 56 h 68"/>
                <a:gd name="T52" fmla="*/ 0 w 102"/>
                <a:gd name="T53" fmla="*/ 50 h 68"/>
                <a:gd name="T54" fmla="*/ 6 w 102"/>
                <a:gd name="T55" fmla="*/ 48 h 68"/>
                <a:gd name="T56" fmla="*/ 8 w 102"/>
                <a:gd name="T57" fmla="*/ 46 h 68"/>
                <a:gd name="T58" fmla="*/ 10 w 102"/>
                <a:gd name="T59" fmla="*/ 46 h 68"/>
                <a:gd name="T60" fmla="*/ 16 w 102"/>
                <a:gd name="T61" fmla="*/ 44 h 68"/>
                <a:gd name="T62" fmla="*/ 18 w 102"/>
                <a:gd name="T63" fmla="*/ 40 h 68"/>
                <a:gd name="T64" fmla="*/ 18 w 102"/>
                <a:gd name="T65" fmla="*/ 38 h 68"/>
                <a:gd name="T66" fmla="*/ 18 w 102"/>
                <a:gd name="T67" fmla="*/ 38 h 68"/>
                <a:gd name="T68" fmla="*/ 12 w 102"/>
                <a:gd name="T69" fmla="*/ 36 h 68"/>
                <a:gd name="T70" fmla="*/ 6 w 102"/>
                <a:gd name="T71" fmla="*/ 38 h 68"/>
                <a:gd name="T72" fmla="*/ 4 w 102"/>
                <a:gd name="T73" fmla="*/ 38 h 68"/>
                <a:gd name="T74" fmla="*/ 0 w 102"/>
                <a:gd name="T75" fmla="*/ 38 h 68"/>
                <a:gd name="T76" fmla="*/ 0 w 102"/>
                <a:gd name="T77" fmla="*/ 36 h 68"/>
                <a:gd name="T78" fmla="*/ 0 w 102"/>
                <a:gd name="T79" fmla="*/ 34 h 68"/>
                <a:gd name="T80" fmla="*/ 8 w 102"/>
                <a:gd name="T81" fmla="*/ 14 h 68"/>
                <a:gd name="T82" fmla="*/ 12 w 102"/>
                <a:gd name="T83" fmla="*/ 8 h 68"/>
                <a:gd name="T84" fmla="*/ 16 w 102"/>
                <a:gd name="T85" fmla="*/ 6 h 68"/>
                <a:gd name="T86" fmla="*/ 22 w 102"/>
                <a:gd name="T87" fmla="*/ 6 h 68"/>
                <a:gd name="T88" fmla="*/ 38 w 102"/>
                <a:gd name="T89" fmla="*/ 4 h 68"/>
                <a:gd name="T90" fmla="*/ 54 w 102"/>
                <a:gd name="T91" fmla="*/ 4 h 68"/>
                <a:gd name="T92" fmla="*/ 64 w 102"/>
                <a:gd name="T93" fmla="*/ 2 h 68"/>
                <a:gd name="T94" fmla="*/ 72 w 102"/>
                <a:gd name="T95" fmla="*/ 2 h 68"/>
                <a:gd name="T96" fmla="*/ 82 w 102"/>
                <a:gd name="T97" fmla="*/ 2 h 68"/>
                <a:gd name="T98" fmla="*/ 100 w 102"/>
                <a:gd name="T99" fmla="*/ 0 h 68"/>
                <a:gd name="T100" fmla="*/ 102 w 10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" h="68">
                  <a:moveTo>
                    <a:pt x="4" y="56"/>
                  </a:moveTo>
                  <a:lnTo>
                    <a:pt x="4" y="56"/>
                  </a:lnTo>
                  <a:close/>
                  <a:moveTo>
                    <a:pt x="10" y="44"/>
                  </a:moveTo>
                  <a:lnTo>
                    <a:pt x="10" y="44"/>
                  </a:lnTo>
                  <a:close/>
                  <a:moveTo>
                    <a:pt x="18" y="40"/>
                  </a:moveTo>
                  <a:lnTo>
                    <a:pt x="18" y="40"/>
                  </a:lnTo>
                  <a:close/>
                  <a:moveTo>
                    <a:pt x="84" y="20"/>
                  </a:moveTo>
                  <a:lnTo>
                    <a:pt x="84" y="20"/>
                  </a:lnTo>
                  <a:close/>
                  <a:moveTo>
                    <a:pt x="10" y="6"/>
                  </a:moveTo>
                  <a:lnTo>
                    <a:pt x="10" y="6"/>
                  </a:lnTo>
                  <a:close/>
                  <a:moveTo>
                    <a:pt x="16" y="6"/>
                  </a:moveTo>
                  <a:lnTo>
                    <a:pt x="16" y="6"/>
                  </a:lnTo>
                  <a:close/>
                  <a:moveTo>
                    <a:pt x="22" y="4"/>
                  </a:moveTo>
                  <a:lnTo>
                    <a:pt x="22" y="4"/>
                  </a:lnTo>
                  <a:close/>
                  <a:moveTo>
                    <a:pt x="102" y="0"/>
                  </a:moveTo>
                  <a:lnTo>
                    <a:pt x="102" y="0"/>
                  </a:lnTo>
                  <a:lnTo>
                    <a:pt x="100" y="2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8" y="52"/>
                  </a:lnTo>
                  <a:lnTo>
                    <a:pt x="80" y="62"/>
                  </a:lnTo>
                  <a:lnTo>
                    <a:pt x="82" y="64"/>
                  </a:lnTo>
                  <a:lnTo>
                    <a:pt x="84" y="68"/>
                  </a:lnTo>
                  <a:lnTo>
                    <a:pt x="80" y="66"/>
                  </a:lnTo>
                  <a:lnTo>
                    <a:pt x="78" y="64"/>
                  </a:lnTo>
                  <a:lnTo>
                    <a:pt x="66" y="56"/>
                  </a:lnTo>
                  <a:lnTo>
                    <a:pt x="58" y="50"/>
                  </a:lnTo>
                  <a:lnTo>
                    <a:pt x="52" y="48"/>
                  </a:lnTo>
                  <a:lnTo>
                    <a:pt x="34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8" y="4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Freeform 406"/>
            <p:cNvSpPr>
              <a:spLocks/>
            </p:cNvSpPr>
            <p:nvPr/>
          </p:nvSpPr>
          <p:spPr bwMode="auto">
            <a:xfrm>
              <a:off x="3094" y="271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Line 407"/>
            <p:cNvSpPr>
              <a:spLocks noChangeShapeType="1"/>
            </p:cNvSpPr>
            <p:nvPr/>
          </p:nvSpPr>
          <p:spPr bwMode="auto">
            <a:xfrm>
              <a:off x="3100" y="27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Line 408"/>
            <p:cNvSpPr>
              <a:spLocks noChangeShapeType="1"/>
            </p:cNvSpPr>
            <p:nvPr/>
          </p:nvSpPr>
          <p:spPr bwMode="auto">
            <a:xfrm>
              <a:off x="3108" y="270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Line 409"/>
            <p:cNvSpPr>
              <a:spLocks noChangeShapeType="1"/>
            </p:cNvSpPr>
            <p:nvPr/>
          </p:nvSpPr>
          <p:spPr bwMode="auto">
            <a:xfrm>
              <a:off x="3174" y="268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Line 410"/>
            <p:cNvSpPr>
              <a:spLocks noChangeShapeType="1"/>
            </p:cNvSpPr>
            <p:nvPr/>
          </p:nvSpPr>
          <p:spPr bwMode="auto">
            <a:xfrm>
              <a:off x="3100" y="26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Line 411"/>
            <p:cNvSpPr>
              <a:spLocks noChangeShapeType="1"/>
            </p:cNvSpPr>
            <p:nvPr/>
          </p:nvSpPr>
          <p:spPr bwMode="auto">
            <a:xfrm>
              <a:off x="3106" y="26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Line 412"/>
            <p:cNvSpPr>
              <a:spLocks noChangeShapeType="1"/>
            </p:cNvSpPr>
            <p:nvPr/>
          </p:nvSpPr>
          <p:spPr bwMode="auto">
            <a:xfrm>
              <a:off x="3112" y="266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Freeform 413"/>
            <p:cNvSpPr>
              <a:spLocks/>
            </p:cNvSpPr>
            <p:nvPr/>
          </p:nvSpPr>
          <p:spPr bwMode="auto">
            <a:xfrm>
              <a:off x="3090" y="2662"/>
              <a:ext cx="102" cy="68"/>
            </a:xfrm>
            <a:custGeom>
              <a:avLst/>
              <a:gdLst>
                <a:gd name="T0" fmla="*/ 102 w 102"/>
                <a:gd name="T1" fmla="*/ 0 h 68"/>
                <a:gd name="T2" fmla="*/ 100 w 102"/>
                <a:gd name="T3" fmla="*/ 2 h 68"/>
                <a:gd name="T4" fmla="*/ 84 w 102"/>
                <a:gd name="T5" fmla="*/ 14 h 68"/>
                <a:gd name="T6" fmla="*/ 84 w 102"/>
                <a:gd name="T7" fmla="*/ 18 h 68"/>
                <a:gd name="T8" fmla="*/ 82 w 102"/>
                <a:gd name="T9" fmla="*/ 20 h 68"/>
                <a:gd name="T10" fmla="*/ 80 w 102"/>
                <a:gd name="T11" fmla="*/ 24 h 68"/>
                <a:gd name="T12" fmla="*/ 78 w 102"/>
                <a:gd name="T13" fmla="*/ 30 h 68"/>
                <a:gd name="T14" fmla="*/ 76 w 102"/>
                <a:gd name="T15" fmla="*/ 40 h 68"/>
                <a:gd name="T16" fmla="*/ 80 w 102"/>
                <a:gd name="T17" fmla="*/ 62 h 68"/>
                <a:gd name="T18" fmla="*/ 82 w 102"/>
                <a:gd name="T19" fmla="*/ 64 h 68"/>
                <a:gd name="T20" fmla="*/ 80 w 102"/>
                <a:gd name="T21" fmla="*/ 66 h 68"/>
                <a:gd name="T22" fmla="*/ 66 w 102"/>
                <a:gd name="T23" fmla="*/ 56 h 68"/>
                <a:gd name="T24" fmla="*/ 52 w 102"/>
                <a:gd name="T25" fmla="*/ 48 h 68"/>
                <a:gd name="T26" fmla="*/ 34 w 102"/>
                <a:gd name="T27" fmla="*/ 46 h 68"/>
                <a:gd name="T28" fmla="*/ 24 w 102"/>
                <a:gd name="T29" fmla="*/ 48 h 68"/>
                <a:gd name="T30" fmla="*/ 18 w 102"/>
                <a:gd name="T31" fmla="*/ 50 h 68"/>
                <a:gd name="T32" fmla="*/ 18 w 102"/>
                <a:gd name="T33" fmla="*/ 50 h 68"/>
                <a:gd name="T34" fmla="*/ 12 w 102"/>
                <a:gd name="T35" fmla="*/ 56 h 68"/>
                <a:gd name="T36" fmla="*/ 10 w 102"/>
                <a:gd name="T37" fmla="*/ 62 h 68"/>
                <a:gd name="T38" fmla="*/ 6 w 102"/>
                <a:gd name="T39" fmla="*/ 58 h 68"/>
                <a:gd name="T40" fmla="*/ 2 w 102"/>
                <a:gd name="T41" fmla="*/ 54 h 68"/>
                <a:gd name="T42" fmla="*/ 0 w 102"/>
                <a:gd name="T43" fmla="*/ 50 h 68"/>
                <a:gd name="T44" fmla="*/ 6 w 102"/>
                <a:gd name="T45" fmla="*/ 48 h 68"/>
                <a:gd name="T46" fmla="*/ 8 w 102"/>
                <a:gd name="T47" fmla="*/ 46 h 68"/>
                <a:gd name="T48" fmla="*/ 10 w 102"/>
                <a:gd name="T49" fmla="*/ 46 h 68"/>
                <a:gd name="T50" fmla="*/ 16 w 102"/>
                <a:gd name="T51" fmla="*/ 44 h 68"/>
                <a:gd name="T52" fmla="*/ 18 w 102"/>
                <a:gd name="T53" fmla="*/ 40 h 68"/>
                <a:gd name="T54" fmla="*/ 18 w 102"/>
                <a:gd name="T55" fmla="*/ 38 h 68"/>
                <a:gd name="T56" fmla="*/ 18 w 102"/>
                <a:gd name="T57" fmla="*/ 36 h 68"/>
                <a:gd name="T58" fmla="*/ 8 w 102"/>
                <a:gd name="T59" fmla="*/ 38 h 68"/>
                <a:gd name="T60" fmla="*/ 6 w 102"/>
                <a:gd name="T61" fmla="*/ 38 h 68"/>
                <a:gd name="T62" fmla="*/ 2 w 102"/>
                <a:gd name="T63" fmla="*/ 38 h 68"/>
                <a:gd name="T64" fmla="*/ 0 w 102"/>
                <a:gd name="T65" fmla="*/ 36 h 68"/>
                <a:gd name="T66" fmla="*/ 0 w 102"/>
                <a:gd name="T67" fmla="*/ 36 h 68"/>
                <a:gd name="T68" fmla="*/ 0 w 102"/>
                <a:gd name="T69" fmla="*/ 28 h 68"/>
                <a:gd name="T70" fmla="*/ 8 w 102"/>
                <a:gd name="T71" fmla="*/ 14 h 68"/>
                <a:gd name="T72" fmla="*/ 12 w 102"/>
                <a:gd name="T73" fmla="*/ 8 h 68"/>
                <a:gd name="T74" fmla="*/ 18 w 102"/>
                <a:gd name="T75" fmla="*/ 6 h 68"/>
                <a:gd name="T76" fmla="*/ 30 w 102"/>
                <a:gd name="T77" fmla="*/ 6 h 68"/>
                <a:gd name="T78" fmla="*/ 48 w 102"/>
                <a:gd name="T79" fmla="*/ 4 h 68"/>
                <a:gd name="T80" fmla="*/ 54 w 102"/>
                <a:gd name="T81" fmla="*/ 4 h 68"/>
                <a:gd name="T82" fmla="*/ 68 w 102"/>
                <a:gd name="T83" fmla="*/ 2 h 68"/>
                <a:gd name="T84" fmla="*/ 76 w 102"/>
                <a:gd name="T85" fmla="*/ 2 h 68"/>
                <a:gd name="T86" fmla="*/ 82 w 102"/>
                <a:gd name="T87" fmla="*/ 2 h 68"/>
                <a:gd name="T88" fmla="*/ 100 w 102"/>
                <a:gd name="T89" fmla="*/ 0 h 68"/>
                <a:gd name="T90" fmla="*/ 102 w 102"/>
                <a:gd name="T91" fmla="*/ 0 h 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2" h="68">
                  <a:moveTo>
                    <a:pt x="102" y="0"/>
                  </a:moveTo>
                  <a:lnTo>
                    <a:pt x="102" y="0"/>
                  </a:lnTo>
                  <a:lnTo>
                    <a:pt x="100" y="2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8" y="52"/>
                  </a:lnTo>
                  <a:lnTo>
                    <a:pt x="80" y="62"/>
                  </a:lnTo>
                  <a:lnTo>
                    <a:pt x="82" y="64"/>
                  </a:lnTo>
                  <a:lnTo>
                    <a:pt x="84" y="68"/>
                  </a:lnTo>
                  <a:lnTo>
                    <a:pt x="80" y="66"/>
                  </a:lnTo>
                  <a:lnTo>
                    <a:pt x="78" y="64"/>
                  </a:lnTo>
                  <a:lnTo>
                    <a:pt x="66" y="56"/>
                  </a:lnTo>
                  <a:lnTo>
                    <a:pt x="58" y="50"/>
                  </a:lnTo>
                  <a:lnTo>
                    <a:pt x="52" y="48"/>
                  </a:lnTo>
                  <a:lnTo>
                    <a:pt x="34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8" y="4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100" y="0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Freeform 414"/>
            <p:cNvSpPr>
              <a:spLocks/>
            </p:cNvSpPr>
            <p:nvPr/>
          </p:nvSpPr>
          <p:spPr bwMode="auto">
            <a:xfrm>
              <a:off x="3084" y="2716"/>
              <a:ext cx="42" cy="48"/>
            </a:xfrm>
            <a:custGeom>
              <a:avLst/>
              <a:gdLst>
                <a:gd name="T0" fmla="*/ 6 w 42"/>
                <a:gd name="T1" fmla="*/ 6 h 48"/>
                <a:gd name="T2" fmla="*/ 6 w 42"/>
                <a:gd name="T3" fmla="*/ 6 h 48"/>
                <a:gd name="T4" fmla="*/ 12 w 42"/>
                <a:gd name="T5" fmla="*/ 12 h 48"/>
                <a:gd name="T6" fmla="*/ 12 w 42"/>
                <a:gd name="T7" fmla="*/ 12 h 48"/>
                <a:gd name="T8" fmla="*/ 16 w 42"/>
                <a:gd name="T9" fmla="*/ 16 h 48"/>
                <a:gd name="T10" fmla="*/ 16 w 42"/>
                <a:gd name="T11" fmla="*/ 16 h 48"/>
                <a:gd name="T12" fmla="*/ 20 w 42"/>
                <a:gd name="T13" fmla="*/ 22 h 48"/>
                <a:gd name="T14" fmla="*/ 20 w 42"/>
                <a:gd name="T15" fmla="*/ 22 h 48"/>
                <a:gd name="T16" fmla="*/ 24 w 42"/>
                <a:gd name="T17" fmla="*/ 24 h 48"/>
                <a:gd name="T18" fmla="*/ 26 w 42"/>
                <a:gd name="T19" fmla="*/ 28 h 48"/>
                <a:gd name="T20" fmla="*/ 26 w 42"/>
                <a:gd name="T21" fmla="*/ 28 h 48"/>
                <a:gd name="T22" fmla="*/ 32 w 42"/>
                <a:gd name="T23" fmla="*/ 34 h 48"/>
                <a:gd name="T24" fmla="*/ 32 w 42"/>
                <a:gd name="T25" fmla="*/ 34 h 48"/>
                <a:gd name="T26" fmla="*/ 36 w 42"/>
                <a:gd name="T27" fmla="*/ 40 h 48"/>
                <a:gd name="T28" fmla="*/ 36 w 42"/>
                <a:gd name="T29" fmla="*/ 40 h 48"/>
                <a:gd name="T30" fmla="*/ 40 w 42"/>
                <a:gd name="T31" fmla="*/ 44 h 48"/>
                <a:gd name="T32" fmla="*/ 42 w 42"/>
                <a:gd name="T33" fmla="*/ 46 h 48"/>
                <a:gd name="T34" fmla="*/ 40 w 42"/>
                <a:gd name="T35" fmla="*/ 48 h 48"/>
                <a:gd name="T36" fmla="*/ 40 w 42"/>
                <a:gd name="T37" fmla="*/ 48 h 48"/>
                <a:gd name="T38" fmla="*/ 36 w 42"/>
                <a:gd name="T39" fmla="*/ 48 h 48"/>
                <a:gd name="T40" fmla="*/ 32 w 42"/>
                <a:gd name="T41" fmla="*/ 48 h 48"/>
                <a:gd name="T42" fmla="*/ 32 w 42"/>
                <a:gd name="T43" fmla="*/ 48 h 48"/>
                <a:gd name="T44" fmla="*/ 28 w 42"/>
                <a:gd name="T45" fmla="*/ 42 h 48"/>
                <a:gd name="T46" fmla="*/ 28 w 42"/>
                <a:gd name="T47" fmla="*/ 42 h 48"/>
                <a:gd name="T48" fmla="*/ 24 w 42"/>
                <a:gd name="T49" fmla="*/ 36 h 48"/>
                <a:gd name="T50" fmla="*/ 24 w 42"/>
                <a:gd name="T51" fmla="*/ 36 h 48"/>
                <a:gd name="T52" fmla="*/ 16 w 42"/>
                <a:gd name="T53" fmla="*/ 26 h 48"/>
                <a:gd name="T54" fmla="*/ 16 w 42"/>
                <a:gd name="T55" fmla="*/ 26 h 48"/>
                <a:gd name="T56" fmla="*/ 6 w 42"/>
                <a:gd name="T57" fmla="*/ 12 h 48"/>
                <a:gd name="T58" fmla="*/ 6 w 42"/>
                <a:gd name="T59" fmla="*/ 12 h 48"/>
                <a:gd name="T60" fmla="*/ 2 w 42"/>
                <a:gd name="T61" fmla="*/ 6 h 48"/>
                <a:gd name="T62" fmla="*/ 0 w 42"/>
                <a:gd name="T63" fmla="*/ 2 h 48"/>
                <a:gd name="T64" fmla="*/ 0 w 42"/>
                <a:gd name="T65" fmla="*/ 0 h 48"/>
                <a:gd name="T66" fmla="*/ 0 w 42"/>
                <a:gd name="T67" fmla="*/ 0 h 48"/>
                <a:gd name="T68" fmla="*/ 0 w 42"/>
                <a:gd name="T69" fmla="*/ 0 h 48"/>
                <a:gd name="T70" fmla="*/ 2 w 42"/>
                <a:gd name="T71" fmla="*/ 0 h 48"/>
                <a:gd name="T72" fmla="*/ 2 w 42"/>
                <a:gd name="T73" fmla="*/ 0 h 48"/>
                <a:gd name="T74" fmla="*/ 4 w 42"/>
                <a:gd name="T75" fmla="*/ 2 h 48"/>
                <a:gd name="T76" fmla="*/ 6 w 42"/>
                <a:gd name="T77" fmla="*/ 6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2" h="48">
                  <a:moveTo>
                    <a:pt x="6" y="6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32" y="34"/>
                  </a:lnTo>
                  <a:lnTo>
                    <a:pt x="36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16" y="26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Freeform 415"/>
            <p:cNvSpPr>
              <a:spLocks/>
            </p:cNvSpPr>
            <p:nvPr/>
          </p:nvSpPr>
          <p:spPr bwMode="auto">
            <a:xfrm>
              <a:off x="3084" y="2716"/>
              <a:ext cx="42" cy="48"/>
            </a:xfrm>
            <a:custGeom>
              <a:avLst/>
              <a:gdLst>
                <a:gd name="T0" fmla="*/ 6 w 42"/>
                <a:gd name="T1" fmla="*/ 6 h 48"/>
                <a:gd name="T2" fmla="*/ 6 w 42"/>
                <a:gd name="T3" fmla="*/ 6 h 48"/>
                <a:gd name="T4" fmla="*/ 12 w 42"/>
                <a:gd name="T5" fmla="*/ 12 h 48"/>
                <a:gd name="T6" fmla="*/ 12 w 42"/>
                <a:gd name="T7" fmla="*/ 12 h 48"/>
                <a:gd name="T8" fmla="*/ 16 w 42"/>
                <a:gd name="T9" fmla="*/ 16 h 48"/>
                <a:gd name="T10" fmla="*/ 16 w 42"/>
                <a:gd name="T11" fmla="*/ 16 h 48"/>
                <a:gd name="T12" fmla="*/ 20 w 42"/>
                <a:gd name="T13" fmla="*/ 22 h 48"/>
                <a:gd name="T14" fmla="*/ 20 w 42"/>
                <a:gd name="T15" fmla="*/ 22 h 48"/>
                <a:gd name="T16" fmla="*/ 24 w 42"/>
                <a:gd name="T17" fmla="*/ 24 h 48"/>
                <a:gd name="T18" fmla="*/ 26 w 42"/>
                <a:gd name="T19" fmla="*/ 28 h 48"/>
                <a:gd name="T20" fmla="*/ 26 w 42"/>
                <a:gd name="T21" fmla="*/ 28 h 48"/>
                <a:gd name="T22" fmla="*/ 32 w 42"/>
                <a:gd name="T23" fmla="*/ 34 h 48"/>
                <a:gd name="T24" fmla="*/ 32 w 42"/>
                <a:gd name="T25" fmla="*/ 34 h 48"/>
                <a:gd name="T26" fmla="*/ 36 w 42"/>
                <a:gd name="T27" fmla="*/ 40 h 48"/>
                <a:gd name="T28" fmla="*/ 36 w 42"/>
                <a:gd name="T29" fmla="*/ 40 h 48"/>
                <a:gd name="T30" fmla="*/ 40 w 42"/>
                <a:gd name="T31" fmla="*/ 44 h 48"/>
                <a:gd name="T32" fmla="*/ 42 w 42"/>
                <a:gd name="T33" fmla="*/ 46 h 48"/>
                <a:gd name="T34" fmla="*/ 40 w 42"/>
                <a:gd name="T35" fmla="*/ 48 h 48"/>
                <a:gd name="T36" fmla="*/ 40 w 42"/>
                <a:gd name="T37" fmla="*/ 48 h 48"/>
                <a:gd name="T38" fmla="*/ 36 w 42"/>
                <a:gd name="T39" fmla="*/ 48 h 48"/>
                <a:gd name="T40" fmla="*/ 32 w 42"/>
                <a:gd name="T41" fmla="*/ 48 h 48"/>
                <a:gd name="T42" fmla="*/ 32 w 42"/>
                <a:gd name="T43" fmla="*/ 48 h 48"/>
                <a:gd name="T44" fmla="*/ 28 w 42"/>
                <a:gd name="T45" fmla="*/ 42 h 48"/>
                <a:gd name="T46" fmla="*/ 28 w 42"/>
                <a:gd name="T47" fmla="*/ 42 h 48"/>
                <a:gd name="T48" fmla="*/ 24 w 42"/>
                <a:gd name="T49" fmla="*/ 36 h 48"/>
                <a:gd name="T50" fmla="*/ 24 w 42"/>
                <a:gd name="T51" fmla="*/ 36 h 48"/>
                <a:gd name="T52" fmla="*/ 16 w 42"/>
                <a:gd name="T53" fmla="*/ 26 h 48"/>
                <a:gd name="T54" fmla="*/ 16 w 42"/>
                <a:gd name="T55" fmla="*/ 26 h 48"/>
                <a:gd name="T56" fmla="*/ 6 w 42"/>
                <a:gd name="T57" fmla="*/ 12 h 48"/>
                <a:gd name="T58" fmla="*/ 6 w 42"/>
                <a:gd name="T59" fmla="*/ 12 h 48"/>
                <a:gd name="T60" fmla="*/ 2 w 42"/>
                <a:gd name="T61" fmla="*/ 6 h 48"/>
                <a:gd name="T62" fmla="*/ 0 w 42"/>
                <a:gd name="T63" fmla="*/ 2 h 48"/>
                <a:gd name="T64" fmla="*/ 0 w 42"/>
                <a:gd name="T65" fmla="*/ 0 h 48"/>
                <a:gd name="T66" fmla="*/ 0 w 42"/>
                <a:gd name="T67" fmla="*/ 0 h 48"/>
                <a:gd name="T68" fmla="*/ 0 w 42"/>
                <a:gd name="T69" fmla="*/ 0 h 48"/>
                <a:gd name="T70" fmla="*/ 2 w 42"/>
                <a:gd name="T71" fmla="*/ 0 h 48"/>
                <a:gd name="T72" fmla="*/ 2 w 42"/>
                <a:gd name="T73" fmla="*/ 0 h 48"/>
                <a:gd name="T74" fmla="*/ 4 w 42"/>
                <a:gd name="T75" fmla="*/ 2 h 48"/>
                <a:gd name="T76" fmla="*/ 6 w 42"/>
                <a:gd name="T77" fmla="*/ 6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2" h="48">
                  <a:moveTo>
                    <a:pt x="6" y="6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32" y="34"/>
                  </a:lnTo>
                  <a:lnTo>
                    <a:pt x="36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16" y="26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Freeform 416"/>
            <p:cNvSpPr>
              <a:spLocks/>
            </p:cNvSpPr>
            <p:nvPr/>
          </p:nvSpPr>
          <p:spPr bwMode="auto">
            <a:xfrm>
              <a:off x="3060" y="2688"/>
              <a:ext cx="14" cy="16"/>
            </a:xfrm>
            <a:custGeom>
              <a:avLst/>
              <a:gdLst>
                <a:gd name="T0" fmla="*/ 0 w 14"/>
                <a:gd name="T1" fmla="*/ 0 h 16"/>
                <a:gd name="T2" fmla="*/ 0 w 14"/>
                <a:gd name="T3" fmla="*/ 0 h 16"/>
                <a:gd name="T4" fmla="*/ 0 w 14"/>
                <a:gd name="T5" fmla="*/ 0 h 16"/>
                <a:gd name="T6" fmla="*/ 8 w 14"/>
                <a:gd name="T7" fmla="*/ 10 h 16"/>
                <a:gd name="T8" fmla="*/ 8 w 14"/>
                <a:gd name="T9" fmla="*/ 10 h 16"/>
                <a:gd name="T10" fmla="*/ 10 w 14"/>
                <a:gd name="T11" fmla="*/ 14 h 16"/>
                <a:gd name="T12" fmla="*/ 10 w 14"/>
                <a:gd name="T13" fmla="*/ 14 h 16"/>
                <a:gd name="T14" fmla="*/ 12 w 14"/>
                <a:gd name="T15" fmla="*/ 16 h 16"/>
                <a:gd name="T16" fmla="*/ 12 w 14"/>
                <a:gd name="T17" fmla="*/ 16 h 16"/>
                <a:gd name="T18" fmla="*/ 14 w 14"/>
                <a:gd name="T19" fmla="*/ 16 h 16"/>
                <a:gd name="T20" fmla="*/ 14 w 14"/>
                <a:gd name="T21" fmla="*/ 16 h 16"/>
                <a:gd name="T22" fmla="*/ 14 w 14"/>
                <a:gd name="T23" fmla="*/ 16 h 16"/>
                <a:gd name="T24" fmla="*/ 14 w 14"/>
                <a:gd name="T25" fmla="*/ 16 h 16"/>
                <a:gd name="T26" fmla="*/ 12 w 14"/>
                <a:gd name="T27" fmla="*/ 14 h 16"/>
                <a:gd name="T28" fmla="*/ 10 w 14"/>
                <a:gd name="T29" fmla="*/ 12 h 16"/>
                <a:gd name="T30" fmla="*/ 10 w 14"/>
                <a:gd name="T31" fmla="*/ 12 h 16"/>
                <a:gd name="T32" fmla="*/ 0 w 1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Freeform 417"/>
            <p:cNvSpPr>
              <a:spLocks/>
            </p:cNvSpPr>
            <p:nvPr/>
          </p:nvSpPr>
          <p:spPr bwMode="auto">
            <a:xfrm>
              <a:off x="3060" y="2688"/>
              <a:ext cx="14" cy="16"/>
            </a:xfrm>
            <a:custGeom>
              <a:avLst/>
              <a:gdLst>
                <a:gd name="T0" fmla="*/ 0 w 14"/>
                <a:gd name="T1" fmla="*/ 0 h 16"/>
                <a:gd name="T2" fmla="*/ 0 w 14"/>
                <a:gd name="T3" fmla="*/ 0 h 16"/>
                <a:gd name="T4" fmla="*/ 0 w 14"/>
                <a:gd name="T5" fmla="*/ 0 h 16"/>
                <a:gd name="T6" fmla="*/ 8 w 14"/>
                <a:gd name="T7" fmla="*/ 10 h 16"/>
                <a:gd name="T8" fmla="*/ 8 w 14"/>
                <a:gd name="T9" fmla="*/ 10 h 16"/>
                <a:gd name="T10" fmla="*/ 10 w 14"/>
                <a:gd name="T11" fmla="*/ 14 h 16"/>
                <a:gd name="T12" fmla="*/ 10 w 14"/>
                <a:gd name="T13" fmla="*/ 14 h 16"/>
                <a:gd name="T14" fmla="*/ 12 w 14"/>
                <a:gd name="T15" fmla="*/ 16 h 16"/>
                <a:gd name="T16" fmla="*/ 12 w 14"/>
                <a:gd name="T17" fmla="*/ 16 h 16"/>
                <a:gd name="T18" fmla="*/ 14 w 14"/>
                <a:gd name="T19" fmla="*/ 16 h 16"/>
                <a:gd name="T20" fmla="*/ 14 w 14"/>
                <a:gd name="T21" fmla="*/ 16 h 16"/>
                <a:gd name="T22" fmla="*/ 14 w 14"/>
                <a:gd name="T23" fmla="*/ 16 h 16"/>
                <a:gd name="T24" fmla="*/ 14 w 14"/>
                <a:gd name="T25" fmla="*/ 16 h 16"/>
                <a:gd name="T26" fmla="*/ 12 w 14"/>
                <a:gd name="T27" fmla="*/ 14 h 16"/>
                <a:gd name="T28" fmla="*/ 10 w 14"/>
                <a:gd name="T29" fmla="*/ 12 h 16"/>
                <a:gd name="T30" fmla="*/ 10 w 14"/>
                <a:gd name="T31" fmla="*/ 12 h 16"/>
                <a:gd name="T32" fmla="*/ 0 w 1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Freeform 418"/>
            <p:cNvSpPr>
              <a:spLocks noEditPoints="1"/>
            </p:cNvSpPr>
            <p:nvPr/>
          </p:nvSpPr>
          <p:spPr bwMode="auto">
            <a:xfrm>
              <a:off x="3018" y="2710"/>
              <a:ext cx="64" cy="58"/>
            </a:xfrm>
            <a:custGeom>
              <a:avLst/>
              <a:gdLst>
                <a:gd name="T0" fmla="*/ 16 w 64"/>
                <a:gd name="T1" fmla="*/ 58 h 58"/>
                <a:gd name="T2" fmla="*/ 14 w 64"/>
                <a:gd name="T3" fmla="*/ 56 h 58"/>
                <a:gd name="T4" fmla="*/ 54 w 64"/>
                <a:gd name="T5" fmla="*/ 2 h 58"/>
                <a:gd name="T6" fmla="*/ 64 w 64"/>
                <a:gd name="T7" fmla="*/ 0 h 58"/>
                <a:gd name="T8" fmla="*/ 60 w 64"/>
                <a:gd name="T9" fmla="*/ 4 h 58"/>
                <a:gd name="T10" fmla="*/ 58 w 64"/>
                <a:gd name="T11" fmla="*/ 4 h 58"/>
                <a:gd name="T12" fmla="*/ 58 w 64"/>
                <a:gd name="T13" fmla="*/ 6 h 58"/>
                <a:gd name="T14" fmla="*/ 48 w 64"/>
                <a:gd name="T15" fmla="*/ 18 h 58"/>
                <a:gd name="T16" fmla="*/ 46 w 64"/>
                <a:gd name="T17" fmla="*/ 26 h 58"/>
                <a:gd name="T18" fmla="*/ 46 w 64"/>
                <a:gd name="T19" fmla="*/ 34 h 58"/>
                <a:gd name="T20" fmla="*/ 46 w 64"/>
                <a:gd name="T21" fmla="*/ 34 h 58"/>
                <a:gd name="T22" fmla="*/ 46 w 64"/>
                <a:gd name="T23" fmla="*/ 38 h 58"/>
                <a:gd name="T24" fmla="*/ 46 w 64"/>
                <a:gd name="T25" fmla="*/ 38 h 58"/>
                <a:gd name="T26" fmla="*/ 42 w 64"/>
                <a:gd name="T27" fmla="*/ 36 h 58"/>
                <a:gd name="T28" fmla="*/ 34 w 64"/>
                <a:gd name="T29" fmla="*/ 34 h 58"/>
                <a:gd name="T30" fmla="*/ 32 w 64"/>
                <a:gd name="T31" fmla="*/ 32 h 58"/>
                <a:gd name="T32" fmla="*/ 24 w 64"/>
                <a:gd name="T33" fmla="*/ 34 h 58"/>
                <a:gd name="T34" fmla="*/ 18 w 64"/>
                <a:gd name="T35" fmla="*/ 36 h 58"/>
                <a:gd name="T36" fmla="*/ 16 w 64"/>
                <a:gd name="T37" fmla="*/ 36 h 58"/>
                <a:gd name="T38" fmla="*/ 16 w 64"/>
                <a:gd name="T39" fmla="*/ 36 h 58"/>
                <a:gd name="T40" fmla="*/ 14 w 64"/>
                <a:gd name="T41" fmla="*/ 38 h 58"/>
                <a:gd name="T42" fmla="*/ 12 w 64"/>
                <a:gd name="T43" fmla="*/ 40 h 58"/>
                <a:gd name="T44" fmla="*/ 12 w 64"/>
                <a:gd name="T45" fmla="*/ 40 h 58"/>
                <a:gd name="T46" fmla="*/ 10 w 64"/>
                <a:gd name="T47" fmla="*/ 42 h 58"/>
                <a:gd name="T48" fmla="*/ 10 w 64"/>
                <a:gd name="T49" fmla="*/ 46 h 58"/>
                <a:gd name="T50" fmla="*/ 12 w 64"/>
                <a:gd name="T51" fmla="*/ 54 h 58"/>
                <a:gd name="T52" fmla="*/ 14 w 64"/>
                <a:gd name="T53" fmla="*/ 56 h 58"/>
                <a:gd name="T54" fmla="*/ 14 w 64"/>
                <a:gd name="T55" fmla="*/ 56 h 58"/>
                <a:gd name="T56" fmla="*/ 12 w 64"/>
                <a:gd name="T57" fmla="*/ 56 h 58"/>
                <a:gd name="T58" fmla="*/ 10 w 64"/>
                <a:gd name="T59" fmla="*/ 54 h 58"/>
                <a:gd name="T60" fmla="*/ 10 w 64"/>
                <a:gd name="T61" fmla="*/ 54 h 58"/>
                <a:gd name="T62" fmla="*/ 0 w 64"/>
                <a:gd name="T63" fmla="*/ 34 h 58"/>
                <a:gd name="T64" fmla="*/ 0 w 64"/>
                <a:gd name="T65" fmla="*/ 26 h 58"/>
                <a:gd name="T66" fmla="*/ 0 w 64"/>
                <a:gd name="T67" fmla="*/ 20 h 58"/>
                <a:gd name="T68" fmla="*/ 2 w 64"/>
                <a:gd name="T69" fmla="*/ 16 h 58"/>
                <a:gd name="T70" fmla="*/ 12 w 64"/>
                <a:gd name="T71" fmla="*/ 10 h 58"/>
                <a:gd name="T72" fmla="*/ 20 w 64"/>
                <a:gd name="T73" fmla="*/ 8 h 58"/>
                <a:gd name="T74" fmla="*/ 28 w 64"/>
                <a:gd name="T75" fmla="*/ 6 h 58"/>
                <a:gd name="T76" fmla="*/ 46 w 64"/>
                <a:gd name="T77" fmla="*/ 4 h 58"/>
                <a:gd name="T78" fmla="*/ 54 w 64"/>
                <a:gd name="T79" fmla="*/ 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4" h="58">
                  <a:moveTo>
                    <a:pt x="14" y="56"/>
                  </a:moveTo>
                  <a:lnTo>
                    <a:pt x="16" y="58"/>
                  </a:lnTo>
                  <a:lnTo>
                    <a:pt x="14" y="56"/>
                  </a:lnTo>
                  <a:close/>
                  <a:moveTo>
                    <a:pt x="54" y="2"/>
                  </a:moveTo>
                  <a:lnTo>
                    <a:pt x="54" y="2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2" y="10"/>
                  </a:lnTo>
                  <a:lnTo>
                    <a:pt x="48" y="18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Freeform 419"/>
            <p:cNvSpPr>
              <a:spLocks/>
            </p:cNvSpPr>
            <p:nvPr/>
          </p:nvSpPr>
          <p:spPr bwMode="auto">
            <a:xfrm>
              <a:off x="3032" y="2766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Freeform 420"/>
            <p:cNvSpPr>
              <a:spLocks/>
            </p:cNvSpPr>
            <p:nvPr/>
          </p:nvSpPr>
          <p:spPr bwMode="auto">
            <a:xfrm>
              <a:off x="3018" y="2710"/>
              <a:ext cx="64" cy="56"/>
            </a:xfrm>
            <a:custGeom>
              <a:avLst/>
              <a:gdLst>
                <a:gd name="T0" fmla="*/ 54 w 64"/>
                <a:gd name="T1" fmla="*/ 2 h 56"/>
                <a:gd name="T2" fmla="*/ 64 w 64"/>
                <a:gd name="T3" fmla="*/ 0 h 56"/>
                <a:gd name="T4" fmla="*/ 60 w 64"/>
                <a:gd name="T5" fmla="*/ 4 h 56"/>
                <a:gd name="T6" fmla="*/ 58 w 64"/>
                <a:gd name="T7" fmla="*/ 4 h 56"/>
                <a:gd name="T8" fmla="*/ 58 w 64"/>
                <a:gd name="T9" fmla="*/ 6 h 56"/>
                <a:gd name="T10" fmla="*/ 48 w 64"/>
                <a:gd name="T11" fmla="*/ 18 h 56"/>
                <a:gd name="T12" fmla="*/ 46 w 64"/>
                <a:gd name="T13" fmla="*/ 26 h 56"/>
                <a:gd name="T14" fmla="*/ 46 w 64"/>
                <a:gd name="T15" fmla="*/ 34 h 56"/>
                <a:gd name="T16" fmla="*/ 46 w 64"/>
                <a:gd name="T17" fmla="*/ 34 h 56"/>
                <a:gd name="T18" fmla="*/ 46 w 64"/>
                <a:gd name="T19" fmla="*/ 38 h 56"/>
                <a:gd name="T20" fmla="*/ 46 w 64"/>
                <a:gd name="T21" fmla="*/ 38 h 56"/>
                <a:gd name="T22" fmla="*/ 42 w 64"/>
                <a:gd name="T23" fmla="*/ 36 h 56"/>
                <a:gd name="T24" fmla="*/ 34 w 64"/>
                <a:gd name="T25" fmla="*/ 34 h 56"/>
                <a:gd name="T26" fmla="*/ 32 w 64"/>
                <a:gd name="T27" fmla="*/ 32 h 56"/>
                <a:gd name="T28" fmla="*/ 24 w 64"/>
                <a:gd name="T29" fmla="*/ 34 h 56"/>
                <a:gd name="T30" fmla="*/ 18 w 64"/>
                <a:gd name="T31" fmla="*/ 36 h 56"/>
                <a:gd name="T32" fmla="*/ 16 w 64"/>
                <a:gd name="T33" fmla="*/ 36 h 56"/>
                <a:gd name="T34" fmla="*/ 16 w 64"/>
                <a:gd name="T35" fmla="*/ 36 h 56"/>
                <a:gd name="T36" fmla="*/ 14 w 64"/>
                <a:gd name="T37" fmla="*/ 38 h 56"/>
                <a:gd name="T38" fmla="*/ 12 w 64"/>
                <a:gd name="T39" fmla="*/ 40 h 56"/>
                <a:gd name="T40" fmla="*/ 12 w 64"/>
                <a:gd name="T41" fmla="*/ 40 h 56"/>
                <a:gd name="T42" fmla="*/ 10 w 64"/>
                <a:gd name="T43" fmla="*/ 42 h 56"/>
                <a:gd name="T44" fmla="*/ 10 w 64"/>
                <a:gd name="T45" fmla="*/ 46 h 56"/>
                <a:gd name="T46" fmla="*/ 12 w 64"/>
                <a:gd name="T47" fmla="*/ 54 h 56"/>
                <a:gd name="T48" fmla="*/ 14 w 64"/>
                <a:gd name="T49" fmla="*/ 56 h 56"/>
                <a:gd name="T50" fmla="*/ 14 w 64"/>
                <a:gd name="T51" fmla="*/ 56 h 56"/>
                <a:gd name="T52" fmla="*/ 12 w 64"/>
                <a:gd name="T53" fmla="*/ 56 h 56"/>
                <a:gd name="T54" fmla="*/ 10 w 64"/>
                <a:gd name="T55" fmla="*/ 54 h 56"/>
                <a:gd name="T56" fmla="*/ 10 w 64"/>
                <a:gd name="T57" fmla="*/ 54 h 56"/>
                <a:gd name="T58" fmla="*/ 0 w 64"/>
                <a:gd name="T59" fmla="*/ 34 h 56"/>
                <a:gd name="T60" fmla="*/ 0 w 64"/>
                <a:gd name="T61" fmla="*/ 26 h 56"/>
                <a:gd name="T62" fmla="*/ 0 w 64"/>
                <a:gd name="T63" fmla="*/ 20 h 56"/>
                <a:gd name="T64" fmla="*/ 2 w 64"/>
                <a:gd name="T65" fmla="*/ 16 h 56"/>
                <a:gd name="T66" fmla="*/ 12 w 64"/>
                <a:gd name="T67" fmla="*/ 10 h 56"/>
                <a:gd name="T68" fmla="*/ 20 w 64"/>
                <a:gd name="T69" fmla="*/ 8 h 56"/>
                <a:gd name="T70" fmla="*/ 28 w 64"/>
                <a:gd name="T71" fmla="*/ 6 h 56"/>
                <a:gd name="T72" fmla="*/ 46 w 64"/>
                <a:gd name="T73" fmla="*/ 4 h 56"/>
                <a:gd name="T74" fmla="*/ 54 w 64"/>
                <a:gd name="T75" fmla="*/ 2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56">
                  <a:moveTo>
                    <a:pt x="54" y="2"/>
                  </a:moveTo>
                  <a:lnTo>
                    <a:pt x="54" y="2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2" y="10"/>
                  </a:lnTo>
                  <a:lnTo>
                    <a:pt x="48" y="18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421"/>
            <p:cNvSpPr>
              <a:spLocks/>
            </p:cNvSpPr>
            <p:nvPr/>
          </p:nvSpPr>
          <p:spPr bwMode="auto">
            <a:xfrm>
              <a:off x="3092" y="2958"/>
              <a:ext cx="292" cy="96"/>
            </a:xfrm>
            <a:custGeom>
              <a:avLst/>
              <a:gdLst>
                <a:gd name="T0" fmla="*/ 274 w 292"/>
                <a:gd name="T1" fmla="*/ 40 h 96"/>
                <a:gd name="T2" fmla="*/ 278 w 292"/>
                <a:gd name="T3" fmla="*/ 48 h 96"/>
                <a:gd name="T4" fmla="*/ 278 w 292"/>
                <a:gd name="T5" fmla="*/ 62 h 96"/>
                <a:gd name="T6" fmla="*/ 286 w 292"/>
                <a:gd name="T7" fmla="*/ 88 h 96"/>
                <a:gd name="T8" fmla="*/ 272 w 292"/>
                <a:gd name="T9" fmla="*/ 84 h 96"/>
                <a:gd name="T10" fmla="*/ 260 w 292"/>
                <a:gd name="T11" fmla="*/ 52 h 96"/>
                <a:gd name="T12" fmla="*/ 252 w 292"/>
                <a:gd name="T13" fmla="*/ 54 h 96"/>
                <a:gd name="T14" fmla="*/ 240 w 292"/>
                <a:gd name="T15" fmla="*/ 60 h 96"/>
                <a:gd name="T16" fmla="*/ 228 w 292"/>
                <a:gd name="T17" fmla="*/ 64 h 96"/>
                <a:gd name="T18" fmla="*/ 212 w 292"/>
                <a:gd name="T19" fmla="*/ 72 h 96"/>
                <a:gd name="T20" fmla="*/ 190 w 292"/>
                <a:gd name="T21" fmla="*/ 76 h 96"/>
                <a:gd name="T22" fmla="*/ 186 w 292"/>
                <a:gd name="T23" fmla="*/ 78 h 96"/>
                <a:gd name="T24" fmla="*/ 198 w 292"/>
                <a:gd name="T25" fmla="*/ 80 h 96"/>
                <a:gd name="T26" fmla="*/ 210 w 292"/>
                <a:gd name="T27" fmla="*/ 92 h 96"/>
                <a:gd name="T28" fmla="*/ 188 w 292"/>
                <a:gd name="T29" fmla="*/ 90 h 96"/>
                <a:gd name="T30" fmla="*/ 148 w 292"/>
                <a:gd name="T31" fmla="*/ 86 h 96"/>
                <a:gd name="T32" fmla="*/ 128 w 292"/>
                <a:gd name="T33" fmla="*/ 88 h 96"/>
                <a:gd name="T34" fmla="*/ 114 w 292"/>
                <a:gd name="T35" fmla="*/ 86 h 96"/>
                <a:gd name="T36" fmla="*/ 104 w 292"/>
                <a:gd name="T37" fmla="*/ 86 h 96"/>
                <a:gd name="T38" fmla="*/ 112 w 292"/>
                <a:gd name="T39" fmla="*/ 88 h 96"/>
                <a:gd name="T40" fmla="*/ 120 w 292"/>
                <a:gd name="T41" fmla="*/ 94 h 96"/>
                <a:gd name="T42" fmla="*/ 116 w 292"/>
                <a:gd name="T43" fmla="*/ 96 h 96"/>
                <a:gd name="T44" fmla="*/ 96 w 292"/>
                <a:gd name="T45" fmla="*/ 90 h 96"/>
                <a:gd name="T46" fmla="*/ 90 w 292"/>
                <a:gd name="T47" fmla="*/ 88 h 96"/>
                <a:gd name="T48" fmla="*/ 78 w 292"/>
                <a:gd name="T49" fmla="*/ 84 h 96"/>
                <a:gd name="T50" fmla="*/ 64 w 292"/>
                <a:gd name="T51" fmla="*/ 80 h 96"/>
                <a:gd name="T52" fmla="*/ 36 w 292"/>
                <a:gd name="T53" fmla="*/ 72 h 96"/>
                <a:gd name="T54" fmla="*/ 18 w 292"/>
                <a:gd name="T55" fmla="*/ 66 h 96"/>
                <a:gd name="T56" fmla="*/ 48 w 292"/>
                <a:gd name="T57" fmla="*/ 66 h 96"/>
                <a:gd name="T58" fmla="*/ 36 w 292"/>
                <a:gd name="T59" fmla="*/ 60 h 96"/>
                <a:gd name="T60" fmla="*/ 24 w 292"/>
                <a:gd name="T61" fmla="*/ 58 h 96"/>
                <a:gd name="T62" fmla="*/ 6 w 292"/>
                <a:gd name="T63" fmla="*/ 54 h 96"/>
                <a:gd name="T64" fmla="*/ 30 w 292"/>
                <a:gd name="T65" fmla="*/ 60 h 96"/>
                <a:gd name="T66" fmla="*/ 40 w 292"/>
                <a:gd name="T67" fmla="*/ 64 h 96"/>
                <a:gd name="T68" fmla="*/ 22 w 292"/>
                <a:gd name="T69" fmla="*/ 62 h 96"/>
                <a:gd name="T70" fmla="*/ 2 w 292"/>
                <a:gd name="T71" fmla="*/ 58 h 96"/>
                <a:gd name="T72" fmla="*/ 4 w 292"/>
                <a:gd name="T73" fmla="*/ 52 h 96"/>
                <a:gd name="T74" fmla="*/ 20 w 292"/>
                <a:gd name="T75" fmla="*/ 42 h 96"/>
                <a:gd name="T76" fmla="*/ 58 w 292"/>
                <a:gd name="T77" fmla="*/ 26 h 96"/>
                <a:gd name="T78" fmla="*/ 80 w 292"/>
                <a:gd name="T79" fmla="*/ 20 h 96"/>
                <a:gd name="T80" fmla="*/ 110 w 292"/>
                <a:gd name="T81" fmla="*/ 10 h 96"/>
                <a:gd name="T82" fmla="*/ 128 w 292"/>
                <a:gd name="T83" fmla="*/ 2 h 96"/>
                <a:gd name="T84" fmla="*/ 122 w 292"/>
                <a:gd name="T85" fmla="*/ 10 h 96"/>
                <a:gd name="T86" fmla="*/ 120 w 292"/>
                <a:gd name="T87" fmla="*/ 14 h 96"/>
                <a:gd name="T88" fmla="*/ 126 w 292"/>
                <a:gd name="T89" fmla="*/ 14 h 96"/>
                <a:gd name="T90" fmla="*/ 178 w 292"/>
                <a:gd name="T91" fmla="*/ 12 h 96"/>
                <a:gd name="T92" fmla="*/ 204 w 292"/>
                <a:gd name="T93" fmla="*/ 2 h 96"/>
                <a:gd name="T94" fmla="*/ 222 w 292"/>
                <a:gd name="T95" fmla="*/ 4 h 96"/>
                <a:gd name="T96" fmla="*/ 214 w 292"/>
                <a:gd name="T97" fmla="*/ 10 h 96"/>
                <a:gd name="T98" fmla="*/ 208 w 292"/>
                <a:gd name="T99" fmla="*/ 14 h 96"/>
                <a:gd name="T100" fmla="*/ 188 w 292"/>
                <a:gd name="T101" fmla="*/ 18 h 96"/>
                <a:gd name="T102" fmla="*/ 208 w 292"/>
                <a:gd name="T103" fmla="*/ 26 h 96"/>
                <a:gd name="T104" fmla="*/ 220 w 292"/>
                <a:gd name="T105" fmla="*/ 30 h 96"/>
                <a:gd name="T106" fmla="*/ 226 w 292"/>
                <a:gd name="T107" fmla="*/ 30 h 96"/>
                <a:gd name="T108" fmla="*/ 240 w 292"/>
                <a:gd name="T109" fmla="*/ 38 h 96"/>
                <a:gd name="T110" fmla="*/ 254 w 292"/>
                <a:gd name="T111" fmla="*/ 42 h 96"/>
                <a:gd name="T112" fmla="*/ 262 w 292"/>
                <a:gd name="T113" fmla="*/ 36 h 96"/>
                <a:gd name="T114" fmla="*/ 278 w 292"/>
                <a:gd name="T115" fmla="*/ 8 h 96"/>
                <a:gd name="T116" fmla="*/ 292 w 292"/>
                <a:gd name="T117" fmla="*/ 4 h 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2" h="96">
                  <a:moveTo>
                    <a:pt x="290" y="8"/>
                  </a:moveTo>
                  <a:lnTo>
                    <a:pt x="290" y="8"/>
                  </a:lnTo>
                  <a:lnTo>
                    <a:pt x="284" y="12"/>
                  </a:lnTo>
                  <a:lnTo>
                    <a:pt x="280" y="20"/>
                  </a:lnTo>
                  <a:lnTo>
                    <a:pt x="276" y="30"/>
                  </a:lnTo>
                  <a:lnTo>
                    <a:pt x="274" y="40"/>
                  </a:lnTo>
                  <a:lnTo>
                    <a:pt x="276" y="44"/>
                  </a:lnTo>
                  <a:lnTo>
                    <a:pt x="278" y="46"/>
                  </a:lnTo>
                  <a:lnTo>
                    <a:pt x="278" y="48"/>
                  </a:lnTo>
                  <a:lnTo>
                    <a:pt x="278" y="50"/>
                  </a:lnTo>
                  <a:lnTo>
                    <a:pt x="276" y="52"/>
                  </a:lnTo>
                  <a:lnTo>
                    <a:pt x="276" y="58"/>
                  </a:lnTo>
                  <a:lnTo>
                    <a:pt x="278" y="62"/>
                  </a:lnTo>
                  <a:lnTo>
                    <a:pt x="278" y="66"/>
                  </a:lnTo>
                  <a:lnTo>
                    <a:pt x="282" y="82"/>
                  </a:lnTo>
                  <a:lnTo>
                    <a:pt x="286" y="88"/>
                  </a:lnTo>
                  <a:lnTo>
                    <a:pt x="288" y="90"/>
                  </a:lnTo>
                  <a:lnTo>
                    <a:pt x="286" y="92"/>
                  </a:lnTo>
                  <a:lnTo>
                    <a:pt x="280" y="90"/>
                  </a:lnTo>
                  <a:lnTo>
                    <a:pt x="272" y="84"/>
                  </a:lnTo>
                  <a:lnTo>
                    <a:pt x="266" y="76"/>
                  </a:lnTo>
                  <a:lnTo>
                    <a:pt x="262" y="70"/>
                  </a:lnTo>
                  <a:lnTo>
                    <a:pt x="260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4" y="52"/>
                  </a:lnTo>
                  <a:lnTo>
                    <a:pt x="254" y="54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4" y="58"/>
                  </a:lnTo>
                  <a:lnTo>
                    <a:pt x="240" y="60"/>
                  </a:lnTo>
                  <a:lnTo>
                    <a:pt x="236" y="62"/>
                  </a:lnTo>
                  <a:lnTo>
                    <a:pt x="232" y="62"/>
                  </a:lnTo>
                  <a:lnTo>
                    <a:pt x="228" y="64"/>
                  </a:lnTo>
                  <a:lnTo>
                    <a:pt x="226" y="66"/>
                  </a:lnTo>
                  <a:lnTo>
                    <a:pt x="224" y="66"/>
                  </a:lnTo>
                  <a:lnTo>
                    <a:pt x="220" y="68"/>
                  </a:lnTo>
                  <a:lnTo>
                    <a:pt x="212" y="72"/>
                  </a:lnTo>
                  <a:lnTo>
                    <a:pt x="208" y="72"/>
                  </a:lnTo>
                  <a:lnTo>
                    <a:pt x="204" y="72"/>
                  </a:lnTo>
                  <a:lnTo>
                    <a:pt x="194" y="76"/>
                  </a:lnTo>
                  <a:lnTo>
                    <a:pt x="190" y="76"/>
                  </a:lnTo>
                  <a:lnTo>
                    <a:pt x="186" y="76"/>
                  </a:lnTo>
                  <a:lnTo>
                    <a:pt x="186" y="78"/>
                  </a:lnTo>
                  <a:lnTo>
                    <a:pt x="188" y="80"/>
                  </a:lnTo>
                  <a:lnTo>
                    <a:pt x="192" y="78"/>
                  </a:lnTo>
                  <a:lnTo>
                    <a:pt x="198" y="80"/>
                  </a:lnTo>
                  <a:lnTo>
                    <a:pt x="202" y="84"/>
                  </a:lnTo>
                  <a:lnTo>
                    <a:pt x="206" y="88"/>
                  </a:lnTo>
                  <a:lnTo>
                    <a:pt x="208" y="88"/>
                  </a:lnTo>
                  <a:lnTo>
                    <a:pt x="210" y="92"/>
                  </a:lnTo>
                  <a:lnTo>
                    <a:pt x="210" y="94"/>
                  </a:lnTo>
                  <a:lnTo>
                    <a:pt x="198" y="92"/>
                  </a:lnTo>
                  <a:lnTo>
                    <a:pt x="188" y="90"/>
                  </a:lnTo>
                  <a:lnTo>
                    <a:pt x="174" y="88"/>
                  </a:lnTo>
                  <a:lnTo>
                    <a:pt x="160" y="86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6"/>
                  </a:lnTo>
                  <a:lnTo>
                    <a:pt x="112" y="86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4" y="90"/>
                  </a:lnTo>
                  <a:lnTo>
                    <a:pt x="116" y="90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2" y="94"/>
                  </a:lnTo>
                  <a:lnTo>
                    <a:pt x="100" y="92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2" y="86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8" y="82"/>
                  </a:lnTo>
                  <a:lnTo>
                    <a:pt x="64" y="80"/>
                  </a:lnTo>
                  <a:lnTo>
                    <a:pt x="58" y="80"/>
                  </a:lnTo>
                  <a:lnTo>
                    <a:pt x="48" y="76"/>
                  </a:lnTo>
                  <a:lnTo>
                    <a:pt x="36" y="72"/>
                  </a:lnTo>
                  <a:lnTo>
                    <a:pt x="30" y="70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32" y="66"/>
                  </a:lnTo>
                  <a:lnTo>
                    <a:pt x="50" y="66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2" y="62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6" y="56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10" y="58"/>
                  </a:lnTo>
                  <a:lnTo>
                    <a:pt x="30" y="60"/>
                  </a:lnTo>
                  <a:lnTo>
                    <a:pt x="36" y="62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26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8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10" y="48"/>
                  </a:lnTo>
                  <a:lnTo>
                    <a:pt x="12" y="46"/>
                  </a:lnTo>
                  <a:lnTo>
                    <a:pt x="20" y="42"/>
                  </a:lnTo>
                  <a:lnTo>
                    <a:pt x="26" y="38"/>
                  </a:lnTo>
                  <a:lnTo>
                    <a:pt x="44" y="30"/>
                  </a:lnTo>
                  <a:lnTo>
                    <a:pt x="58" y="26"/>
                  </a:lnTo>
                  <a:lnTo>
                    <a:pt x="70" y="22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86" y="18"/>
                  </a:lnTo>
                  <a:lnTo>
                    <a:pt x="98" y="16"/>
                  </a:lnTo>
                  <a:lnTo>
                    <a:pt x="110" y="10"/>
                  </a:lnTo>
                  <a:lnTo>
                    <a:pt x="118" y="6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24" y="8"/>
                  </a:lnTo>
                  <a:lnTo>
                    <a:pt x="122" y="10"/>
                  </a:lnTo>
                  <a:lnTo>
                    <a:pt x="122" y="12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6" y="14"/>
                  </a:lnTo>
                  <a:lnTo>
                    <a:pt x="150" y="14"/>
                  </a:lnTo>
                  <a:lnTo>
                    <a:pt x="164" y="14"/>
                  </a:lnTo>
                  <a:lnTo>
                    <a:pt x="178" y="12"/>
                  </a:lnTo>
                  <a:lnTo>
                    <a:pt x="188" y="8"/>
                  </a:lnTo>
                  <a:lnTo>
                    <a:pt x="196" y="6"/>
                  </a:lnTo>
                  <a:lnTo>
                    <a:pt x="204" y="2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2" y="2"/>
                  </a:lnTo>
                  <a:lnTo>
                    <a:pt x="222" y="4"/>
                  </a:lnTo>
                  <a:lnTo>
                    <a:pt x="216" y="8"/>
                  </a:lnTo>
                  <a:lnTo>
                    <a:pt x="214" y="8"/>
                  </a:lnTo>
                  <a:lnTo>
                    <a:pt x="214" y="10"/>
                  </a:lnTo>
                  <a:lnTo>
                    <a:pt x="210" y="12"/>
                  </a:lnTo>
                  <a:lnTo>
                    <a:pt x="208" y="14"/>
                  </a:lnTo>
                  <a:lnTo>
                    <a:pt x="206" y="16"/>
                  </a:lnTo>
                  <a:lnTo>
                    <a:pt x="202" y="18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204" y="24"/>
                  </a:lnTo>
                  <a:lnTo>
                    <a:pt x="208" y="26"/>
                  </a:lnTo>
                  <a:lnTo>
                    <a:pt x="212" y="26"/>
                  </a:lnTo>
                  <a:lnTo>
                    <a:pt x="218" y="28"/>
                  </a:lnTo>
                  <a:lnTo>
                    <a:pt x="220" y="30"/>
                  </a:lnTo>
                  <a:lnTo>
                    <a:pt x="222" y="30"/>
                  </a:lnTo>
                  <a:lnTo>
                    <a:pt x="224" y="32"/>
                  </a:lnTo>
                  <a:lnTo>
                    <a:pt x="226" y="30"/>
                  </a:lnTo>
                  <a:lnTo>
                    <a:pt x="230" y="34"/>
                  </a:lnTo>
                  <a:lnTo>
                    <a:pt x="236" y="34"/>
                  </a:lnTo>
                  <a:lnTo>
                    <a:pt x="240" y="38"/>
                  </a:lnTo>
                  <a:lnTo>
                    <a:pt x="244" y="38"/>
                  </a:lnTo>
                  <a:lnTo>
                    <a:pt x="248" y="38"/>
                  </a:lnTo>
                  <a:lnTo>
                    <a:pt x="250" y="40"/>
                  </a:lnTo>
                  <a:lnTo>
                    <a:pt x="254" y="42"/>
                  </a:lnTo>
                  <a:lnTo>
                    <a:pt x="258" y="42"/>
                  </a:lnTo>
                  <a:lnTo>
                    <a:pt x="260" y="42"/>
                  </a:lnTo>
                  <a:lnTo>
                    <a:pt x="260" y="40"/>
                  </a:lnTo>
                  <a:lnTo>
                    <a:pt x="262" y="36"/>
                  </a:lnTo>
                  <a:lnTo>
                    <a:pt x="264" y="30"/>
                  </a:lnTo>
                  <a:lnTo>
                    <a:pt x="266" y="24"/>
                  </a:lnTo>
                  <a:lnTo>
                    <a:pt x="274" y="12"/>
                  </a:lnTo>
                  <a:lnTo>
                    <a:pt x="278" y="8"/>
                  </a:lnTo>
                  <a:lnTo>
                    <a:pt x="284" y="4"/>
                  </a:lnTo>
                  <a:lnTo>
                    <a:pt x="288" y="4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0" y="8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Freeform 422"/>
            <p:cNvSpPr>
              <a:spLocks/>
            </p:cNvSpPr>
            <p:nvPr/>
          </p:nvSpPr>
          <p:spPr bwMode="auto">
            <a:xfrm>
              <a:off x="3092" y="2958"/>
              <a:ext cx="292" cy="96"/>
            </a:xfrm>
            <a:custGeom>
              <a:avLst/>
              <a:gdLst>
                <a:gd name="T0" fmla="*/ 274 w 292"/>
                <a:gd name="T1" fmla="*/ 40 h 96"/>
                <a:gd name="T2" fmla="*/ 278 w 292"/>
                <a:gd name="T3" fmla="*/ 48 h 96"/>
                <a:gd name="T4" fmla="*/ 278 w 292"/>
                <a:gd name="T5" fmla="*/ 62 h 96"/>
                <a:gd name="T6" fmla="*/ 286 w 292"/>
                <a:gd name="T7" fmla="*/ 88 h 96"/>
                <a:gd name="T8" fmla="*/ 272 w 292"/>
                <a:gd name="T9" fmla="*/ 84 h 96"/>
                <a:gd name="T10" fmla="*/ 260 w 292"/>
                <a:gd name="T11" fmla="*/ 52 h 96"/>
                <a:gd name="T12" fmla="*/ 252 w 292"/>
                <a:gd name="T13" fmla="*/ 54 h 96"/>
                <a:gd name="T14" fmla="*/ 240 w 292"/>
                <a:gd name="T15" fmla="*/ 60 h 96"/>
                <a:gd name="T16" fmla="*/ 228 w 292"/>
                <a:gd name="T17" fmla="*/ 64 h 96"/>
                <a:gd name="T18" fmla="*/ 212 w 292"/>
                <a:gd name="T19" fmla="*/ 72 h 96"/>
                <a:gd name="T20" fmla="*/ 190 w 292"/>
                <a:gd name="T21" fmla="*/ 76 h 96"/>
                <a:gd name="T22" fmla="*/ 186 w 292"/>
                <a:gd name="T23" fmla="*/ 78 h 96"/>
                <a:gd name="T24" fmla="*/ 198 w 292"/>
                <a:gd name="T25" fmla="*/ 80 h 96"/>
                <a:gd name="T26" fmla="*/ 210 w 292"/>
                <a:gd name="T27" fmla="*/ 92 h 96"/>
                <a:gd name="T28" fmla="*/ 188 w 292"/>
                <a:gd name="T29" fmla="*/ 90 h 96"/>
                <a:gd name="T30" fmla="*/ 148 w 292"/>
                <a:gd name="T31" fmla="*/ 86 h 96"/>
                <a:gd name="T32" fmla="*/ 128 w 292"/>
                <a:gd name="T33" fmla="*/ 88 h 96"/>
                <a:gd name="T34" fmla="*/ 114 w 292"/>
                <a:gd name="T35" fmla="*/ 86 h 96"/>
                <a:gd name="T36" fmla="*/ 104 w 292"/>
                <a:gd name="T37" fmla="*/ 86 h 96"/>
                <a:gd name="T38" fmla="*/ 112 w 292"/>
                <a:gd name="T39" fmla="*/ 88 h 96"/>
                <a:gd name="T40" fmla="*/ 120 w 292"/>
                <a:gd name="T41" fmla="*/ 94 h 96"/>
                <a:gd name="T42" fmla="*/ 116 w 292"/>
                <a:gd name="T43" fmla="*/ 96 h 96"/>
                <a:gd name="T44" fmla="*/ 96 w 292"/>
                <a:gd name="T45" fmla="*/ 90 h 96"/>
                <a:gd name="T46" fmla="*/ 90 w 292"/>
                <a:gd name="T47" fmla="*/ 88 h 96"/>
                <a:gd name="T48" fmla="*/ 78 w 292"/>
                <a:gd name="T49" fmla="*/ 84 h 96"/>
                <a:gd name="T50" fmla="*/ 64 w 292"/>
                <a:gd name="T51" fmla="*/ 80 h 96"/>
                <a:gd name="T52" fmla="*/ 36 w 292"/>
                <a:gd name="T53" fmla="*/ 72 h 96"/>
                <a:gd name="T54" fmla="*/ 18 w 292"/>
                <a:gd name="T55" fmla="*/ 66 h 96"/>
                <a:gd name="T56" fmla="*/ 48 w 292"/>
                <a:gd name="T57" fmla="*/ 66 h 96"/>
                <a:gd name="T58" fmla="*/ 36 w 292"/>
                <a:gd name="T59" fmla="*/ 60 h 96"/>
                <a:gd name="T60" fmla="*/ 24 w 292"/>
                <a:gd name="T61" fmla="*/ 58 h 96"/>
                <a:gd name="T62" fmla="*/ 6 w 292"/>
                <a:gd name="T63" fmla="*/ 54 h 96"/>
                <a:gd name="T64" fmla="*/ 30 w 292"/>
                <a:gd name="T65" fmla="*/ 60 h 96"/>
                <a:gd name="T66" fmla="*/ 40 w 292"/>
                <a:gd name="T67" fmla="*/ 64 h 96"/>
                <a:gd name="T68" fmla="*/ 22 w 292"/>
                <a:gd name="T69" fmla="*/ 62 h 96"/>
                <a:gd name="T70" fmla="*/ 2 w 292"/>
                <a:gd name="T71" fmla="*/ 58 h 96"/>
                <a:gd name="T72" fmla="*/ 4 w 292"/>
                <a:gd name="T73" fmla="*/ 52 h 96"/>
                <a:gd name="T74" fmla="*/ 20 w 292"/>
                <a:gd name="T75" fmla="*/ 42 h 96"/>
                <a:gd name="T76" fmla="*/ 58 w 292"/>
                <a:gd name="T77" fmla="*/ 26 h 96"/>
                <a:gd name="T78" fmla="*/ 80 w 292"/>
                <a:gd name="T79" fmla="*/ 20 h 96"/>
                <a:gd name="T80" fmla="*/ 110 w 292"/>
                <a:gd name="T81" fmla="*/ 10 h 96"/>
                <a:gd name="T82" fmla="*/ 128 w 292"/>
                <a:gd name="T83" fmla="*/ 2 h 96"/>
                <a:gd name="T84" fmla="*/ 122 w 292"/>
                <a:gd name="T85" fmla="*/ 10 h 96"/>
                <a:gd name="T86" fmla="*/ 120 w 292"/>
                <a:gd name="T87" fmla="*/ 14 h 96"/>
                <a:gd name="T88" fmla="*/ 126 w 292"/>
                <a:gd name="T89" fmla="*/ 14 h 96"/>
                <a:gd name="T90" fmla="*/ 178 w 292"/>
                <a:gd name="T91" fmla="*/ 12 h 96"/>
                <a:gd name="T92" fmla="*/ 204 w 292"/>
                <a:gd name="T93" fmla="*/ 2 h 96"/>
                <a:gd name="T94" fmla="*/ 222 w 292"/>
                <a:gd name="T95" fmla="*/ 4 h 96"/>
                <a:gd name="T96" fmla="*/ 214 w 292"/>
                <a:gd name="T97" fmla="*/ 10 h 96"/>
                <a:gd name="T98" fmla="*/ 208 w 292"/>
                <a:gd name="T99" fmla="*/ 14 h 96"/>
                <a:gd name="T100" fmla="*/ 188 w 292"/>
                <a:gd name="T101" fmla="*/ 18 h 96"/>
                <a:gd name="T102" fmla="*/ 208 w 292"/>
                <a:gd name="T103" fmla="*/ 26 h 96"/>
                <a:gd name="T104" fmla="*/ 220 w 292"/>
                <a:gd name="T105" fmla="*/ 30 h 96"/>
                <a:gd name="T106" fmla="*/ 226 w 292"/>
                <a:gd name="T107" fmla="*/ 30 h 96"/>
                <a:gd name="T108" fmla="*/ 240 w 292"/>
                <a:gd name="T109" fmla="*/ 38 h 96"/>
                <a:gd name="T110" fmla="*/ 254 w 292"/>
                <a:gd name="T111" fmla="*/ 42 h 96"/>
                <a:gd name="T112" fmla="*/ 262 w 292"/>
                <a:gd name="T113" fmla="*/ 36 h 96"/>
                <a:gd name="T114" fmla="*/ 278 w 292"/>
                <a:gd name="T115" fmla="*/ 8 h 96"/>
                <a:gd name="T116" fmla="*/ 292 w 292"/>
                <a:gd name="T117" fmla="*/ 4 h 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2" h="96">
                  <a:moveTo>
                    <a:pt x="290" y="8"/>
                  </a:moveTo>
                  <a:lnTo>
                    <a:pt x="290" y="8"/>
                  </a:lnTo>
                  <a:lnTo>
                    <a:pt x="284" y="12"/>
                  </a:lnTo>
                  <a:lnTo>
                    <a:pt x="280" y="20"/>
                  </a:lnTo>
                  <a:lnTo>
                    <a:pt x="276" y="30"/>
                  </a:lnTo>
                  <a:lnTo>
                    <a:pt x="274" y="40"/>
                  </a:lnTo>
                  <a:lnTo>
                    <a:pt x="276" y="44"/>
                  </a:lnTo>
                  <a:lnTo>
                    <a:pt x="278" y="46"/>
                  </a:lnTo>
                  <a:lnTo>
                    <a:pt x="278" y="48"/>
                  </a:lnTo>
                  <a:lnTo>
                    <a:pt x="278" y="50"/>
                  </a:lnTo>
                  <a:lnTo>
                    <a:pt x="276" y="52"/>
                  </a:lnTo>
                  <a:lnTo>
                    <a:pt x="276" y="58"/>
                  </a:lnTo>
                  <a:lnTo>
                    <a:pt x="278" y="62"/>
                  </a:lnTo>
                  <a:lnTo>
                    <a:pt x="278" y="66"/>
                  </a:lnTo>
                  <a:lnTo>
                    <a:pt x="282" y="82"/>
                  </a:lnTo>
                  <a:lnTo>
                    <a:pt x="286" y="88"/>
                  </a:lnTo>
                  <a:lnTo>
                    <a:pt x="288" y="90"/>
                  </a:lnTo>
                  <a:lnTo>
                    <a:pt x="286" y="92"/>
                  </a:lnTo>
                  <a:lnTo>
                    <a:pt x="280" y="90"/>
                  </a:lnTo>
                  <a:lnTo>
                    <a:pt x="272" y="84"/>
                  </a:lnTo>
                  <a:lnTo>
                    <a:pt x="266" y="76"/>
                  </a:lnTo>
                  <a:lnTo>
                    <a:pt x="262" y="70"/>
                  </a:lnTo>
                  <a:lnTo>
                    <a:pt x="260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4" y="52"/>
                  </a:lnTo>
                  <a:lnTo>
                    <a:pt x="254" y="54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4" y="58"/>
                  </a:lnTo>
                  <a:lnTo>
                    <a:pt x="240" y="60"/>
                  </a:lnTo>
                  <a:lnTo>
                    <a:pt x="236" y="62"/>
                  </a:lnTo>
                  <a:lnTo>
                    <a:pt x="232" y="62"/>
                  </a:lnTo>
                  <a:lnTo>
                    <a:pt x="228" y="64"/>
                  </a:lnTo>
                  <a:lnTo>
                    <a:pt x="226" y="66"/>
                  </a:lnTo>
                  <a:lnTo>
                    <a:pt x="224" y="66"/>
                  </a:lnTo>
                  <a:lnTo>
                    <a:pt x="220" y="68"/>
                  </a:lnTo>
                  <a:lnTo>
                    <a:pt x="212" y="72"/>
                  </a:lnTo>
                  <a:lnTo>
                    <a:pt x="208" y="72"/>
                  </a:lnTo>
                  <a:lnTo>
                    <a:pt x="204" y="72"/>
                  </a:lnTo>
                  <a:lnTo>
                    <a:pt x="194" y="76"/>
                  </a:lnTo>
                  <a:lnTo>
                    <a:pt x="190" y="76"/>
                  </a:lnTo>
                  <a:lnTo>
                    <a:pt x="186" y="76"/>
                  </a:lnTo>
                  <a:lnTo>
                    <a:pt x="186" y="78"/>
                  </a:lnTo>
                  <a:lnTo>
                    <a:pt x="188" y="80"/>
                  </a:lnTo>
                  <a:lnTo>
                    <a:pt x="192" y="78"/>
                  </a:lnTo>
                  <a:lnTo>
                    <a:pt x="198" y="80"/>
                  </a:lnTo>
                  <a:lnTo>
                    <a:pt x="202" y="84"/>
                  </a:lnTo>
                  <a:lnTo>
                    <a:pt x="206" y="88"/>
                  </a:lnTo>
                  <a:lnTo>
                    <a:pt x="208" y="88"/>
                  </a:lnTo>
                  <a:lnTo>
                    <a:pt x="210" y="92"/>
                  </a:lnTo>
                  <a:lnTo>
                    <a:pt x="210" y="94"/>
                  </a:lnTo>
                  <a:lnTo>
                    <a:pt x="198" y="92"/>
                  </a:lnTo>
                  <a:lnTo>
                    <a:pt x="188" y="90"/>
                  </a:lnTo>
                  <a:lnTo>
                    <a:pt x="174" y="88"/>
                  </a:lnTo>
                  <a:lnTo>
                    <a:pt x="160" y="86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6"/>
                  </a:lnTo>
                  <a:lnTo>
                    <a:pt x="112" y="86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4" y="90"/>
                  </a:lnTo>
                  <a:lnTo>
                    <a:pt x="116" y="90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2" y="94"/>
                  </a:lnTo>
                  <a:lnTo>
                    <a:pt x="100" y="92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2" y="86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8" y="82"/>
                  </a:lnTo>
                  <a:lnTo>
                    <a:pt x="64" y="80"/>
                  </a:lnTo>
                  <a:lnTo>
                    <a:pt x="58" y="80"/>
                  </a:lnTo>
                  <a:lnTo>
                    <a:pt x="48" y="76"/>
                  </a:lnTo>
                  <a:lnTo>
                    <a:pt x="36" y="72"/>
                  </a:lnTo>
                  <a:lnTo>
                    <a:pt x="30" y="70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32" y="66"/>
                  </a:lnTo>
                  <a:lnTo>
                    <a:pt x="50" y="66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2" y="62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6" y="56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10" y="58"/>
                  </a:lnTo>
                  <a:lnTo>
                    <a:pt x="30" y="60"/>
                  </a:lnTo>
                  <a:lnTo>
                    <a:pt x="36" y="62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26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8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10" y="48"/>
                  </a:lnTo>
                  <a:lnTo>
                    <a:pt x="12" y="46"/>
                  </a:lnTo>
                  <a:lnTo>
                    <a:pt x="20" y="42"/>
                  </a:lnTo>
                  <a:lnTo>
                    <a:pt x="26" y="38"/>
                  </a:lnTo>
                  <a:lnTo>
                    <a:pt x="44" y="30"/>
                  </a:lnTo>
                  <a:lnTo>
                    <a:pt x="58" y="26"/>
                  </a:lnTo>
                  <a:lnTo>
                    <a:pt x="70" y="22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86" y="18"/>
                  </a:lnTo>
                  <a:lnTo>
                    <a:pt x="98" y="16"/>
                  </a:lnTo>
                  <a:lnTo>
                    <a:pt x="110" y="10"/>
                  </a:lnTo>
                  <a:lnTo>
                    <a:pt x="118" y="6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24" y="8"/>
                  </a:lnTo>
                  <a:lnTo>
                    <a:pt x="122" y="10"/>
                  </a:lnTo>
                  <a:lnTo>
                    <a:pt x="122" y="12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6" y="14"/>
                  </a:lnTo>
                  <a:lnTo>
                    <a:pt x="150" y="14"/>
                  </a:lnTo>
                  <a:lnTo>
                    <a:pt x="164" y="14"/>
                  </a:lnTo>
                  <a:lnTo>
                    <a:pt x="178" y="12"/>
                  </a:lnTo>
                  <a:lnTo>
                    <a:pt x="188" y="8"/>
                  </a:lnTo>
                  <a:lnTo>
                    <a:pt x="196" y="6"/>
                  </a:lnTo>
                  <a:lnTo>
                    <a:pt x="204" y="2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2" y="2"/>
                  </a:lnTo>
                  <a:lnTo>
                    <a:pt x="222" y="4"/>
                  </a:lnTo>
                  <a:lnTo>
                    <a:pt x="216" y="8"/>
                  </a:lnTo>
                  <a:lnTo>
                    <a:pt x="214" y="8"/>
                  </a:lnTo>
                  <a:lnTo>
                    <a:pt x="214" y="10"/>
                  </a:lnTo>
                  <a:lnTo>
                    <a:pt x="210" y="12"/>
                  </a:lnTo>
                  <a:lnTo>
                    <a:pt x="208" y="14"/>
                  </a:lnTo>
                  <a:lnTo>
                    <a:pt x="206" y="16"/>
                  </a:lnTo>
                  <a:lnTo>
                    <a:pt x="202" y="18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204" y="24"/>
                  </a:lnTo>
                  <a:lnTo>
                    <a:pt x="208" y="26"/>
                  </a:lnTo>
                  <a:lnTo>
                    <a:pt x="212" y="26"/>
                  </a:lnTo>
                  <a:lnTo>
                    <a:pt x="218" y="28"/>
                  </a:lnTo>
                  <a:lnTo>
                    <a:pt x="220" y="30"/>
                  </a:lnTo>
                  <a:lnTo>
                    <a:pt x="222" y="30"/>
                  </a:lnTo>
                  <a:lnTo>
                    <a:pt x="224" y="32"/>
                  </a:lnTo>
                  <a:lnTo>
                    <a:pt x="226" y="30"/>
                  </a:lnTo>
                  <a:lnTo>
                    <a:pt x="230" y="34"/>
                  </a:lnTo>
                  <a:lnTo>
                    <a:pt x="236" y="34"/>
                  </a:lnTo>
                  <a:lnTo>
                    <a:pt x="240" y="38"/>
                  </a:lnTo>
                  <a:lnTo>
                    <a:pt x="244" y="38"/>
                  </a:lnTo>
                  <a:lnTo>
                    <a:pt x="248" y="38"/>
                  </a:lnTo>
                  <a:lnTo>
                    <a:pt x="250" y="40"/>
                  </a:lnTo>
                  <a:lnTo>
                    <a:pt x="254" y="42"/>
                  </a:lnTo>
                  <a:lnTo>
                    <a:pt x="258" y="42"/>
                  </a:lnTo>
                  <a:lnTo>
                    <a:pt x="260" y="42"/>
                  </a:lnTo>
                  <a:lnTo>
                    <a:pt x="260" y="40"/>
                  </a:lnTo>
                  <a:lnTo>
                    <a:pt x="262" y="36"/>
                  </a:lnTo>
                  <a:lnTo>
                    <a:pt x="264" y="30"/>
                  </a:lnTo>
                  <a:lnTo>
                    <a:pt x="266" y="24"/>
                  </a:lnTo>
                  <a:lnTo>
                    <a:pt x="274" y="12"/>
                  </a:lnTo>
                  <a:lnTo>
                    <a:pt x="278" y="8"/>
                  </a:lnTo>
                  <a:lnTo>
                    <a:pt x="284" y="4"/>
                  </a:lnTo>
                  <a:lnTo>
                    <a:pt x="288" y="4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423"/>
            <p:cNvSpPr>
              <a:spLocks/>
            </p:cNvSpPr>
            <p:nvPr/>
          </p:nvSpPr>
          <p:spPr bwMode="auto">
            <a:xfrm>
              <a:off x="3126" y="2996"/>
              <a:ext cx="20" cy="14"/>
            </a:xfrm>
            <a:custGeom>
              <a:avLst/>
              <a:gdLst>
                <a:gd name="T0" fmla="*/ 16 w 20"/>
                <a:gd name="T1" fmla="*/ 0 h 14"/>
                <a:gd name="T2" fmla="*/ 16 w 20"/>
                <a:gd name="T3" fmla="*/ 0 h 14"/>
                <a:gd name="T4" fmla="*/ 12 w 20"/>
                <a:gd name="T5" fmla="*/ 0 h 14"/>
                <a:gd name="T6" fmla="*/ 12 w 20"/>
                <a:gd name="T7" fmla="*/ 0 h 14"/>
                <a:gd name="T8" fmla="*/ 4 w 20"/>
                <a:gd name="T9" fmla="*/ 2 h 14"/>
                <a:gd name="T10" fmla="*/ 4 w 20"/>
                <a:gd name="T11" fmla="*/ 2 h 14"/>
                <a:gd name="T12" fmla="*/ 4 w 20"/>
                <a:gd name="T13" fmla="*/ 4 h 14"/>
                <a:gd name="T14" fmla="*/ 4 w 20"/>
                <a:gd name="T15" fmla="*/ 4 h 14"/>
                <a:gd name="T16" fmla="*/ 2 w 20"/>
                <a:gd name="T17" fmla="*/ 4 h 14"/>
                <a:gd name="T18" fmla="*/ 2 w 20"/>
                <a:gd name="T19" fmla="*/ 4 h 14"/>
                <a:gd name="T20" fmla="*/ 0 w 20"/>
                <a:gd name="T21" fmla="*/ 8 h 14"/>
                <a:gd name="T22" fmla="*/ 2 w 20"/>
                <a:gd name="T23" fmla="*/ 12 h 14"/>
                <a:gd name="T24" fmla="*/ 2 w 20"/>
                <a:gd name="T25" fmla="*/ 12 h 14"/>
                <a:gd name="T26" fmla="*/ 4 w 20"/>
                <a:gd name="T27" fmla="*/ 14 h 14"/>
                <a:gd name="T28" fmla="*/ 8 w 20"/>
                <a:gd name="T29" fmla="*/ 14 h 14"/>
                <a:gd name="T30" fmla="*/ 8 w 20"/>
                <a:gd name="T31" fmla="*/ 14 h 14"/>
                <a:gd name="T32" fmla="*/ 12 w 20"/>
                <a:gd name="T33" fmla="*/ 12 h 14"/>
                <a:gd name="T34" fmla="*/ 12 w 20"/>
                <a:gd name="T35" fmla="*/ 12 h 14"/>
                <a:gd name="T36" fmla="*/ 18 w 20"/>
                <a:gd name="T37" fmla="*/ 10 h 14"/>
                <a:gd name="T38" fmla="*/ 20 w 20"/>
                <a:gd name="T39" fmla="*/ 8 h 14"/>
                <a:gd name="T40" fmla="*/ 20 w 20"/>
                <a:gd name="T41" fmla="*/ 6 h 14"/>
                <a:gd name="T42" fmla="*/ 20 w 20"/>
                <a:gd name="T43" fmla="*/ 6 h 14"/>
                <a:gd name="T44" fmla="*/ 20 w 20"/>
                <a:gd name="T45" fmla="*/ 2 h 14"/>
                <a:gd name="T46" fmla="*/ 16 w 20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" h="14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424"/>
            <p:cNvSpPr>
              <a:spLocks/>
            </p:cNvSpPr>
            <p:nvPr/>
          </p:nvSpPr>
          <p:spPr bwMode="auto">
            <a:xfrm>
              <a:off x="3126" y="2996"/>
              <a:ext cx="20" cy="14"/>
            </a:xfrm>
            <a:custGeom>
              <a:avLst/>
              <a:gdLst>
                <a:gd name="T0" fmla="*/ 16 w 20"/>
                <a:gd name="T1" fmla="*/ 0 h 14"/>
                <a:gd name="T2" fmla="*/ 16 w 20"/>
                <a:gd name="T3" fmla="*/ 0 h 14"/>
                <a:gd name="T4" fmla="*/ 12 w 20"/>
                <a:gd name="T5" fmla="*/ 0 h 14"/>
                <a:gd name="T6" fmla="*/ 12 w 20"/>
                <a:gd name="T7" fmla="*/ 0 h 14"/>
                <a:gd name="T8" fmla="*/ 4 w 20"/>
                <a:gd name="T9" fmla="*/ 2 h 14"/>
                <a:gd name="T10" fmla="*/ 4 w 20"/>
                <a:gd name="T11" fmla="*/ 2 h 14"/>
                <a:gd name="T12" fmla="*/ 4 w 20"/>
                <a:gd name="T13" fmla="*/ 4 h 14"/>
                <a:gd name="T14" fmla="*/ 4 w 20"/>
                <a:gd name="T15" fmla="*/ 4 h 14"/>
                <a:gd name="T16" fmla="*/ 2 w 20"/>
                <a:gd name="T17" fmla="*/ 4 h 14"/>
                <a:gd name="T18" fmla="*/ 2 w 20"/>
                <a:gd name="T19" fmla="*/ 4 h 14"/>
                <a:gd name="T20" fmla="*/ 0 w 20"/>
                <a:gd name="T21" fmla="*/ 8 h 14"/>
                <a:gd name="T22" fmla="*/ 2 w 20"/>
                <a:gd name="T23" fmla="*/ 12 h 14"/>
                <a:gd name="T24" fmla="*/ 2 w 20"/>
                <a:gd name="T25" fmla="*/ 12 h 14"/>
                <a:gd name="T26" fmla="*/ 4 w 20"/>
                <a:gd name="T27" fmla="*/ 14 h 14"/>
                <a:gd name="T28" fmla="*/ 8 w 20"/>
                <a:gd name="T29" fmla="*/ 14 h 14"/>
                <a:gd name="T30" fmla="*/ 8 w 20"/>
                <a:gd name="T31" fmla="*/ 14 h 14"/>
                <a:gd name="T32" fmla="*/ 12 w 20"/>
                <a:gd name="T33" fmla="*/ 12 h 14"/>
                <a:gd name="T34" fmla="*/ 12 w 20"/>
                <a:gd name="T35" fmla="*/ 12 h 14"/>
                <a:gd name="T36" fmla="*/ 18 w 20"/>
                <a:gd name="T37" fmla="*/ 10 h 14"/>
                <a:gd name="T38" fmla="*/ 20 w 20"/>
                <a:gd name="T39" fmla="*/ 8 h 14"/>
                <a:gd name="T40" fmla="*/ 20 w 20"/>
                <a:gd name="T41" fmla="*/ 6 h 14"/>
                <a:gd name="T42" fmla="*/ 20 w 20"/>
                <a:gd name="T43" fmla="*/ 6 h 14"/>
                <a:gd name="T44" fmla="*/ 20 w 20"/>
                <a:gd name="T45" fmla="*/ 2 h 14"/>
                <a:gd name="T46" fmla="*/ 16 w 20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" h="14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Freeform 425"/>
            <p:cNvSpPr>
              <a:spLocks/>
            </p:cNvSpPr>
            <p:nvPr/>
          </p:nvSpPr>
          <p:spPr bwMode="auto">
            <a:xfrm>
              <a:off x="3164" y="3004"/>
              <a:ext cx="10" cy="36"/>
            </a:xfrm>
            <a:custGeom>
              <a:avLst/>
              <a:gdLst>
                <a:gd name="T0" fmla="*/ 8 w 10"/>
                <a:gd name="T1" fmla="*/ 22 h 36"/>
                <a:gd name="T2" fmla="*/ 8 w 10"/>
                <a:gd name="T3" fmla="*/ 22 h 36"/>
                <a:gd name="T4" fmla="*/ 6 w 10"/>
                <a:gd name="T5" fmla="*/ 16 h 36"/>
                <a:gd name="T6" fmla="*/ 6 w 10"/>
                <a:gd name="T7" fmla="*/ 16 h 36"/>
                <a:gd name="T8" fmla="*/ 4 w 10"/>
                <a:gd name="T9" fmla="*/ 8 h 36"/>
                <a:gd name="T10" fmla="*/ 4 w 10"/>
                <a:gd name="T11" fmla="*/ 8 h 36"/>
                <a:gd name="T12" fmla="*/ 4 w 10"/>
                <a:gd name="T13" fmla="*/ 4 h 36"/>
                <a:gd name="T14" fmla="*/ 4 w 10"/>
                <a:gd name="T15" fmla="*/ 4 h 36"/>
                <a:gd name="T16" fmla="*/ 2 w 10"/>
                <a:gd name="T17" fmla="*/ 0 h 36"/>
                <a:gd name="T18" fmla="*/ 2 w 10"/>
                <a:gd name="T19" fmla="*/ 0 h 36"/>
                <a:gd name="T20" fmla="*/ 2 w 10"/>
                <a:gd name="T21" fmla="*/ 0 h 36"/>
                <a:gd name="T22" fmla="*/ 2 w 10"/>
                <a:gd name="T23" fmla="*/ 0 h 36"/>
                <a:gd name="T24" fmla="*/ 0 w 10"/>
                <a:gd name="T25" fmla="*/ 2 h 36"/>
                <a:gd name="T26" fmla="*/ 0 w 10"/>
                <a:gd name="T27" fmla="*/ 2 h 36"/>
                <a:gd name="T28" fmla="*/ 0 w 10"/>
                <a:gd name="T29" fmla="*/ 2 h 36"/>
                <a:gd name="T30" fmla="*/ 0 w 10"/>
                <a:gd name="T31" fmla="*/ 2 h 36"/>
                <a:gd name="T32" fmla="*/ 2 w 10"/>
                <a:gd name="T33" fmla="*/ 14 h 36"/>
                <a:gd name="T34" fmla="*/ 2 w 10"/>
                <a:gd name="T35" fmla="*/ 14 h 36"/>
                <a:gd name="T36" fmla="*/ 2 w 10"/>
                <a:gd name="T37" fmla="*/ 16 h 36"/>
                <a:gd name="T38" fmla="*/ 2 w 10"/>
                <a:gd name="T39" fmla="*/ 16 h 36"/>
                <a:gd name="T40" fmla="*/ 4 w 10"/>
                <a:gd name="T41" fmla="*/ 22 h 36"/>
                <a:gd name="T42" fmla="*/ 4 w 10"/>
                <a:gd name="T43" fmla="*/ 22 h 36"/>
                <a:gd name="T44" fmla="*/ 4 w 10"/>
                <a:gd name="T45" fmla="*/ 24 h 36"/>
                <a:gd name="T46" fmla="*/ 4 w 10"/>
                <a:gd name="T47" fmla="*/ 24 h 36"/>
                <a:gd name="T48" fmla="*/ 6 w 10"/>
                <a:gd name="T49" fmla="*/ 30 h 36"/>
                <a:gd name="T50" fmla="*/ 6 w 10"/>
                <a:gd name="T51" fmla="*/ 30 h 36"/>
                <a:gd name="T52" fmla="*/ 6 w 10"/>
                <a:gd name="T53" fmla="*/ 30 h 36"/>
                <a:gd name="T54" fmla="*/ 8 w 10"/>
                <a:gd name="T55" fmla="*/ 32 h 36"/>
                <a:gd name="T56" fmla="*/ 10 w 10"/>
                <a:gd name="T57" fmla="*/ 34 h 36"/>
                <a:gd name="T58" fmla="*/ 10 w 10"/>
                <a:gd name="T59" fmla="*/ 36 h 36"/>
                <a:gd name="T60" fmla="*/ 10 w 10"/>
                <a:gd name="T61" fmla="*/ 36 h 36"/>
                <a:gd name="T62" fmla="*/ 10 w 10"/>
                <a:gd name="T63" fmla="*/ 36 h 36"/>
                <a:gd name="T64" fmla="*/ 10 w 10"/>
                <a:gd name="T65" fmla="*/ 36 h 36"/>
                <a:gd name="T66" fmla="*/ 10 w 10"/>
                <a:gd name="T67" fmla="*/ 34 h 36"/>
                <a:gd name="T68" fmla="*/ 10 w 10"/>
                <a:gd name="T69" fmla="*/ 34 h 36"/>
                <a:gd name="T70" fmla="*/ 10 w 10"/>
                <a:gd name="T71" fmla="*/ 34 h 36"/>
                <a:gd name="T72" fmla="*/ 10 w 10"/>
                <a:gd name="T73" fmla="*/ 34 h 36"/>
                <a:gd name="T74" fmla="*/ 8 w 10"/>
                <a:gd name="T75" fmla="*/ 26 h 36"/>
                <a:gd name="T76" fmla="*/ 8 w 10"/>
                <a:gd name="T77" fmla="*/ 26 h 36"/>
                <a:gd name="T78" fmla="*/ 8 w 10"/>
                <a:gd name="T79" fmla="*/ 22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" h="36">
                  <a:moveTo>
                    <a:pt x="8" y="22"/>
                  </a:moveTo>
                  <a:lnTo>
                    <a:pt x="8" y="22"/>
                  </a:lnTo>
                  <a:lnTo>
                    <a:pt x="6" y="16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26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Freeform 426"/>
            <p:cNvSpPr>
              <a:spLocks/>
            </p:cNvSpPr>
            <p:nvPr/>
          </p:nvSpPr>
          <p:spPr bwMode="auto">
            <a:xfrm>
              <a:off x="3164" y="3004"/>
              <a:ext cx="10" cy="36"/>
            </a:xfrm>
            <a:custGeom>
              <a:avLst/>
              <a:gdLst>
                <a:gd name="T0" fmla="*/ 8 w 10"/>
                <a:gd name="T1" fmla="*/ 22 h 36"/>
                <a:gd name="T2" fmla="*/ 8 w 10"/>
                <a:gd name="T3" fmla="*/ 22 h 36"/>
                <a:gd name="T4" fmla="*/ 6 w 10"/>
                <a:gd name="T5" fmla="*/ 16 h 36"/>
                <a:gd name="T6" fmla="*/ 6 w 10"/>
                <a:gd name="T7" fmla="*/ 16 h 36"/>
                <a:gd name="T8" fmla="*/ 4 w 10"/>
                <a:gd name="T9" fmla="*/ 8 h 36"/>
                <a:gd name="T10" fmla="*/ 4 w 10"/>
                <a:gd name="T11" fmla="*/ 8 h 36"/>
                <a:gd name="T12" fmla="*/ 4 w 10"/>
                <a:gd name="T13" fmla="*/ 4 h 36"/>
                <a:gd name="T14" fmla="*/ 4 w 10"/>
                <a:gd name="T15" fmla="*/ 4 h 36"/>
                <a:gd name="T16" fmla="*/ 2 w 10"/>
                <a:gd name="T17" fmla="*/ 0 h 36"/>
                <a:gd name="T18" fmla="*/ 2 w 10"/>
                <a:gd name="T19" fmla="*/ 0 h 36"/>
                <a:gd name="T20" fmla="*/ 2 w 10"/>
                <a:gd name="T21" fmla="*/ 0 h 36"/>
                <a:gd name="T22" fmla="*/ 2 w 10"/>
                <a:gd name="T23" fmla="*/ 0 h 36"/>
                <a:gd name="T24" fmla="*/ 0 w 10"/>
                <a:gd name="T25" fmla="*/ 2 h 36"/>
                <a:gd name="T26" fmla="*/ 0 w 10"/>
                <a:gd name="T27" fmla="*/ 2 h 36"/>
                <a:gd name="T28" fmla="*/ 0 w 10"/>
                <a:gd name="T29" fmla="*/ 2 h 36"/>
                <a:gd name="T30" fmla="*/ 0 w 10"/>
                <a:gd name="T31" fmla="*/ 2 h 36"/>
                <a:gd name="T32" fmla="*/ 2 w 10"/>
                <a:gd name="T33" fmla="*/ 14 h 36"/>
                <a:gd name="T34" fmla="*/ 2 w 10"/>
                <a:gd name="T35" fmla="*/ 14 h 36"/>
                <a:gd name="T36" fmla="*/ 2 w 10"/>
                <a:gd name="T37" fmla="*/ 16 h 36"/>
                <a:gd name="T38" fmla="*/ 2 w 10"/>
                <a:gd name="T39" fmla="*/ 16 h 36"/>
                <a:gd name="T40" fmla="*/ 4 w 10"/>
                <a:gd name="T41" fmla="*/ 22 h 36"/>
                <a:gd name="T42" fmla="*/ 4 w 10"/>
                <a:gd name="T43" fmla="*/ 22 h 36"/>
                <a:gd name="T44" fmla="*/ 4 w 10"/>
                <a:gd name="T45" fmla="*/ 24 h 36"/>
                <a:gd name="T46" fmla="*/ 4 w 10"/>
                <a:gd name="T47" fmla="*/ 24 h 36"/>
                <a:gd name="T48" fmla="*/ 6 w 10"/>
                <a:gd name="T49" fmla="*/ 30 h 36"/>
                <a:gd name="T50" fmla="*/ 6 w 10"/>
                <a:gd name="T51" fmla="*/ 30 h 36"/>
                <a:gd name="T52" fmla="*/ 6 w 10"/>
                <a:gd name="T53" fmla="*/ 30 h 36"/>
                <a:gd name="T54" fmla="*/ 8 w 10"/>
                <a:gd name="T55" fmla="*/ 32 h 36"/>
                <a:gd name="T56" fmla="*/ 10 w 10"/>
                <a:gd name="T57" fmla="*/ 34 h 36"/>
                <a:gd name="T58" fmla="*/ 10 w 10"/>
                <a:gd name="T59" fmla="*/ 36 h 36"/>
                <a:gd name="T60" fmla="*/ 10 w 10"/>
                <a:gd name="T61" fmla="*/ 36 h 36"/>
                <a:gd name="T62" fmla="*/ 10 w 10"/>
                <a:gd name="T63" fmla="*/ 36 h 36"/>
                <a:gd name="T64" fmla="*/ 10 w 10"/>
                <a:gd name="T65" fmla="*/ 36 h 36"/>
                <a:gd name="T66" fmla="*/ 10 w 10"/>
                <a:gd name="T67" fmla="*/ 34 h 36"/>
                <a:gd name="T68" fmla="*/ 10 w 10"/>
                <a:gd name="T69" fmla="*/ 34 h 36"/>
                <a:gd name="T70" fmla="*/ 10 w 10"/>
                <a:gd name="T71" fmla="*/ 34 h 36"/>
                <a:gd name="T72" fmla="*/ 10 w 10"/>
                <a:gd name="T73" fmla="*/ 34 h 36"/>
                <a:gd name="T74" fmla="*/ 8 w 10"/>
                <a:gd name="T75" fmla="*/ 26 h 36"/>
                <a:gd name="T76" fmla="*/ 8 w 10"/>
                <a:gd name="T77" fmla="*/ 26 h 36"/>
                <a:gd name="T78" fmla="*/ 8 w 10"/>
                <a:gd name="T79" fmla="*/ 22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" h="36">
                  <a:moveTo>
                    <a:pt x="8" y="22"/>
                  </a:moveTo>
                  <a:lnTo>
                    <a:pt x="8" y="22"/>
                  </a:lnTo>
                  <a:lnTo>
                    <a:pt x="6" y="16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26"/>
                  </a:lnTo>
                  <a:lnTo>
                    <a:pt x="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427"/>
            <p:cNvSpPr>
              <a:spLocks/>
            </p:cNvSpPr>
            <p:nvPr/>
          </p:nvSpPr>
          <p:spPr bwMode="auto">
            <a:xfrm>
              <a:off x="3178" y="2996"/>
              <a:ext cx="118" cy="24"/>
            </a:xfrm>
            <a:custGeom>
              <a:avLst/>
              <a:gdLst>
                <a:gd name="T0" fmla="*/ 110 w 118"/>
                <a:gd name="T1" fmla="*/ 0 h 24"/>
                <a:gd name="T2" fmla="*/ 108 w 118"/>
                <a:gd name="T3" fmla="*/ 0 h 24"/>
                <a:gd name="T4" fmla="*/ 94 w 118"/>
                <a:gd name="T5" fmla="*/ 0 h 24"/>
                <a:gd name="T6" fmla="*/ 74 w 118"/>
                <a:gd name="T7" fmla="*/ 0 h 24"/>
                <a:gd name="T8" fmla="*/ 64 w 118"/>
                <a:gd name="T9" fmla="*/ 0 h 24"/>
                <a:gd name="T10" fmla="*/ 52 w 118"/>
                <a:gd name="T11" fmla="*/ 0 h 24"/>
                <a:gd name="T12" fmla="*/ 36 w 118"/>
                <a:gd name="T13" fmla="*/ 0 h 24"/>
                <a:gd name="T14" fmla="*/ 28 w 118"/>
                <a:gd name="T15" fmla="*/ 2 h 24"/>
                <a:gd name="T16" fmla="*/ 22 w 118"/>
                <a:gd name="T17" fmla="*/ 4 h 24"/>
                <a:gd name="T18" fmla="*/ 18 w 118"/>
                <a:gd name="T19" fmla="*/ 6 h 24"/>
                <a:gd name="T20" fmla="*/ 16 w 118"/>
                <a:gd name="T21" fmla="*/ 6 h 24"/>
                <a:gd name="T22" fmla="*/ 12 w 118"/>
                <a:gd name="T23" fmla="*/ 8 h 24"/>
                <a:gd name="T24" fmla="*/ 10 w 118"/>
                <a:gd name="T25" fmla="*/ 10 h 24"/>
                <a:gd name="T26" fmla="*/ 10 w 118"/>
                <a:gd name="T27" fmla="*/ 10 h 24"/>
                <a:gd name="T28" fmla="*/ 8 w 118"/>
                <a:gd name="T29" fmla="*/ 12 h 24"/>
                <a:gd name="T30" fmla="*/ 4 w 118"/>
                <a:gd name="T31" fmla="*/ 14 h 24"/>
                <a:gd name="T32" fmla="*/ 4 w 118"/>
                <a:gd name="T33" fmla="*/ 14 h 24"/>
                <a:gd name="T34" fmla="*/ 0 w 118"/>
                <a:gd name="T35" fmla="*/ 16 h 24"/>
                <a:gd name="T36" fmla="*/ 0 w 118"/>
                <a:gd name="T37" fmla="*/ 20 h 24"/>
                <a:gd name="T38" fmla="*/ 2 w 118"/>
                <a:gd name="T39" fmla="*/ 20 h 24"/>
                <a:gd name="T40" fmla="*/ 4 w 118"/>
                <a:gd name="T41" fmla="*/ 18 h 24"/>
                <a:gd name="T42" fmla="*/ 6 w 118"/>
                <a:gd name="T43" fmla="*/ 18 h 24"/>
                <a:gd name="T44" fmla="*/ 8 w 118"/>
                <a:gd name="T45" fmla="*/ 16 h 24"/>
                <a:gd name="T46" fmla="*/ 8 w 118"/>
                <a:gd name="T47" fmla="*/ 16 h 24"/>
                <a:gd name="T48" fmla="*/ 12 w 118"/>
                <a:gd name="T49" fmla="*/ 14 h 24"/>
                <a:gd name="T50" fmla="*/ 12 w 118"/>
                <a:gd name="T51" fmla="*/ 12 h 24"/>
                <a:gd name="T52" fmla="*/ 14 w 118"/>
                <a:gd name="T53" fmla="*/ 12 h 24"/>
                <a:gd name="T54" fmla="*/ 18 w 118"/>
                <a:gd name="T55" fmla="*/ 10 h 24"/>
                <a:gd name="T56" fmla="*/ 20 w 118"/>
                <a:gd name="T57" fmla="*/ 10 h 24"/>
                <a:gd name="T58" fmla="*/ 24 w 118"/>
                <a:gd name="T59" fmla="*/ 8 h 24"/>
                <a:gd name="T60" fmla="*/ 28 w 118"/>
                <a:gd name="T61" fmla="*/ 8 h 24"/>
                <a:gd name="T62" fmla="*/ 30 w 118"/>
                <a:gd name="T63" fmla="*/ 6 h 24"/>
                <a:gd name="T64" fmla="*/ 48 w 118"/>
                <a:gd name="T65" fmla="*/ 4 h 24"/>
                <a:gd name="T66" fmla="*/ 56 w 118"/>
                <a:gd name="T67" fmla="*/ 4 h 24"/>
                <a:gd name="T68" fmla="*/ 74 w 118"/>
                <a:gd name="T69" fmla="*/ 4 h 24"/>
                <a:gd name="T70" fmla="*/ 86 w 118"/>
                <a:gd name="T71" fmla="*/ 4 h 24"/>
                <a:gd name="T72" fmla="*/ 100 w 118"/>
                <a:gd name="T73" fmla="*/ 4 h 24"/>
                <a:gd name="T74" fmla="*/ 100 w 118"/>
                <a:gd name="T75" fmla="*/ 6 h 24"/>
                <a:gd name="T76" fmla="*/ 96 w 118"/>
                <a:gd name="T77" fmla="*/ 6 h 24"/>
                <a:gd name="T78" fmla="*/ 92 w 118"/>
                <a:gd name="T79" fmla="*/ 6 h 24"/>
                <a:gd name="T80" fmla="*/ 64 w 118"/>
                <a:gd name="T81" fmla="*/ 10 h 24"/>
                <a:gd name="T82" fmla="*/ 52 w 118"/>
                <a:gd name="T83" fmla="*/ 10 h 24"/>
                <a:gd name="T84" fmla="*/ 42 w 118"/>
                <a:gd name="T85" fmla="*/ 14 h 24"/>
                <a:gd name="T86" fmla="*/ 32 w 118"/>
                <a:gd name="T87" fmla="*/ 18 h 24"/>
                <a:gd name="T88" fmla="*/ 28 w 118"/>
                <a:gd name="T89" fmla="*/ 22 h 24"/>
                <a:gd name="T90" fmla="*/ 28 w 118"/>
                <a:gd name="T91" fmla="*/ 24 h 24"/>
                <a:gd name="T92" fmla="*/ 36 w 118"/>
                <a:gd name="T93" fmla="*/ 22 h 24"/>
                <a:gd name="T94" fmla="*/ 38 w 118"/>
                <a:gd name="T95" fmla="*/ 22 h 24"/>
                <a:gd name="T96" fmla="*/ 38 w 118"/>
                <a:gd name="T97" fmla="*/ 22 h 24"/>
                <a:gd name="T98" fmla="*/ 42 w 118"/>
                <a:gd name="T99" fmla="*/ 20 h 24"/>
                <a:gd name="T100" fmla="*/ 44 w 118"/>
                <a:gd name="T101" fmla="*/ 20 h 24"/>
                <a:gd name="T102" fmla="*/ 50 w 118"/>
                <a:gd name="T103" fmla="*/ 18 h 24"/>
                <a:gd name="T104" fmla="*/ 52 w 118"/>
                <a:gd name="T105" fmla="*/ 16 h 24"/>
                <a:gd name="T106" fmla="*/ 54 w 118"/>
                <a:gd name="T107" fmla="*/ 16 h 24"/>
                <a:gd name="T108" fmla="*/ 64 w 118"/>
                <a:gd name="T109" fmla="*/ 14 h 24"/>
                <a:gd name="T110" fmla="*/ 86 w 118"/>
                <a:gd name="T111" fmla="*/ 12 h 24"/>
                <a:gd name="T112" fmla="*/ 94 w 118"/>
                <a:gd name="T113" fmla="*/ 12 h 24"/>
                <a:gd name="T114" fmla="*/ 102 w 118"/>
                <a:gd name="T115" fmla="*/ 10 h 24"/>
                <a:gd name="T116" fmla="*/ 118 w 118"/>
                <a:gd name="T117" fmla="*/ 10 h 24"/>
                <a:gd name="T118" fmla="*/ 118 w 118"/>
                <a:gd name="T119" fmla="*/ 8 h 24"/>
                <a:gd name="T120" fmla="*/ 110 w 118"/>
                <a:gd name="T121" fmla="*/ 0 h 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" h="24">
                  <a:moveTo>
                    <a:pt x="110" y="0"/>
                  </a:moveTo>
                  <a:lnTo>
                    <a:pt x="110" y="0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48" y="4"/>
                  </a:lnTo>
                  <a:lnTo>
                    <a:pt x="56" y="4"/>
                  </a:lnTo>
                  <a:lnTo>
                    <a:pt x="74" y="4"/>
                  </a:lnTo>
                  <a:lnTo>
                    <a:pt x="86" y="4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96" y="6"/>
                  </a:lnTo>
                  <a:lnTo>
                    <a:pt x="92" y="6"/>
                  </a:lnTo>
                  <a:lnTo>
                    <a:pt x="64" y="10"/>
                  </a:lnTo>
                  <a:lnTo>
                    <a:pt x="52" y="10"/>
                  </a:lnTo>
                  <a:lnTo>
                    <a:pt x="42" y="14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64" y="14"/>
                  </a:lnTo>
                  <a:lnTo>
                    <a:pt x="86" y="12"/>
                  </a:lnTo>
                  <a:lnTo>
                    <a:pt x="94" y="12"/>
                  </a:lnTo>
                  <a:lnTo>
                    <a:pt x="102" y="10"/>
                  </a:lnTo>
                  <a:lnTo>
                    <a:pt x="110" y="10"/>
                  </a:lnTo>
                  <a:lnTo>
                    <a:pt x="118" y="10"/>
                  </a:lnTo>
                  <a:lnTo>
                    <a:pt x="118" y="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428"/>
            <p:cNvSpPr>
              <a:spLocks/>
            </p:cNvSpPr>
            <p:nvPr/>
          </p:nvSpPr>
          <p:spPr bwMode="auto">
            <a:xfrm>
              <a:off x="3178" y="2996"/>
              <a:ext cx="118" cy="24"/>
            </a:xfrm>
            <a:custGeom>
              <a:avLst/>
              <a:gdLst>
                <a:gd name="T0" fmla="*/ 110 w 118"/>
                <a:gd name="T1" fmla="*/ 0 h 24"/>
                <a:gd name="T2" fmla="*/ 108 w 118"/>
                <a:gd name="T3" fmla="*/ 0 h 24"/>
                <a:gd name="T4" fmla="*/ 94 w 118"/>
                <a:gd name="T5" fmla="*/ 0 h 24"/>
                <a:gd name="T6" fmla="*/ 74 w 118"/>
                <a:gd name="T7" fmla="*/ 0 h 24"/>
                <a:gd name="T8" fmla="*/ 64 w 118"/>
                <a:gd name="T9" fmla="*/ 0 h 24"/>
                <a:gd name="T10" fmla="*/ 52 w 118"/>
                <a:gd name="T11" fmla="*/ 0 h 24"/>
                <a:gd name="T12" fmla="*/ 36 w 118"/>
                <a:gd name="T13" fmla="*/ 0 h 24"/>
                <a:gd name="T14" fmla="*/ 28 w 118"/>
                <a:gd name="T15" fmla="*/ 2 h 24"/>
                <a:gd name="T16" fmla="*/ 22 w 118"/>
                <a:gd name="T17" fmla="*/ 4 h 24"/>
                <a:gd name="T18" fmla="*/ 18 w 118"/>
                <a:gd name="T19" fmla="*/ 6 h 24"/>
                <a:gd name="T20" fmla="*/ 16 w 118"/>
                <a:gd name="T21" fmla="*/ 6 h 24"/>
                <a:gd name="T22" fmla="*/ 12 w 118"/>
                <a:gd name="T23" fmla="*/ 8 h 24"/>
                <a:gd name="T24" fmla="*/ 10 w 118"/>
                <a:gd name="T25" fmla="*/ 10 h 24"/>
                <a:gd name="T26" fmla="*/ 10 w 118"/>
                <a:gd name="T27" fmla="*/ 10 h 24"/>
                <a:gd name="T28" fmla="*/ 8 w 118"/>
                <a:gd name="T29" fmla="*/ 12 h 24"/>
                <a:gd name="T30" fmla="*/ 4 w 118"/>
                <a:gd name="T31" fmla="*/ 14 h 24"/>
                <a:gd name="T32" fmla="*/ 4 w 118"/>
                <a:gd name="T33" fmla="*/ 14 h 24"/>
                <a:gd name="T34" fmla="*/ 0 w 118"/>
                <a:gd name="T35" fmla="*/ 16 h 24"/>
                <a:gd name="T36" fmla="*/ 0 w 118"/>
                <a:gd name="T37" fmla="*/ 20 h 24"/>
                <a:gd name="T38" fmla="*/ 2 w 118"/>
                <a:gd name="T39" fmla="*/ 20 h 24"/>
                <a:gd name="T40" fmla="*/ 4 w 118"/>
                <a:gd name="T41" fmla="*/ 18 h 24"/>
                <a:gd name="T42" fmla="*/ 6 w 118"/>
                <a:gd name="T43" fmla="*/ 18 h 24"/>
                <a:gd name="T44" fmla="*/ 8 w 118"/>
                <a:gd name="T45" fmla="*/ 16 h 24"/>
                <a:gd name="T46" fmla="*/ 8 w 118"/>
                <a:gd name="T47" fmla="*/ 16 h 24"/>
                <a:gd name="T48" fmla="*/ 12 w 118"/>
                <a:gd name="T49" fmla="*/ 14 h 24"/>
                <a:gd name="T50" fmla="*/ 12 w 118"/>
                <a:gd name="T51" fmla="*/ 12 h 24"/>
                <a:gd name="T52" fmla="*/ 14 w 118"/>
                <a:gd name="T53" fmla="*/ 12 h 24"/>
                <a:gd name="T54" fmla="*/ 18 w 118"/>
                <a:gd name="T55" fmla="*/ 10 h 24"/>
                <a:gd name="T56" fmla="*/ 20 w 118"/>
                <a:gd name="T57" fmla="*/ 10 h 24"/>
                <a:gd name="T58" fmla="*/ 24 w 118"/>
                <a:gd name="T59" fmla="*/ 8 h 24"/>
                <a:gd name="T60" fmla="*/ 28 w 118"/>
                <a:gd name="T61" fmla="*/ 8 h 24"/>
                <a:gd name="T62" fmla="*/ 30 w 118"/>
                <a:gd name="T63" fmla="*/ 6 h 24"/>
                <a:gd name="T64" fmla="*/ 48 w 118"/>
                <a:gd name="T65" fmla="*/ 4 h 24"/>
                <a:gd name="T66" fmla="*/ 56 w 118"/>
                <a:gd name="T67" fmla="*/ 4 h 24"/>
                <a:gd name="T68" fmla="*/ 74 w 118"/>
                <a:gd name="T69" fmla="*/ 4 h 24"/>
                <a:gd name="T70" fmla="*/ 86 w 118"/>
                <a:gd name="T71" fmla="*/ 4 h 24"/>
                <a:gd name="T72" fmla="*/ 100 w 118"/>
                <a:gd name="T73" fmla="*/ 4 h 24"/>
                <a:gd name="T74" fmla="*/ 100 w 118"/>
                <a:gd name="T75" fmla="*/ 6 h 24"/>
                <a:gd name="T76" fmla="*/ 96 w 118"/>
                <a:gd name="T77" fmla="*/ 6 h 24"/>
                <a:gd name="T78" fmla="*/ 92 w 118"/>
                <a:gd name="T79" fmla="*/ 6 h 24"/>
                <a:gd name="T80" fmla="*/ 64 w 118"/>
                <a:gd name="T81" fmla="*/ 10 h 24"/>
                <a:gd name="T82" fmla="*/ 52 w 118"/>
                <a:gd name="T83" fmla="*/ 10 h 24"/>
                <a:gd name="T84" fmla="*/ 42 w 118"/>
                <a:gd name="T85" fmla="*/ 14 h 24"/>
                <a:gd name="T86" fmla="*/ 32 w 118"/>
                <a:gd name="T87" fmla="*/ 18 h 24"/>
                <a:gd name="T88" fmla="*/ 28 w 118"/>
                <a:gd name="T89" fmla="*/ 22 h 24"/>
                <a:gd name="T90" fmla="*/ 28 w 118"/>
                <a:gd name="T91" fmla="*/ 24 h 24"/>
                <a:gd name="T92" fmla="*/ 36 w 118"/>
                <a:gd name="T93" fmla="*/ 22 h 24"/>
                <a:gd name="T94" fmla="*/ 38 w 118"/>
                <a:gd name="T95" fmla="*/ 22 h 24"/>
                <a:gd name="T96" fmla="*/ 38 w 118"/>
                <a:gd name="T97" fmla="*/ 22 h 24"/>
                <a:gd name="T98" fmla="*/ 42 w 118"/>
                <a:gd name="T99" fmla="*/ 20 h 24"/>
                <a:gd name="T100" fmla="*/ 44 w 118"/>
                <a:gd name="T101" fmla="*/ 20 h 24"/>
                <a:gd name="T102" fmla="*/ 50 w 118"/>
                <a:gd name="T103" fmla="*/ 18 h 24"/>
                <a:gd name="T104" fmla="*/ 52 w 118"/>
                <a:gd name="T105" fmla="*/ 16 h 24"/>
                <a:gd name="T106" fmla="*/ 54 w 118"/>
                <a:gd name="T107" fmla="*/ 16 h 24"/>
                <a:gd name="T108" fmla="*/ 64 w 118"/>
                <a:gd name="T109" fmla="*/ 14 h 24"/>
                <a:gd name="T110" fmla="*/ 86 w 118"/>
                <a:gd name="T111" fmla="*/ 12 h 24"/>
                <a:gd name="T112" fmla="*/ 94 w 118"/>
                <a:gd name="T113" fmla="*/ 12 h 24"/>
                <a:gd name="T114" fmla="*/ 102 w 118"/>
                <a:gd name="T115" fmla="*/ 10 h 24"/>
                <a:gd name="T116" fmla="*/ 118 w 118"/>
                <a:gd name="T117" fmla="*/ 10 h 24"/>
                <a:gd name="T118" fmla="*/ 118 w 118"/>
                <a:gd name="T119" fmla="*/ 8 h 24"/>
                <a:gd name="T120" fmla="*/ 110 w 118"/>
                <a:gd name="T121" fmla="*/ 0 h 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" h="24">
                  <a:moveTo>
                    <a:pt x="110" y="0"/>
                  </a:moveTo>
                  <a:lnTo>
                    <a:pt x="110" y="0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48" y="4"/>
                  </a:lnTo>
                  <a:lnTo>
                    <a:pt x="56" y="4"/>
                  </a:lnTo>
                  <a:lnTo>
                    <a:pt x="74" y="4"/>
                  </a:lnTo>
                  <a:lnTo>
                    <a:pt x="86" y="4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96" y="6"/>
                  </a:lnTo>
                  <a:lnTo>
                    <a:pt x="92" y="6"/>
                  </a:lnTo>
                  <a:lnTo>
                    <a:pt x="64" y="10"/>
                  </a:lnTo>
                  <a:lnTo>
                    <a:pt x="52" y="10"/>
                  </a:lnTo>
                  <a:lnTo>
                    <a:pt x="42" y="14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64" y="14"/>
                  </a:lnTo>
                  <a:lnTo>
                    <a:pt x="86" y="12"/>
                  </a:lnTo>
                  <a:lnTo>
                    <a:pt x="94" y="12"/>
                  </a:lnTo>
                  <a:lnTo>
                    <a:pt x="102" y="10"/>
                  </a:lnTo>
                  <a:lnTo>
                    <a:pt x="110" y="10"/>
                  </a:lnTo>
                  <a:lnTo>
                    <a:pt x="118" y="10"/>
                  </a:lnTo>
                  <a:lnTo>
                    <a:pt x="118" y="8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Freeform 429"/>
            <p:cNvSpPr>
              <a:spLocks/>
            </p:cNvSpPr>
            <p:nvPr/>
          </p:nvSpPr>
          <p:spPr bwMode="auto">
            <a:xfrm>
              <a:off x="3128" y="2998"/>
              <a:ext cx="10" cy="8"/>
            </a:xfrm>
            <a:custGeom>
              <a:avLst/>
              <a:gdLst>
                <a:gd name="T0" fmla="*/ 6 w 10"/>
                <a:gd name="T1" fmla="*/ 0 h 8"/>
                <a:gd name="T2" fmla="*/ 6 w 10"/>
                <a:gd name="T3" fmla="*/ 2 h 8"/>
                <a:gd name="T4" fmla="*/ 6 w 10"/>
                <a:gd name="T5" fmla="*/ 2 h 8"/>
                <a:gd name="T6" fmla="*/ 4 w 10"/>
                <a:gd name="T7" fmla="*/ 4 h 8"/>
                <a:gd name="T8" fmla="*/ 6 w 10"/>
                <a:gd name="T9" fmla="*/ 6 h 8"/>
                <a:gd name="T10" fmla="*/ 6 w 10"/>
                <a:gd name="T11" fmla="*/ 6 h 8"/>
                <a:gd name="T12" fmla="*/ 8 w 10"/>
                <a:gd name="T13" fmla="*/ 6 h 8"/>
                <a:gd name="T14" fmla="*/ 8 w 10"/>
                <a:gd name="T15" fmla="*/ 6 h 8"/>
                <a:gd name="T16" fmla="*/ 10 w 10"/>
                <a:gd name="T17" fmla="*/ 6 h 8"/>
                <a:gd name="T18" fmla="*/ 10 w 10"/>
                <a:gd name="T19" fmla="*/ 6 h 8"/>
                <a:gd name="T20" fmla="*/ 4 w 10"/>
                <a:gd name="T21" fmla="*/ 8 h 8"/>
                <a:gd name="T22" fmla="*/ 4 w 10"/>
                <a:gd name="T23" fmla="*/ 8 h 8"/>
                <a:gd name="T24" fmla="*/ 2 w 10"/>
                <a:gd name="T25" fmla="*/ 8 h 8"/>
                <a:gd name="T26" fmla="*/ 2 w 10"/>
                <a:gd name="T27" fmla="*/ 8 h 8"/>
                <a:gd name="T28" fmla="*/ 0 w 10"/>
                <a:gd name="T29" fmla="*/ 6 h 8"/>
                <a:gd name="T30" fmla="*/ 2 w 10"/>
                <a:gd name="T31" fmla="*/ 4 h 8"/>
                <a:gd name="T32" fmla="*/ 2 w 10"/>
                <a:gd name="T33" fmla="*/ 4 h 8"/>
                <a:gd name="T34" fmla="*/ 4 w 10"/>
                <a:gd name="T35" fmla="*/ 2 h 8"/>
                <a:gd name="T36" fmla="*/ 4 w 10"/>
                <a:gd name="T37" fmla="*/ 2 h 8"/>
                <a:gd name="T38" fmla="*/ 6 w 10"/>
                <a:gd name="T39" fmla="*/ 2 h 8"/>
                <a:gd name="T40" fmla="*/ 6 w 10"/>
                <a:gd name="T41" fmla="*/ 2 h 8"/>
                <a:gd name="T42" fmla="*/ 6 w 10"/>
                <a:gd name="T43" fmla="*/ 0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Freeform 430"/>
            <p:cNvSpPr>
              <a:spLocks/>
            </p:cNvSpPr>
            <p:nvPr/>
          </p:nvSpPr>
          <p:spPr bwMode="auto">
            <a:xfrm>
              <a:off x="3128" y="2998"/>
              <a:ext cx="10" cy="8"/>
            </a:xfrm>
            <a:custGeom>
              <a:avLst/>
              <a:gdLst>
                <a:gd name="T0" fmla="*/ 6 w 10"/>
                <a:gd name="T1" fmla="*/ 0 h 8"/>
                <a:gd name="T2" fmla="*/ 6 w 10"/>
                <a:gd name="T3" fmla="*/ 2 h 8"/>
                <a:gd name="T4" fmla="*/ 6 w 10"/>
                <a:gd name="T5" fmla="*/ 2 h 8"/>
                <a:gd name="T6" fmla="*/ 4 w 10"/>
                <a:gd name="T7" fmla="*/ 4 h 8"/>
                <a:gd name="T8" fmla="*/ 6 w 10"/>
                <a:gd name="T9" fmla="*/ 6 h 8"/>
                <a:gd name="T10" fmla="*/ 6 w 10"/>
                <a:gd name="T11" fmla="*/ 6 h 8"/>
                <a:gd name="T12" fmla="*/ 8 w 10"/>
                <a:gd name="T13" fmla="*/ 6 h 8"/>
                <a:gd name="T14" fmla="*/ 8 w 10"/>
                <a:gd name="T15" fmla="*/ 6 h 8"/>
                <a:gd name="T16" fmla="*/ 10 w 10"/>
                <a:gd name="T17" fmla="*/ 6 h 8"/>
                <a:gd name="T18" fmla="*/ 10 w 10"/>
                <a:gd name="T19" fmla="*/ 6 h 8"/>
                <a:gd name="T20" fmla="*/ 4 w 10"/>
                <a:gd name="T21" fmla="*/ 8 h 8"/>
                <a:gd name="T22" fmla="*/ 4 w 10"/>
                <a:gd name="T23" fmla="*/ 8 h 8"/>
                <a:gd name="T24" fmla="*/ 2 w 10"/>
                <a:gd name="T25" fmla="*/ 8 h 8"/>
                <a:gd name="T26" fmla="*/ 2 w 10"/>
                <a:gd name="T27" fmla="*/ 8 h 8"/>
                <a:gd name="T28" fmla="*/ 0 w 10"/>
                <a:gd name="T29" fmla="*/ 6 h 8"/>
                <a:gd name="T30" fmla="*/ 2 w 10"/>
                <a:gd name="T31" fmla="*/ 4 h 8"/>
                <a:gd name="T32" fmla="*/ 2 w 10"/>
                <a:gd name="T33" fmla="*/ 4 h 8"/>
                <a:gd name="T34" fmla="*/ 4 w 10"/>
                <a:gd name="T35" fmla="*/ 2 h 8"/>
                <a:gd name="T36" fmla="*/ 4 w 10"/>
                <a:gd name="T37" fmla="*/ 2 h 8"/>
                <a:gd name="T38" fmla="*/ 6 w 10"/>
                <a:gd name="T39" fmla="*/ 2 h 8"/>
                <a:gd name="T40" fmla="*/ 6 w 10"/>
                <a:gd name="T41" fmla="*/ 2 h 8"/>
                <a:gd name="T42" fmla="*/ 6 w 10"/>
                <a:gd name="T43" fmla="*/ 0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431"/>
            <p:cNvSpPr>
              <a:spLocks/>
            </p:cNvSpPr>
            <p:nvPr/>
          </p:nvSpPr>
          <p:spPr bwMode="auto">
            <a:xfrm>
              <a:off x="3894" y="3128"/>
              <a:ext cx="20" cy="18"/>
            </a:xfrm>
            <a:custGeom>
              <a:avLst/>
              <a:gdLst>
                <a:gd name="T0" fmla="*/ 16 w 20"/>
                <a:gd name="T1" fmla="*/ 18 h 18"/>
                <a:gd name="T2" fmla="*/ 16 w 20"/>
                <a:gd name="T3" fmla="*/ 18 h 18"/>
                <a:gd name="T4" fmla="*/ 20 w 20"/>
                <a:gd name="T5" fmla="*/ 18 h 18"/>
                <a:gd name="T6" fmla="*/ 20 w 20"/>
                <a:gd name="T7" fmla="*/ 16 h 18"/>
                <a:gd name="T8" fmla="*/ 16 w 20"/>
                <a:gd name="T9" fmla="*/ 10 h 18"/>
                <a:gd name="T10" fmla="*/ 16 w 20"/>
                <a:gd name="T11" fmla="*/ 10 h 18"/>
                <a:gd name="T12" fmla="*/ 14 w 20"/>
                <a:gd name="T13" fmla="*/ 6 h 18"/>
                <a:gd name="T14" fmla="*/ 14 w 20"/>
                <a:gd name="T15" fmla="*/ 6 h 18"/>
                <a:gd name="T16" fmla="*/ 12 w 20"/>
                <a:gd name="T17" fmla="*/ 2 h 18"/>
                <a:gd name="T18" fmla="*/ 12 w 20"/>
                <a:gd name="T19" fmla="*/ 2 h 18"/>
                <a:gd name="T20" fmla="*/ 12 w 20"/>
                <a:gd name="T21" fmla="*/ 2 h 18"/>
                <a:gd name="T22" fmla="*/ 12 w 20"/>
                <a:gd name="T23" fmla="*/ 2 h 18"/>
                <a:gd name="T24" fmla="*/ 12 w 20"/>
                <a:gd name="T25" fmla="*/ 2 h 18"/>
                <a:gd name="T26" fmla="*/ 12 w 20"/>
                <a:gd name="T27" fmla="*/ 2 h 18"/>
                <a:gd name="T28" fmla="*/ 8 w 20"/>
                <a:gd name="T29" fmla="*/ 8 h 18"/>
                <a:gd name="T30" fmla="*/ 8 w 20"/>
                <a:gd name="T31" fmla="*/ 8 h 18"/>
                <a:gd name="T32" fmla="*/ 8 w 20"/>
                <a:gd name="T33" fmla="*/ 8 h 18"/>
                <a:gd name="T34" fmla="*/ 8 w 20"/>
                <a:gd name="T35" fmla="*/ 8 h 18"/>
                <a:gd name="T36" fmla="*/ 4 w 20"/>
                <a:gd name="T37" fmla="*/ 0 h 18"/>
                <a:gd name="T38" fmla="*/ 4 w 20"/>
                <a:gd name="T39" fmla="*/ 0 h 18"/>
                <a:gd name="T40" fmla="*/ 4 w 20"/>
                <a:gd name="T41" fmla="*/ 0 h 18"/>
                <a:gd name="T42" fmla="*/ 4 w 20"/>
                <a:gd name="T43" fmla="*/ 0 h 18"/>
                <a:gd name="T44" fmla="*/ 2 w 20"/>
                <a:gd name="T45" fmla="*/ 4 h 18"/>
                <a:gd name="T46" fmla="*/ 2 w 20"/>
                <a:gd name="T47" fmla="*/ 4 h 18"/>
                <a:gd name="T48" fmla="*/ 2 w 20"/>
                <a:gd name="T49" fmla="*/ 6 h 18"/>
                <a:gd name="T50" fmla="*/ 2 w 20"/>
                <a:gd name="T51" fmla="*/ 6 h 18"/>
                <a:gd name="T52" fmla="*/ 2 w 20"/>
                <a:gd name="T53" fmla="*/ 8 h 18"/>
                <a:gd name="T54" fmla="*/ 2 w 20"/>
                <a:gd name="T55" fmla="*/ 8 h 18"/>
                <a:gd name="T56" fmla="*/ 0 w 20"/>
                <a:gd name="T57" fmla="*/ 6 h 18"/>
                <a:gd name="T58" fmla="*/ 0 w 20"/>
                <a:gd name="T59" fmla="*/ 6 h 18"/>
                <a:gd name="T60" fmla="*/ 0 w 20"/>
                <a:gd name="T61" fmla="*/ 8 h 18"/>
                <a:gd name="T62" fmla="*/ 0 w 20"/>
                <a:gd name="T63" fmla="*/ 8 h 18"/>
                <a:gd name="T64" fmla="*/ 2 w 20"/>
                <a:gd name="T65" fmla="*/ 8 h 18"/>
                <a:gd name="T66" fmla="*/ 2 w 20"/>
                <a:gd name="T67" fmla="*/ 8 h 18"/>
                <a:gd name="T68" fmla="*/ 2 w 20"/>
                <a:gd name="T69" fmla="*/ 10 h 18"/>
                <a:gd name="T70" fmla="*/ 2 w 20"/>
                <a:gd name="T71" fmla="*/ 10 h 18"/>
                <a:gd name="T72" fmla="*/ 4 w 20"/>
                <a:gd name="T73" fmla="*/ 14 h 18"/>
                <a:gd name="T74" fmla="*/ 4 w 20"/>
                <a:gd name="T75" fmla="*/ 14 h 18"/>
                <a:gd name="T76" fmla="*/ 8 w 20"/>
                <a:gd name="T77" fmla="*/ 18 h 18"/>
                <a:gd name="T78" fmla="*/ 8 w 20"/>
                <a:gd name="T79" fmla="*/ 18 h 18"/>
                <a:gd name="T80" fmla="*/ 10 w 20"/>
                <a:gd name="T81" fmla="*/ 18 h 18"/>
                <a:gd name="T82" fmla="*/ 10 w 20"/>
                <a:gd name="T83" fmla="*/ 18 h 18"/>
                <a:gd name="T84" fmla="*/ 16 w 20"/>
                <a:gd name="T85" fmla="*/ 18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" h="18">
                  <a:moveTo>
                    <a:pt x="16" y="18"/>
                  </a:moveTo>
                  <a:lnTo>
                    <a:pt x="16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8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432"/>
            <p:cNvSpPr>
              <a:spLocks/>
            </p:cNvSpPr>
            <p:nvPr/>
          </p:nvSpPr>
          <p:spPr bwMode="auto">
            <a:xfrm>
              <a:off x="3894" y="3128"/>
              <a:ext cx="20" cy="18"/>
            </a:xfrm>
            <a:custGeom>
              <a:avLst/>
              <a:gdLst>
                <a:gd name="T0" fmla="*/ 16 w 20"/>
                <a:gd name="T1" fmla="*/ 18 h 18"/>
                <a:gd name="T2" fmla="*/ 16 w 20"/>
                <a:gd name="T3" fmla="*/ 18 h 18"/>
                <a:gd name="T4" fmla="*/ 20 w 20"/>
                <a:gd name="T5" fmla="*/ 18 h 18"/>
                <a:gd name="T6" fmla="*/ 20 w 20"/>
                <a:gd name="T7" fmla="*/ 16 h 18"/>
                <a:gd name="T8" fmla="*/ 16 w 20"/>
                <a:gd name="T9" fmla="*/ 10 h 18"/>
                <a:gd name="T10" fmla="*/ 16 w 20"/>
                <a:gd name="T11" fmla="*/ 10 h 18"/>
                <a:gd name="T12" fmla="*/ 14 w 20"/>
                <a:gd name="T13" fmla="*/ 6 h 18"/>
                <a:gd name="T14" fmla="*/ 14 w 20"/>
                <a:gd name="T15" fmla="*/ 6 h 18"/>
                <a:gd name="T16" fmla="*/ 12 w 20"/>
                <a:gd name="T17" fmla="*/ 2 h 18"/>
                <a:gd name="T18" fmla="*/ 12 w 20"/>
                <a:gd name="T19" fmla="*/ 2 h 18"/>
                <a:gd name="T20" fmla="*/ 12 w 20"/>
                <a:gd name="T21" fmla="*/ 2 h 18"/>
                <a:gd name="T22" fmla="*/ 12 w 20"/>
                <a:gd name="T23" fmla="*/ 2 h 18"/>
                <a:gd name="T24" fmla="*/ 12 w 20"/>
                <a:gd name="T25" fmla="*/ 2 h 18"/>
                <a:gd name="T26" fmla="*/ 12 w 20"/>
                <a:gd name="T27" fmla="*/ 2 h 18"/>
                <a:gd name="T28" fmla="*/ 8 w 20"/>
                <a:gd name="T29" fmla="*/ 8 h 18"/>
                <a:gd name="T30" fmla="*/ 8 w 20"/>
                <a:gd name="T31" fmla="*/ 8 h 18"/>
                <a:gd name="T32" fmla="*/ 8 w 20"/>
                <a:gd name="T33" fmla="*/ 8 h 18"/>
                <a:gd name="T34" fmla="*/ 8 w 20"/>
                <a:gd name="T35" fmla="*/ 8 h 18"/>
                <a:gd name="T36" fmla="*/ 4 w 20"/>
                <a:gd name="T37" fmla="*/ 0 h 18"/>
                <a:gd name="T38" fmla="*/ 4 w 20"/>
                <a:gd name="T39" fmla="*/ 0 h 18"/>
                <a:gd name="T40" fmla="*/ 4 w 20"/>
                <a:gd name="T41" fmla="*/ 0 h 18"/>
                <a:gd name="T42" fmla="*/ 4 w 20"/>
                <a:gd name="T43" fmla="*/ 0 h 18"/>
                <a:gd name="T44" fmla="*/ 2 w 20"/>
                <a:gd name="T45" fmla="*/ 4 h 18"/>
                <a:gd name="T46" fmla="*/ 2 w 20"/>
                <a:gd name="T47" fmla="*/ 4 h 18"/>
                <a:gd name="T48" fmla="*/ 2 w 20"/>
                <a:gd name="T49" fmla="*/ 6 h 18"/>
                <a:gd name="T50" fmla="*/ 2 w 20"/>
                <a:gd name="T51" fmla="*/ 6 h 18"/>
                <a:gd name="T52" fmla="*/ 2 w 20"/>
                <a:gd name="T53" fmla="*/ 8 h 18"/>
                <a:gd name="T54" fmla="*/ 2 w 20"/>
                <a:gd name="T55" fmla="*/ 8 h 18"/>
                <a:gd name="T56" fmla="*/ 0 w 20"/>
                <a:gd name="T57" fmla="*/ 6 h 18"/>
                <a:gd name="T58" fmla="*/ 0 w 20"/>
                <a:gd name="T59" fmla="*/ 6 h 18"/>
                <a:gd name="T60" fmla="*/ 0 w 20"/>
                <a:gd name="T61" fmla="*/ 8 h 18"/>
                <a:gd name="T62" fmla="*/ 0 w 20"/>
                <a:gd name="T63" fmla="*/ 8 h 18"/>
                <a:gd name="T64" fmla="*/ 2 w 20"/>
                <a:gd name="T65" fmla="*/ 8 h 18"/>
                <a:gd name="T66" fmla="*/ 2 w 20"/>
                <a:gd name="T67" fmla="*/ 8 h 18"/>
                <a:gd name="T68" fmla="*/ 2 w 20"/>
                <a:gd name="T69" fmla="*/ 10 h 18"/>
                <a:gd name="T70" fmla="*/ 2 w 20"/>
                <a:gd name="T71" fmla="*/ 10 h 18"/>
                <a:gd name="T72" fmla="*/ 4 w 20"/>
                <a:gd name="T73" fmla="*/ 14 h 18"/>
                <a:gd name="T74" fmla="*/ 4 w 20"/>
                <a:gd name="T75" fmla="*/ 14 h 18"/>
                <a:gd name="T76" fmla="*/ 8 w 20"/>
                <a:gd name="T77" fmla="*/ 18 h 18"/>
                <a:gd name="T78" fmla="*/ 8 w 20"/>
                <a:gd name="T79" fmla="*/ 18 h 18"/>
                <a:gd name="T80" fmla="*/ 10 w 20"/>
                <a:gd name="T81" fmla="*/ 18 h 18"/>
                <a:gd name="T82" fmla="*/ 10 w 20"/>
                <a:gd name="T83" fmla="*/ 18 h 18"/>
                <a:gd name="T84" fmla="*/ 16 w 20"/>
                <a:gd name="T85" fmla="*/ 18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" h="18">
                  <a:moveTo>
                    <a:pt x="16" y="18"/>
                  </a:moveTo>
                  <a:lnTo>
                    <a:pt x="16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8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Freeform 433"/>
            <p:cNvSpPr>
              <a:spLocks/>
            </p:cNvSpPr>
            <p:nvPr/>
          </p:nvSpPr>
          <p:spPr bwMode="auto">
            <a:xfrm>
              <a:off x="3896" y="2986"/>
              <a:ext cx="20" cy="130"/>
            </a:xfrm>
            <a:custGeom>
              <a:avLst/>
              <a:gdLst>
                <a:gd name="T0" fmla="*/ 14 w 20"/>
                <a:gd name="T1" fmla="*/ 94 h 130"/>
                <a:gd name="T2" fmla="*/ 14 w 20"/>
                <a:gd name="T3" fmla="*/ 94 h 130"/>
                <a:gd name="T4" fmla="*/ 18 w 20"/>
                <a:gd name="T5" fmla="*/ 88 h 130"/>
                <a:gd name="T6" fmla="*/ 20 w 20"/>
                <a:gd name="T7" fmla="*/ 86 h 130"/>
                <a:gd name="T8" fmla="*/ 20 w 20"/>
                <a:gd name="T9" fmla="*/ 84 h 130"/>
                <a:gd name="T10" fmla="*/ 20 w 20"/>
                <a:gd name="T11" fmla="*/ 84 h 130"/>
                <a:gd name="T12" fmla="*/ 14 w 20"/>
                <a:gd name="T13" fmla="*/ 74 h 130"/>
                <a:gd name="T14" fmla="*/ 14 w 20"/>
                <a:gd name="T15" fmla="*/ 74 h 130"/>
                <a:gd name="T16" fmla="*/ 14 w 20"/>
                <a:gd name="T17" fmla="*/ 62 h 130"/>
                <a:gd name="T18" fmla="*/ 14 w 20"/>
                <a:gd name="T19" fmla="*/ 50 h 130"/>
                <a:gd name="T20" fmla="*/ 14 w 20"/>
                <a:gd name="T21" fmla="*/ 50 h 130"/>
                <a:gd name="T22" fmla="*/ 16 w 20"/>
                <a:gd name="T23" fmla="*/ 48 h 130"/>
                <a:gd name="T24" fmla="*/ 14 w 20"/>
                <a:gd name="T25" fmla="*/ 46 h 130"/>
                <a:gd name="T26" fmla="*/ 12 w 20"/>
                <a:gd name="T27" fmla="*/ 40 h 130"/>
                <a:gd name="T28" fmla="*/ 12 w 20"/>
                <a:gd name="T29" fmla="*/ 40 h 130"/>
                <a:gd name="T30" fmla="*/ 6 w 20"/>
                <a:gd name="T31" fmla="*/ 28 h 130"/>
                <a:gd name="T32" fmla="*/ 6 w 20"/>
                <a:gd name="T33" fmla="*/ 28 h 130"/>
                <a:gd name="T34" fmla="*/ 4 w 20"/>
                <a:gd name="T35" fmla="*/ 14 h 130"/>
                <a:gd name="T36" fmla="*/ 4 w 20"/>
                <a:gd name="T37" fmla="*/ 2 h 130"/>
                <a:gd name="T38" fmla="*/ 4 w 20"/>
                <a:gd name="T39" fmla="*/ 2 h 130"/>
                <a:gd name="T40" fmla="*/ 4 w 20"/>
                <a:gd name="T41" fmla="*/ 0 h 130"/>
                <a:gd name="T42" fmla="*/ 4 w 20"/>
                <a:gd name="T43" fmla="*/ 0 h 130"/>
                <a:gd name="T44" fmla="*/ 4 w 20"/>
                <a:gd name="T45" fmla="*/ 2 h 130"/>
                <a:gd name="T46" fmla="*/ 4 w 20"/>
                <a:gd name="T47" fmla="*/ 2 h 130"/>
                <a:gd name="T48" fmla="*/ 2 w 20"/>
                <a:gd name="T49" fmla="*/ 8 h 130"/>
                <a:gd name="T50" fmla="*/ 0 w 20"/>
                <a:gd name="T51" fmla="*/ 16 h 130"/>
                <a:gd name="T52" fmla="*/ 2 w 20"/>
                <a:gd name="T53" fmla="*/ 30 h 130"/>
                <a:gd name="T54" fmla="*/ 2 w 20"/>
                <a:gd name="T55" fmla="*/ 30 h 130"/>
                <a:gd name="T56" fmla="*/ 6 w 20"/>
                <a:gd name="T57" fmla="*/ 46 h 130"/>
                <a:gd name="T58" fmla="*/ 6 w 20"/>
                <a:gd name="T59" fmla="*/ 46 h 130"/>
                <a:gd name="T60" fmla="*/ 8 w 20"/>
                <a:gd name="T61" fmla="*/ 62 h 130"/>
                <a:gd name="T62" fmla="*/ 8 w 20"/>
                <a:gd name="T63" fmla="*/ 62 h 130"/>
                <a:gd name="T64" fmla="*/ 8 w 20"/>
                <a:gd name="T65" fmla="*/ 72 h 130"/>
                <a:gd name="T66" fmla="*/ 6 w 20"/>
                <a:gd name="T67" fmla="*/ 82 h 130"/>
                <a:gd name="T68" fmla="*/ 6 w 20"/>
                <a:gd name="T69" fmla="*/ 82 h 130"/>
                <a:gd name="T70" fmla="*/ 6 w 20"/>
                <a:gd name="T71" fmla="*/ 88 h 130"/>
                <a:gd name="T72" fmla="*/ 2 w 20"/>
                <a:gd name="T73" fmla="*/ 94 h 130"/>
                <a:gd name="T74" fmla="*/ 2 w 20"/>
                <a:gd name="T75" fmla="*/ 94 h 130"/>
                <a:gd name="T76" fmla="*/ 2 w 20"/>
                <a:gd name="T77" fmla="*/ 104 h 130"/>
                <a:gd name="T78" fmla="*/ 2 w 20"/>
                <a:gd name="T79" fmla="*/ 112 h 130"/>
                <a:gd name="T80" fmla="*/ 8 w 20"/>
                <a:gd name="T81" fmla="*/ 130 h 130"/>
                <a:gd name="T82" fmla="*/ 8 w 20"/>
                <a:gd name="T83" fmla="*/ 130 h 130"/>
                <a:gd name="T84" fmla="*/ 10 w 20"/>
                <a:gd name="T85" fmla="*/ 130 h 130"/>
                <a:gd name="T86" fmla="*/ 12 w 20"/>
                <a:gd name="T87" fmla="*/ 128 h 130"/>
                <a:gd name="T88" fmla="*/ 12 w 20"/>
                <a:gd name="T89" fmla="*/ 124 h 130"/>
                <a:gd name="T90" fmla="*/ 12 w 20"/>
                <a:gd name="T91" fmla="*/ 114 h 130"/>
                <a:gd name="T92" fmla="*/ 12 w 20"/>
                <a:gd name="T93" fmla="*/ 114 h 130"/>
                <a:gd name="T94" fmla="*/ 12 w 20"/>
                <a:gd name="T95" fmla="*/ 104 h 130"/>
                <a:gd name="T96" fmla="*/ 14 w 20"/>
                <a:gd name="T97" fmla="*/ 94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" h="130">
                  <a:moveTo>
                    <a:pt x="14" y="94"/>
                  </a:moveTo>
                  <a:lnTo>
                    <a:pt x="14" y="94"/>
                  </a:lnTo>
                  <a:lnTo>
                    <a:pt x="18" y="88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14" y="74"/>
                  </a:lnTo>
                  <a:lnTo>
                    <a:pt x="14" y="62"/>
                  </a:lnTo>
                  <a:lnTo>
                    <a:pt x="14" y="50"/>
                  </a:lnTo>
                  <a:lnTo>
                    <a:pt x="16" y="48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6" y="28"/>
                  </a:lnTo>
                  <a:lnTo>
                    <a:pt x="4" y="1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30"/>
                  </a:lnTo>
                  <a:lnTo>
                    <a:pt x="6" y="46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2" y="104"/>
                  </a:lnTo>
                  <a:lnTo>
                    <a:pt x="2" y="11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2" y="114"/>
                  </a:lnTo>
                  <a:lnTo>
                    <a:pt x="12" y="104"/>
                  </a:lnTo>
                  <a:lnTo>
                    <a:pt x="14" y="9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Freeform 434"/>
            <p:cNvSpPr>
              <a:spLocks/>
            </p:cNvSpPr>
            <p:nvPr/>
          </p:nvSpPr>
          <p:spPr bwMode="auto">
            <a:xfrm>
              <a:off x="3896" y="2986"/>
              <a:ext cx="20" cy="130"/>
            </a:xfrm>
            <a:custGeom>
              <a:avLst/>
              <a:gdLst>
                <a:gd name="T0" fmla="*/ 14 w 20"/>
                <a:gd name="T1" fmla="*/ 94 h 130"/>
                <a:gd name="T2" fmla="*/ 14 w 20"/>
                <a:gd name="T3" fmla="*/ 94 h 130"/>
                <a:gd name="T4" fmla="*/ 18 w 20"/>
                <a:gd name="T5" fmla="*/ 88 h 130"/>
                <a:gd name="T6" fmla="*/ 20 w 20"/>
                <a:gd name="T7" fmla="*/ 86 h 130"/>
                <a:gd name="T8" fmla="*/ 20 w 20"/>
                <a:gd name="T9" fmla="*/ 84 h 130"/>
                <a:gd name="T10" fmla="*/ 20 w 20"/>
                <a:gd name="T11" fmla="*/ 84 h 130"/>
                <a:gd name="T12" fmla="*/ 14 w 20"/>
                <a:gd name="T13" fmla="*/ 74 h 130"/>
                <a:gd name="T14" fmla="*/ 14 w 20"/>
                <a:gd name="T15" fmla="*/ 74 h 130"/>
                <a:gd name="T16" fmla="*/ 14 w 20"/>
                <a:gd name="T17" fmla="*/ 62 h 130"/>
                <a:gd name="T18" fmla="*/ 14 w 20"/>
                <a:gd name="T19" fmla="*/ 50 h 130"/>
                <a:gd name="T20" fmla="*/ 14 w 20"/>
                <a:gd name="T21" fmla="*/ 50 h 130"/>
                <a:gd name="T22" fmla="*/ 16 w 20"/>
                <a:gd name="T23" fmla="*/ 48 h 130"/>
                <a:gd name="T24" fmla="*/ 14 w 20"/>
                <a:gd name="T25" fmla="*/ 46 h 130"/>
                <a:gd name="T26" fmla="*/ 12 w 20"/>
                <a:gd name="T27" fmla="*/ 40 h 130"/>
                <a:gd name="T28" fmla="*/ 12 w 20"/>
                <a:gd name="T29" fmla="*/ 40 h 130"/>
                <a:gd name="T30" fmla="*/ 6 w 20"/>
                <a:gd name="T31" fmla="*/ 28 h 130"/>
                <a:gd name="T32" fmla="*/ 6 w 20"/>
                <a:gd name="T33" fmla="*/ 28 h 130"/>
                <a:gd name="T34" fmla="*/ 4 w 20"/>
                <a:gd name="T35" fmla="*/ 14 h 130"/>
                <a:gd name="T36" fmla="*/ 4 w 20"/>
                <a:gd name="T37" fmla="*/ 2 h 130"/>
                <a:gd name="T38" fmla="*/ 4 w 20"/>
                <a:gd name="T39" fmla="*/ 2 h 130"/>
                <a:gd name="T40" fmla="*/ 4 w 20"/>
                <a:gd name="T41" fmla="*/ 0 h 130"/>
                <a:gd name="T42" fmla="*/ 4 w 20"/>
                <a:gd name="T43" fmla="*/ 0 h 130"/>
                <a:gd name="T44" fmla="*/ 4 w 20"/>
                <a:gd name="T45" fmla="*/ 2 h 130"/>
                <a:gd name="T46" fmla="*/ 4 w 20"/>
                <a:gd name="T47" fmla="*/ 2 h 130"/>
                <a:gd name="T48" fmla="*/ 2 w 20"/>
                <a:gd name="T49" fmla="*/ 8 h 130"/>
                <a:gd name="T50" fmla="*/ 0 w 20"/>
                <a:gd name="T51" fmla="*/ 16 h 130"/>
                <a:gd name="T52" fmla="*/ 2 w 20"/>
                <a:gd name="T53" fmla="*/ 30 h 130"/>
                <a:gd name="T54" fmla="*/ 2 w 20"/>
                <a:gd name="T55" fmla="*/ 30 h 130"/>
                <a:gd name="T56" fmla="*/ 6 w 20"/>
                <a:gd name="T57" fmla="*/ 46 h 130"/>
                <a:gd name="T58" fmla="*/ 6 w 20"/>
                <a:gd name="T59" fmla="*/ 46 h 130"/>
                <a:gd name="T60" fmla="*/ 8 w 20"/>
                <a:gd name="T61" fmla="*/ 62 h 130"/>
                <a:gd name="T62" fmla="*/ 8 w 20"/>
                <a:gd name="T63" fmla="*/ 62 h 130"/>
                <a:gd name="T64" fmla="*/ 8 w 20"/>
                <a:gd name="T65" fmla="*/ 72 h 130"/>
                <a:gd name="T66" fmla="*/ 6 w 20"/>
                <a:gd name="T67" fmla="*/ 82 h 130"/>
                <a:gd name="T68" fmla="*/ 6 w 20"/>
                <a:gd name="T69" fmla="*/ 82 h 130"/>
                <a:gd name="T70" fmla="*/ 6 w 20"/>
                <a:gd name="T71" fmla="*/ 88 h 130"/>
                <a:gd name="T72" fmla="*/ 2 w 20"/>
                <a:gd name="T73" fmla="*/ 94 h 130"/>
                <a:gd name="T74" fmla="*/ 2 w 20"/>
                <a:gd name="T75" fmla="*/ 94 h 130"/>
                <a:gd name="T76" fmla="*/ 2 w 20"/>
                <a:gd name="T77" fmla="*/ 104 h 130"/>
                <a:gd name="T78" fmla="*/ 2 w 20"/>
                <a:gd name="T79" fmla="*/ 112 h 130"/>
                <a:gd name="T80" fmla="*/ 8 w 20"/>
                <a:gd name="T81" fmla="*/ 130 h 130"/>
                <a:gd name="T82" fmla="*/ 8 w 20"/>
                <a:gd name="T83" fmla="*/ 130 h 130"/>
                <a:gd name="T84" fmla="*/ 10 w 20"/>
                <a:gd name="T85" fmla="*/ 130 h 130"/>
                <a:gd name="T86" fmla="*/ 12 w 20"/>
                <a:gd name="T87" fmla="*/ 128 h 130"/>
                <a:gd name="T88" fmla="*/ 12 w 20"/>
                <a:gd name="T89" fmla="*/ 124 h 130"/>
                <a:gd name="T90" fmla="*/ 12 w 20"/>
                <a:gd name="T91" fmla="*/ 114 h 130"/>
                <a:gd name="T92" fmla="*/ 12 w 20"/>
                <a:gd name="T93" fmla="*/ 114 h 130"/>
                <a:gd name="T94" fmla="*/ 12 w 20"/>
                <a:gd name="T95" fmla="*/ 104 h 130"/>
                <a:gd name="T96" fmla="*/ 14 w 20"/>
                <a:gd name="T97" fmla="*/ 94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" h="130">
                  <a:moveTo>
                    <a:pt x="14" y="94"/>
                  </a:moveTo>
                  <a:lnTo>
                    <a:pt x="14" y="94"/>
                  </a:lnTo>
                  <a:lnTo>
                    <a:pt x="18" y="88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14" y="74"/>
                  </a:lnTo>
                  <a:lnTo>
                    <a:pt x="14" y="62"/>
                  </a:lnTo>
                  <a:lnTo>
                    <a:pt x="14" y="50"/>
                  </a:lnTo>
                  <a:lnTo>
                    <a:pt x="16" y="48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6" y="28"/>
                  </a:lnTo>
                  <a:lnTo>
                    <a:pt x="4" y="1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30"/>
                  </a:lnTo>
                  <a:lnTo>
                    <a:pt x="6" y="46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2" y="104"/>
                  </a:lnTo>
                  <a:lnTo>
                    <a:pt x="2" y="11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2" y="114"/>
                  </a:lnTo>
                  <a:lnTo>
                    <a:pt x="12" y="104"/>
                  </a:lnTo>
                  <a:lnTo>
                    <a:pt x="14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Freeform 435"/>
            <p:cNvSpPr>
              <a:spLocks/>
            </p:cNvSpPr>
            <p:nvPr/>
          </p:nvSpPr>
          <p:spPr bwMode="auto">
            <a:xfrm>
              <a:off x="3912" y="3042"/>
              <a:ext cx="12" cy="28"/>
            </a:xfrm>
            <a:custGeom>
              <a:avLst/>
              <a:gdLst>
                <a:gd name="T0" fmla="*/ 2 w 12"/>
                <a:gd name="T1" fmla="*/ 0 h 28"/>
                <a:gd name="T2" fmla="*/ 2 w 12"/>
                <a:gd name="T3" fmla="*/ 0 h 28"/>
                <a:gd name="T4" fmla="*/ 0 w 12"/>
                <a:gd name="T5" fmla="*/ 6 h 28"/>
                <a:gd name="T6" fmla="*/ 2 w 12"/>
                <a:gd name="T7" fmla="*/ 16 h 28"/>
                <a:gd name="T8" fmla="*/ 4 w 12"/>
                <a:gd name="T9" fmla="*/ 24 h 28"/>
                <a:gd name="T10" fmla="*/ 8 w 12"/>
                <a:gd name="T11" fmla="*/ 28 h 28"/>
                <a:gd name="T12" fmla="*/ 8 w 12"/>
                <a:gd name="T13" fmla="*/ 28 h 28"/>
                <a:gd name="T14" fmla="*/ 8 w 12"/>
                <a:gd name="T15" fmla="*/ 28 h 28"/>
                <a:gd name="T16" fmla="*/ 8 w 12"/>
                <a:gd name="T17" fmla="*/ 28 h 28"/>
                <a:gd name="T18" fmla="*/ 10 w 12"/>
                <a:gd name="T19" fmla="*/ 24 h 28"/>
                <a:gd name="T20" fmla="*/ 12 w 12"/>
                <a:gd name="T21" fmla="*/ 18 h 28"/>
                <a:gd name="T22" fmla="*/ 12 w 12"/>
                <a:gd name="T23" fmla="*/ 18 h 28"/>
                <a:gd name="T24" fmla="*/ 10 w 12"/>
                <a:gd name="T25" fmla="*/ 16 h 28"/>
                <a:gd name="T26" fmla="*/ 10 w 12"/>
                <a:gd name="T27" fmla="*/ 16 h 28"/>
                <a:gd name="T28" fmla="*/ 8 w 12"/>
                <a:gd name="T29" fmla="*/ 10 h 28"/>
                <a:gd name="T30" fmla="*/ 8 w 12"/>
                <a:gd name="T31" fmla="*/ 10 h 28"/>
                <a:gd name="T32" fmla="*/ 6 w 12"/>
                <a:gd name="T33" fmla="*/ 4 h 28"/>
                <a:gd name="T34" fmla="*/ 6 w 12"/>
                <a:gd name="T35" fmla="*/ 4 h 28"/>
                <a:gd name="T36" fmla="*/ 4 w 12"/>
                <a:gd name="T37" fmla="*/ 0 h 28"/>
                <a:gd name="T38" fmla="*/ 4 w 12"/>
                <a:gd name="T39" fmla="*/ 0 h 28"/>
                <a:gd name="T40" fmla="*/ 2 w 12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0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Freeform 436"/>
            <p:cNvSpPr>
              <a:spLocks/>
            </p:cNvSpPr>
            <p:nvPr/>
          </p:nvSpPr>
          <p:spPr bwMode="auto">
            <a:xfrm>
              <a:off x="3912" y="3042"/>
              <a:ext cx="12" cy="28"/>
            </a:xfrm>
            <a:custGeom>
              <a:avLst/>
              <a:gdLst>
                <a:gd name="T0" fmla="*/ 2 w 12"/>
                <a:gd name="T1" fmla="*/ 0 h 28"/>
                <a:gd name="T2" fmla="*/ 2 w 12"/>
                <a:gd name="T3" fmla="*/ 0 h 28"/>
                <a:gd name="T4" fmla="*/ 0 w 12"/>
                <a:gd name="T5" fmla="*/ 6 h 28"/>
                <a:gd name="T6" fmla="*/ 2 w 12"/>
                <a:gd name="T7" fmla="*/ 16 h 28"/>
                <a:gd name="T8" fmla="*/ 4 w 12"/>
                <a:gd name="T9" fmla="*/ 24 h 28"/>
                <a:gd name="T10" fmla="*/ 8 w 12"/>
                <a:gd name="T11" fmla="*/ 28 h 28"/>
                <a:gd name="T12" fmla="*/ 8 w 12"/>
                <a:gd name="T13" fmla="*/ 28 h 28"/>
                <a:gd name="T14" fmla="*/ 8 w 12"/>
                <a:gd name="T15" fmla="*/ 28 h 28"/>
                <a:gd name="T16" fmla="*/ 8 w 12"/>
                <a:gd name="T17" fmla="*/ 28 h 28"/>
                <a:gd name="T18" fmla="*/ 10 w 12"/>
                <a:gd name="T19" fmla="*/ 24 h 28"/>
                <a:gd name="T20" fmla="*/ 12 w 12"/>
                <a:gd name="T21" fmla="*/ 18 h 28"/>
                <a:gd name="T22" fmla="*/ 12 w 12"/>
                <a:gd name="T23" fmla="*/ 18 h 28"/>
                <a:gd name="T24" fmla="*/ 10 w 12"/>
                <a:gd name="T25" fmla="*/ 16 h 28"/>
                <a:gd name="T26" fmla="*/ 10 w 12"/>
                <a:gd name="T27" fmla="*/ 16 h 28"/>
                <a:gd name="T28" fmla="*/ 8 w 12"/>
                <a:gd name="T29" fmla="*/ 10 h 28"/>
                <a:gd name="T30" fmla="*/ 8 w 12"/>
                <a:gd name="T31" fmla="*/ 10 h 28"/>
                <a:gd name="T32" fmla="*/ 6 w 12"/>
                <a:gd name="T33" fmla="*/ 4 h 28"/>
                <a:gd name="T34" fmla="*/ 6 w 12"/>
                <a:gd name="T35" fmla="*/ 4 h 28"/>
                <a:gd name="T36" fmla="*/ 4 w 12"/>
                <a:gd name="T37" fmla="*/ 0 h 28"/>
                <a:gd name="T38" fmla="*/ 4 w 12"/>
                <a:gd name="T39" fmla="*/ 0 h 28"/>
                <a:gd name="T40" fmla="*/ 2 w 12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0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Freeform 437"/>
            <p:cNvSpPr>
              <a:spLocks/>
            </p:cNvSpPr>
            <p:nvPr/>
          </p:nvSpPr>
          <p:spPr bwMode="auto">
            <a:xfrm>
              <a:off x="3888" y="2914"/>
              <a:ext cx="298" cy="232"/>
            </a:xfrm>
            <a:custGeom>
              <a:avLst/>
              <a:gdLst>
                <a:gd name="T0" fmla="*/ 292 w 298"/>
                <a:gd name="T1" fmla="*/ 54 h 232"/>
                <a:gd name="T2" fmla="*/ 250 w 298"/>
                <a:gd name="T3" fmla="*/ 70 h 232"/>
                <a:gd name="T4" fmla="*/ 228 w 298"/>
                <a:gd name="T5" fmla="*/ 120 h 232"/>
                <a:gd name="T6" fmla="*/ 222 w 298"/>
                <a:gd name="T7" fmla="*/ 138 h 232"/>
                <a:gd name="T8" fmla="*/ 220 w 298"/>
                <a:gd name="T9" fmla="*/ 142 h 232"/>
                <a:gd name="T10" fmla="*/ 200 w 298"/>
                <a:gd name="T11" fmla="*/ 154 h 232"/>
                <a:gd name="T12" fmla="*/ 192 w 298"/>
                <a:gd name="T13" fmla="*/ 190 h 232"/>
                <a:gd name="T14" fmla="*/ 202 w 298"/>
                <a:gd name="T15" fmla="*/ 220 h 232"/>
                <a:gd name="T16" fmla="*/ 186 w 298"/>
                <a:gd name="T17" fmla="*/ 222 h 232"/>
                <a:gd name="T18" fmla="*/ 178 w 298"/>
                <a:gd name="T19" fmla="*/ 208 h 232"/>
                <a:gd name="T20" fmla="*/ 180 w 298"/>
                <a:gd name="T21" fmla="*/ 182 h 232"/>
                <a:gd name="T22" fmla="*/ 178 w 298"/>
                <a:gd name="T23" fmla="*/ 144 h 232"/>
                <a:gd name="T24" fmla="*/ 172 w 298"/>
                <a:gd name="T25" fmla="*/ 180 h 232"/>
                <a:gd name="T26" fmla="*/ 168 w 298"/>
                <a:gd name="T27" fmla="*/ 218 h 232"/>
                <a:gd name="T28" fmla="*/ 170 w 298"/>
                <a:gd name="T29" fmla="*/ 226 h 232"/>
                <a:gd name="T30" fmla="*/ 154 w 298"/>
                <a:gd name="T31" fmla="*/ 218 h 232"/>
                <a:gd name="T32" fmla="*/ 158 w 298"/>
                <a:gd name="T33" fmla="*/ 176 h 232"/>
                <a:gd name="T34" fmla="*/ 168 w 298"/>
                <a:gd name="T35" fmla="*/ 144 h 232"/>
                <a:gd name="T36" fmla="*/ 150 w 298"/>
                <a:gd name="T37" fmla="*/ 146 h 232"/>
                <a:gd name="T38" fmla="*/ 98 w 298"/>
                <a:gd name="T39" fmla="*/ 152 h 232"/>
                <a:gd name="T40" fmla="*/ 80 w 298"/>
                <a:gd name="T41" fmla="*/ 158 h 232"/>
                <a:gd name="T42" fmla="*/ 68 w 298"/>
                <a:gd name="T43" fmla="*/ 172 h 232"/>
                <a:gd name="T44" fmla="*/ 62 w 298"/>
                <a:gd name="T45" fmla="*/ 166 h 232"/>
                <a:gd name="T46" fmla="*/ 54 w 298"/>
                <a:gd name="T47" fmla="*/ 174 h 232"/>
                <a:gd name="T48" fmla="*/ 60 w 298"/>
                <a:gd name="T49" fmla="*/ 154 h 232"/>
                <a:gd name="T50" fmla="*/ 80 w 298"/>
                <a:gd name="T51" fmla="*/ 138 h 232"/>
                <a:gd name="T52" fmla="*/ 76 w 298"/>
                <a:gd name="T53" fmla="*/ 136 h 232"/>
                <a:gd name="T54" fmla="*/ 50 w 298"/>
                <a:gd name="T55" fmla="*/ 170 h 232"/>
                <a:gd name="T56" fmla="*/ 58 w 298"/>
                <a:gd name="T57" fmla="*/ 220 h 232"/>
                <a:gd name="T58" fmla="*/ 54 w 298"/>
                <a:gd name="T59" fmla="*/ 232 h 232"/>
                <a:gd name="T60" fmla="*/ 44 w 298"/>
                <a:gd name="T61" fmla="*/ 222 h 232"/>
                <a:gd name="T62" fmla="*/ 34 w 298"/>
                <a:gd name="T63" fmla="*/ 186 h 232"/>
                <a:gd name="T64" fmla="*/ 38 w 298"/>
                <a:gd name="T65" fmla="*/ 156 h 232"/>
                <a:gd name="T66" fmla="*/ 20 w 298"/>
                <a:gd name="T67" fmla="*/ 102 h 232"/>
                <a:gd name="T68" fmla="*/ 18 w 298"/>
                <a:gd name="T69" fmla="*/ 62 h 232"/>
                <a:gd name="T70" fmla="*/ 12 w 298"/>
                <a:gd name="T71" fmla="*/ 70 h 232"/>
                <a:gd name="T72" fmla="*/ 8 w 298"/>
                <a:gd name="T73" fmla="*/ 86 h 232"/>
                <a:gd name="T74" fmla="*/ 12 w 298"/>
                <a:gd name="T75" fmla="*/ 116 h 232"/>
                <a:gd name="T76" fmla="*/ 12 w 298"/>
                <a:gd name="T77" fmla="*/ 150 h 232"/>
                <a:gd name="T78" fmla="*/ 8 w 298"/>
                <a:gd name="T79" fmla="*/ 168 h 232"/>
                <a:gd name="T80" fmla="*/ 10 w 298"/>
                <a:gd name="T81" fmla="*/ 186 h 232"/>
                <a:gd name="T82" fmla="*/ 16 w 298"/>
                <a:gd name="T83" fmla="*/ 204 h 232"/>
                <a:gd name="T84" fmla="*/ 12 w 298"/>
                <a:gd name="T85" fmla="*/ 204 h 232"/>
                <a:gd name="T86" fmla="*/ 8 w 298"/>
                <a:gd name="T87" fmla="*/ 204 h 232"/>
                <a:gd name="T88" fmla="*/ 6 w 298"/>
                <a:gd name="T89" fmla="*/ 204 h 232"/>
                <a:gd name="T90" fmla="*/ 2 w 298"/>
                <a:gd name="T91" fmla="*/ 198 h 232"/>
                <a:gd name="T92" fmla="*/ 2 w 298"/>
                <a:gd name="T93" fmla="*/ 168 h 232"/>
                <a:gd name="T94" fmla="*/ 6 w 298"/>
                <a:gd name="T95" fmla="*/ 116 h 232"/>
                <a:gd name="T96" fmla="*/ 6 w 298"/>
                <a:gd name="T97" fmla="*/ 66 h 232"/>
                <a:gd name="T98" fmla="*/ 42 w 298"/>
                <a:gd name="T99" fmla="*/ 48 h 232"/>
                <a:gd name="T100" fmla="*/ 112 w 298"/>
                <a:gd name="T101" fmla="*/ 52 h 232"/>
                <a:gd name="T102" fmla="*/ 174 w 298"/>
                <a:gd name="T103" fmla="*/ 46 h 232"/>
                <a:gd name="T104" fmla="*/ 218 w 298"/>
                <a:gd name="T105" fmla="*/ 42 h 232"/>
                <a:gd name="T106" fmla="*/ 232 w 298"/>
                <a:gd name="T107" fmla="*/ 30 h 232"/>
                <a:gd name="T108" fmla="*/ 230 w 298"/>
                <a:gd name="T109" fmla="*/ 26 h 232"/>
                <a:gd name="T110" fmla="*/ 242 w 298"/>
                <a:gd name="T111" fmla="*/ 22 h 232"/>
                <a:gd name="T112" fmla="*/ 240 w 298"/>
                <a:gd name="T113" fmla="*/ 12 h 232"/>
                <a:gd name="T114" fmla="*/ 248 w 298"/>
                <a:gd name="T115" fmla="*/ 16 h 232"/>
                <a:gd name="T116" fmla="*/ 256 w 298"/>
                <a:gd name="T117" fmla="*/ 10 h 232"/>
                <a:gd name="T118" fmla="*/ 268 w 298"/>
                <a:gd name="T119" fmla="*/ 2 h 232"/>
                <a:gd name="T120" fmla="*/ 260 w 298"/>
                <a:gd name="T121" fmla="*/ 18 h 232"/>
                <a:gd name="T122" fmla="*/ 266 w 298"/>
                <a:gd name="T123" fmla="*/ 22 h 232"/>
                <a:gd name="T124" fmla="*/ 296 w 298"/>
                <a:gd name="T125" fmla="*/ 40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8" h="232">
                  <a:moveTo>
                    <a:pt x="298" y="46"/>
                  </a:moveTo>
                  <a:lnTo>
                    <a:pt x="298" y="46"/>
                  </a:lnTo>
                  <a:lnTo>
                    <a:pt x="296" y="52"/>
                  </a:lnTo>
                  <a:lnTo>
                    <a:pt x="294" y="52"/>
                  </a:lnTo>
                  <a:lnTo>
                    <a:pt x="292" y="54"/>
                  </a:lnTo>
                  <a:lnTo>
                    <a:pt x="288" y="56"/>
                  </a:lnTo>
                  <a:lnTo>
                    <a:pt x="282" y="56"/>
                  </a:lnTo>
                  <a:lnTo>
                    <a:pt x="268" y="60"/>
                  </a:lnTo>
                  <a:lnTo>
                    <a:pt x="254" y="66"/>
                  </a:lnTo>
                  <a:lnTo>
                    <a:pt x="252" y="70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42" y="80"/>
                  </a:lnTo>
                  <a:lnTo>
                    <a:pt x="238" y="88"/>
                  </a:lnTo>
                  <a:lnTo>
                    <a:pt x="230" y="108"/>
                  </a:lnTo>
                  <a:lnTo>
                    <a:pt x="228" y="120"/>
                  </a:lnTo>
                  <a:lnTo>
                    <a:pt x="228" y="122"/>
                  </a:lnTo>
                  <a:lnTo>
                    <a:pt x="226" y="130"/>
                  </a:lnTo>
                  <a:lnTo>
                    <a:pt x="224" y="132"/>
                  </a:lnTo>
                  <a:lnTo>
                    <a:pt x="222" y="138"/>
                  </a:lnTo>
                  <a:lnTo>
                    <a:pt x="220" y="140"/>
                  </a:lnTo>
                  <a:lnTo>
                    <a:pt x="220" y="142"/>
                  </a:lnTo>
                  <a:lnTo>
                    <a:pt x="218" y="142"/>
                  </a:lnTo>
                  <a:lnTo>
                    <a:pt x="214" y="148"/>
                  </a:lnTo>
                  <a:lnTo>
                    <a:pt x="206" y="150"/>
                  </a:lnTo>
                  <a:lnTo>
                    <a:pt x="202" y="152"/>
                  </a:lnTo>
                  <a:lnTo>
                    <a:pt x="200" y="154"/>
                  </a:lnTo>
                  <a:lnTo>
                    <a:pt x="198" y="158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4" y="178"/>
                  </a:lnTo>
                  <a:lnTo>
                    <a:pt x="192" y="190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94" y="208"/>
                  </a:lnTo>
                  <a:lnTo>
                    <a:pt x="198" y="214"/>
                  </a:lnTo>
                  <a:lnTo>
                    <a:pt x="202" y="218"/>
                  </a:lnTo>
                  <a:lnTo>
                    <a:pt x="202" y="220"/>
                  </a:lnTo>
                  <a:lnTo>
                    <a:pt x="200" y="222"/>
                  </a:lnTo>
                  <a:lnTo>
                    <a:pt x="198" y="222"/>
                  </a:lnTo>
                  <a:lnTo>
                    <a:pt x="190" y="222"/>
                  </a:lnTo>
                  <a:lnTo>
                    <a:pt x="186" y="222"/>
                  </a:lnTo>
                  <a:lnTo>
                    <a:pt x="184" y="222"/>
                  </a:lnTo>
                  <a:lnTo>
                    <a:pt x="184" y="218"/>
                  </a:lnTo>
                  <a:lnTo>
                    <a:pt x="184" y="212"/>
                  </a:lnTo>
                  <a:lnTo>
                    <a:pt x="182" y="210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8" y="204"/>
                  </a:lnTo>
                  <a:lnTo>
                    <a:pt x="178" y="196"/>
                  </a:lnTo>
                  <a:lnTo>
                    <a:pt x="178" y="186"/>
                  </a:lnTo>
                  <a:lnTo>
                    <a:pt x="180" y="182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80" y="152"/>
                  </a:lnTo>
                  <a:lnTo>
                    <a:pt x="178" y="146"/>
                  </a:lnTo>
                  <a:lnTo>
                    <a:pt x="178" y="144"/>
                  </a:lnTo>
                  <a:lnTo>
                    <a:pt x="176" y="140"/>
                  </a:lnTo>
                  <a:lnTo>
                    <a:pt x="176" y="142"/>
                  </a:lnTo>
                  <a:lnTo>
                    <a:pt x="176" y="146"/>
                  </a:lnTo>
                  <a:lnTo>
                    <a:pt x="178" y="150"/>
                  </a:lnTo>
                  <a:lnTo>
                    <a:pt x="178" y="158"/>
                  </a:lnTo>
                  <a:lnTo>
                    <a:pt x="178" y="166"/>
                  </a:lnTo>
                  <a:lnTo>
                    <a:pt x="172" y="180"/>
                  </a:lnTo>
                  <a:lnTo>
                    <a:pt x="168" y="192"/>
                  </a:lnTo>
                  <a:lnTo>
                    <a:pt x="166" y="206"/>
                  </a:lnTo>
                  <a:lnTo>
                    <a:pt x="166" y="212"/>
                  </a:lnTo>
                  <a:lnTo>
                    <a:pt x="166" y="214"/>
                  </a:lnTo>
                  <a:lnTo>
                    <a:pt x="168" y="218"/>
                  </a:lnTo>
                  <a:lnTo>
                    <a:pt x="172" y="220"/>
                  </a:lnTo>
                  <a:lnTo>
                    <a:pt x="174" y="224"/>
                  </a:lnTo>
                  <a:lnTo>
                    <a:pt x="172" y="226"/>
                  </a:lnTo>
                  <a:lnTo>
                    <a:pt x="170" y="226"/>
                  </a:lnTo>
                  <a:lnTo>
                    <a:pt x="162" y="226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18"/>
                  </a:lnTo>
                  <a:lnTo>
                    <a:pt x="154" y="218"/>
                  </a:lnTo>
                  <a:lnTo>
                    <a:pt x="152" y="216"/>
                  </a:lnTo>
                  <a:lnTo>
                    <a:pt x="152" y="208"/>
                  </a:lnTo>
                  <a:lnTo>
                    <a:pt x="152" y="202"/>
                  </a:lnTo>
                  <a:lnTo>
                    <a:pt x="158" y="182"/>
                  </a:lnTo>
                  <a:lnTo>
                    <a:pt x="158" y="176"/>
                  </a:lnTo>
                  <a:lnTo>
                    <a:pt x="158" y="170"/>
                  </a:lnTo>
                  <a:lnTo>
                    <a:pt x="160" y="152"/>
                  </a:lnTo>
                  <a:lnTo>
                    <a:pt x="160" y="146"/>
                  </a:lnTo>
                  <a:lnTo>
                    <a:pt x="166" y="144"/>
                  </a:lnTo>
                  <a:lnTo>
                    <a:pt x="168" y="144"/>
                  </a:lnTo>
                  <a:lnTo>
                    <a:pt x="170" y="144"/>
                  </a:lnTo>
                  <a:lnTo>
                    <a:pt x="168" y="144"/>
                  </a:lnTo>
                  <a:lnTo>
                    <a:pt x="166" y="144"/>
                  </a:lnTo>
                  <a:lnTo>
                    <a:pt x="158" y="144"/>
                  </a:lnTo>
                  <a:lnTo>
                    <a:pt x="150" y="146"/>
                  </a:lnTo>
                  <a:lnTo>
                    <a:pt x="140" y="146"/>
                  </a:lnTo>
                  <a:lnTo>
                    <a:pt x="136" y="148"/>
                  </a:lnTo>
                  <a:lnTo>
                    <a:pt x="124" y="150"/>
                  </a:lnTo>
                  <a:lnTo>
                    <a:pt x="112" y="152"/>
                  </a:lnTo>
                  <a:lnTo>
                    <a:pt x="9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4" y="154"/>
                  </a:lnTo>
                  <a:lnTo>
                    <a:pt x="80" y="158"/>
                  </a:lnTo>
                  <a:lnTo>
                    <a:pt x="78" y="160"/>
                  </a:lnTo>
                  <a:lnTo>
                    <a:pt x="68" y="164"/>
                  </a:lnTo>
                  <a:lnTo>
                    <a:pt x="68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2" y="170"/>
                  </a:lnTo>
                  <a:lnTo>
                    <a:pt x="62" y="166"/>
                  </a:lnTo>
                  <a:lnTo>
                    <a:pt x="56" y="166"/>
                  </a:lnTo>
                  <a:lnTo>
                    <a:pt x="56" y="168"/>
                  </a:lnTo>
                  <a:lnTo>
                    <a:pt x="54" y="174"/>
                  </a:lnTo>
                  <a:lnTo>
                    <a:pt x="52" y="174"/>
                  </a:lnTo>
                  <a:lnTo>
                    <a:pt x="52" y="168"/>
                  </a:lnTo>
                  <a:lnTo>
                    <a:pt x="54" y="166"/>
                  </a:lnTo>
                  <a:lnTo>
                    <a:pt x="60" y="154"/>
                  </a:lnTo>
                  <a:lnTo>
                    <a:pt x="68" y="142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6" y="138"/>
                  </a:lnTo>
                  <a:lnTo>
                    <a:pt x="80" y="138"/>
                  </a:lnTo>
                  <a:lnTo>
                    <a:pt x="84" y="140"/>
                  </a:lnTo>
                  <a:lnTo>
                    <a:pt x="88" y="142"/>
                  </a:lnTo>
                  <a:lnTo>
                    <a:pt x="90" y="140"/>
                  </a:lnTo>
                  <a:lnTo>
                    <a:pt x="84" y="138"/>
                  </a:lnTo>
                  <a:lnTo>
                    <a:pt x="76" y="136"/>
                  </a:lnTo>
                  <a:lnTo>
                    <a:pt x="70" y="136"/>
                  </a:lnTo>
                  <a:lnTo>
                    <a:pt x="68" y="138"/>
                  </a:lnTo>
                  <a:lnTo>
                    <a:pt x="64" y="140"/>
                  </a:lnTo>
                  <a:lnTo>
                    <a:pt x="58" y="152"/>
                  </a:lnTo>
                  <a:lnTo>
                    <a:pt x="50" y="166"/>
                  </a:lnTo>
                  <a:lnTo>
                    <a:pt x="50" y="170"/>
                  </a:lnTo>
                  <a:lnTo>
                    <a:pt x="48" y="174"/>
                  </a:lnTo>
                  <a:lnTo>
                    <a:pt x="50" y="182"/>
                  </a:lnTo>
                  <a:lnTo>
                    <a:pt x="52" y="194"/>
                  </a:lnTo>
                  <a:lnTo>
                    <a:pt x="54" y="206"/>
                  </a:lnTo>
                  <a:lnTo>
                    <a:pt x="58" y="220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66" y="232"/>
                  </a:lnTo>
                  <a:lnTo>
                    <a:pt x="62" y="232"/>
                  </a:lnTo>
                  <a:lnTo>
                    <a:pt x="58" y="232"/>
                  </a:lnTo>
                  <a:lnTo>
                    <a:pt x="54" y="232"/>
                  </a:lnTo>
                  <a:lnTo>
                    <a:pt x="50" y="230"/>
                  </a:lnTo>
                  <a:lnTo>
                    <a:pt x="48" y="228"/>
                  </a:lnTo>
                  <a:lnTo>
                    <a:pt x="48" y="226"/>
                  </a:lnTo>
                  <a:lnTo>
                    <a:pt x="46" y="224"/>
                  </a:lnTo>
                  <a:lnTo>
                    <a:pt x="44" y="222"/>
                  </a:lnTo>
                  <a:lnTo>
                    <a:pt x="44" y="220"/>
                  </a:lnTo>
                  <a:lnTo>
                    <a:pt x="42" y="218"/>
                  </a:lnTo>
                  <a:lnTo>
                    <a:pt x="42" y="212"/>
                  </a:lnTo>
                  <a:lnTo>
                    <a:pt x="40" y="202"/>
                  </a:lnTo>
                  <a:lnTo>
                    <a:pt x="36" y="192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4" y="166"/>
                  </a:lnTo>
                  <a:lnTo>
                    <a:pt x="36" y="158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36" y="140"/>
                  </a:lnTo>
                  <a:lnTo>
                    <a:pt x="34" y="134"/>
                  </a:lnTo>
                  <a:lnTo>
                    <a:pt x="26" y="118"/>
                  </a:lnTo>
                  <a:lnTo>
                    <a:pt x="20" y="102"/>
                  </a:lnTo>
                  <a:lnTo>
                    <a:pt x="18" y="94"/>
                  </a:lnTo>
                  <a:lnTo>
                    <a:pt x="16" y="86"/>
                  </a:lnTo>
                  <a:lnTo>
                    <a:pt x="14" y="76"/>
                  </a:lnTo>
                  <a:lnTo>
                    <a:pt x="16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4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4"/>
                  </a:lnTo>
                  <a:lnTo>
                    <a:pt x="8" y="102"/>
                  </a:lnTo>
                  <a:lnTo>
                    <a:pt x="8" y="108"/>
                  </a:lnTo>
                  <a:lnTo>
                    <a:pt x="10" y="110"/>
                  </a:lnTo>
                  <a:lnTo>
                    <a:pt x="12" y="116"/>
                  </a:lnTo>
                  <a:lnTo>
                    <a:pt x="12" y="128"/>
                  </a:lnTo>
                  <a:lnTo>
                    <a:pt x="14" y="13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8"/>
                  </a:lnTo>
                  <a:lnTo>
                    <a:pt x="8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8" y="180"/>
                  </a:lnTo>
                  <a:lnTo>
                    <a:pt x="8" y="184"/>
                  </a:lnTo>
                  <a:lnTo>
                    <a:pt x="10" y="186"/>
                  </a:lnTo>
                  <a:lnTo>
                    <a:pt x="12" y="190"/>
                  </a:lnTo>
                  <a:lnTo>
                    <a:pt x="12" y="192"/>
                  </a:lnTo>
                  <a:lnTo>
                    <a:pt x="14" y="196"/>
                  </a:lnTo>
                  <a:lnTo>
                    <a:pt x="16" y="204"/>
                  </a:lnTo>
                  <a:lnTo>
                    <a:pt x="14" y="212"/>
                  </a:lnTo>
                  <a:lnTo>
                    <a:pt x="12" y="208"/>
                  </a:lnTo>
                  <a:lnTo>
                    <a:pt x="12" y="204"/>
                  </a:lnTo>
                  <a:lnTo>
                    <a:pt x="10" y="206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8" y="208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2" y="208"/>
                  </a:lnTo>
                  <a:lnTo>
                    <a:pt x="2" y="202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58"/>
                  </a:lnTo>
                  <a:lnTo>
                    <a:pt x="4" y="154"/>
                  </a:lnTo>
                  <a:lnTo>
                    <a:pt x="6" y="134"/>
                  </a:lnTo>
                  <a:lnTo>
                    <a:pt x="6" y="116"/>
                  </a:lnTo>
                  <a:lnTo>
                    <a:pt x="4" y="110"/>
                  </a:lnTo>
                  <a:lnTo>
                    <a:pt x="4" y="102"/>
                  </a:lnTo>
                  <a:lnTo>
                    <a:pt x="2" y="100"/>
                  </a:lnTo>
                  <a:lnTo>
                    <a:pt x="2" y="84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12" y="5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42" y="48"/>
                  </a:lnTo>
                  <a:lnTo>
                    <a:pt x="60" y="48"/>
                  </a:lnTo>
                  <a:lnTo>
                    <a:pt x="64" y="48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112" y="52"/>
                  </a:lnTo>
                  <a:lnTo>
                    <a:pt x="126" y="52"/>
                  </a:lnTo>
                  <a:lnTo>
                    <a:pt x="142" y="50"/>
                  </a:lnTo>
                  <a:lnTo>
                    <a:pt x="150" y="50"/>
                  </a:lnTo>
                  <a:lnTo>
                    <a:pt x="168" y="48"/>
                  </a:lnTo>
                  <a:lnTo>
                    <a:pt x="174" y="46"/>
                  </a:lnTo>
                  <a:lnTo>
                    <a:pt x="192" y="46"/>
                  </a:lnTo>
                  <a:lnTo>
                    <a:pt x="202" y="46"/>
                  </a:lnTo>
                  <a:lnTo>
                    <a:pt x="208" y="44"/>
                  </a:lnTo>
                  <a:lnTo>
                    <a:pt x="214" y="42"/>
                  </a:lnTo>
                  <a:lnTo>
                    <a:pt x="218" y="42"/>
                  </a:lnTo>
                  <a:lnTo>
                    <a:pt x="226" y="38"/>
                  </a:lnTo>
                  <a:lnTo>
                    <a:pt x="228" y="38"/>
                  </a:lnTo>
                  <a:lnTo>
                    <a:pt x="238" y="32"/>
                  </a:lnTo>
                  <a:lnTo>
                    <a:pt x="232" y="30"/>
                  </a:lnTo>
                  <a:lnTo>
                    <a:pt x="226" y="30"/>
                  </a:lnTo>
                  <a:lnTo>
                    <a:pt x="226" y="28"/>
                  </a:lnTo>
                  <a:lnTo>
                    <a:pt x="230" y="26"/>
                  </a:lnTo>
                  <a:lnTo>
                    <a:pt x="236" y="24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6" y="28"/>
                  </a:lnTo>
                  <a:lnTo>
                    <a:pt x="248" y="26"/>
                  </a:lnTo>
                  <a:lnTo>
                    <a:pt x="242" y="22"/>
                  </a:lnTo>
                  <a:lnTo>
                    <a:pt x="240" y="22"/>
                  </a:lnTo>
                  <a:lnTo>
                    <a:pt x="240" y="20"/>
                  </a:lnTo>
                  <a:lnTo>
                    <a:pt x="238" y="18"/>
                  </a:lnTo>
                  <a:lnTo>
                    <a:pt x="238" y="14"/>
                  </a:lnTo>
                  <a:lnTo>
                    <a:pt x="240" y="12"/>
                  </a:lnTo>
                  <a:lnTo>
                    <a:pt x="246" y="6"/>
                  </a:lnTo>
                  <a:lnTo>
                    <a:pt x="250" y="2"/>
                  </a:lnTo>
                  <a:lnTo>
                    <a:pt x="250" y="6"/>
                  </a:lnTo>
                  <a:lnTo>
                    <a:pt x="248" y="10"/>
                  </a:lnTo>
                  <a:lnTo>
                    <a:pt x="248" y="16"/>
                  </a:lnTo>
                  <a:lnTo>
                    <a:pt x="250" y="18"/>
                  </a:lnTo>
                  <a:lnTo>
                    <a:pt x="252" y="20"/>
                  </a:lnTo>
                  <a:lnTo>
                    <a:pt x="254" y="18"/>
                  </a:lnTo>
                  <a:lnTo>
                    <a:pt x="254" y="16"/>
                  </a:lnTo>
                  <a:lnTo>
                    <a:pt x="256" y="10"/>
                  </a:lnTo>
                  <a:lnTo>
                    <a:pt x="260" y="6"/>
                  </a:lnTo>
                  <a:lnTo>
                    <a:pt x="264" y="4"/>
                  </a:lnTo>
                  <a:lnTo>
                    <a:pt x="266" y="0"/>
                  </a:lnTo>
                  <a:lnTo>
                    <a:pt x="268" y="2"/>
                  </a:lnTo>
                  <a:lnTo>
                    <a:pt x="268" y="6"/>
                  </a:lnTo>
                  <a:lnTo>
                    <a:pt x="266" y="8"/>
                  </a:lnTo>
                  <a:lnTo>
                    <a:pt x="262" y="12"/>
                  </a:lnTo>
                  <a:lnTo>
                    <a:pt x="262" y="14"/>
                  </a:lnTo>
                  <a:lnTo>
                    <a:pt x="260" y="18"/>
                  </a:lnTo>
                  <a:lnTo>
                    <a:pt x="258" y="20"/>
                  </a:lnTo>
                  <a:lnTo>
                    <a:pt x="258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6" y="22"/>
                  </a:lnTo>
                  <a:lnTo>
                    <a:pt x="272" y="26"/>
                  </a:lnTo>
                  <a:lnTo>
                    <a:pt x="278" y="32"/>
                  </a:lnTo>
                  <a:lnTo>
                    <a:pt x="280" y="36"/>
                  </a:lnTo>
                  <a:lnTo>
                    <a:pt x="284" y="38"/>
                  </a:lnTo>
                  <a:lnTo>
                    <a:pt x="290" y="40"/>
                  </a:lnTo>
                  <a:lnTo>
                    <a:pt x="296" y="40"/>
                  </a:lnTo>
                  <a:lnTo>
                    <a:pt x="296" y="42"/>
                  </a:lnTo>
                  <a:lnTo>
                    <a:pt x="298" y="42"/>
                  </a:lnTo>
                  <a:lnTo>
                    <a:pt x="298" y="46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Freeform 438"/>
            <p:cNvSpPr>
              <a:spLocks/>
            </p:cNvSpPr>
            <p:nvPr/>
          </p:nvSpPr>
          <p:spPr bwMode="auto">
            <a:xfrm>
              <a:off x="3888" y="2914"/>
              <a:ext cx="298" cy="232"/>
            </a:xfrm>
            <a:custGeom>
              <a:avLst/>
              <a:gdLst>
                <a:gd name="T0" fmla="*/ 292 w 298"/>
                <a:gd name="T1" fmla="*/ 54 h 232"/>
                <a:gd name="T2" fmla="*/ 250 w 298"/>
                <a:gd name="T3" fmla="*/ 70 h 232"/>
                <a:gd name="T4" fmla="*/ 228 w 298"/>
                <a:gd name="T5" fmla="*/ 120 h 232"/>
                <a:gd name="T6" fmla="*/ 222 w 298"/>
                <a:gd name="T7" fmla="*/ 138 h 232"/>
                <a:gd name="T8" fmla="*/ 220 w 298"/>
                <a:gd name="T9" fmla="*/ 142 h 232"/>
                <a:gd name="T10" fmla="*/ 200 w 298"/>
                <a:gd name="T11" fmla="*/ 154 h 232"/>
                <a:gd name="T12" fmla="*/ 192 w 298"/>
                <a:gd name="T13" fmla="*/ 190 h 232"/>
                <a:gd name="T14" fmla="*/ 202 w 298"/>
                <a:gd name="T15" fmla="*/ 220 h 232"/>
                <a:gd name="T16" fmla="*/ 186 w 298"/>
                <a:gd name="T17" fmla="*/ 222 h 232"/>
                <a:gd name="T18" fmla="*/ 178 w 298"/>
                <a:gd name="T19" fmla="*/ 208 h 232"/>
                <a:gd name="T20" fmla="*/ 180 w 298"/>
                <a:gd name="T21" fmla="*/ 182 h 232"/>
                <a:gd name="T22" fmla="*/ 178 w 298"/>
                <a:gd name="T23" fmla="*/ 144 h 232"/>
                <a:gd name="T24" fmla="*/ 172 w 298"/>
                <a:gd name="T25" fmla="*/ 180 h 232"/>
                <a:gd name="T26" fmla="*/ 168 w 298"/>
                <a:gd name="T27" fmla="*/ 218 h 232"/>
                <a:gd name="T28" fmla="*/ 170 w 298"/>
                <a:gd name="T29" fmla="*/ 226 h 232"/>
                <a:gd name="T30" fmla="*/ 154 w 298"/>
                <a:gd name="T31" fmla="*/ 218 h 232"/>
                <a:gd name="T32" fmla="*/ 158 w 298"/>
                <a:gd name="T33" fmla="*/ 176 h 232"/>
                <a:gd name="T34" fmla="*/ 168 w 298"/>
                <a:gd name="T35" fmla="*/ 144 h 232"/>
                <a:gd name="T36" fmla="*/ 150 w 298"/>
                <a:gd name="T37" fmla="*/ 146 h 232"/>
                <a:gd name="T38" fmla="*/ 98 w 298"/>
                <a:gd name="T39" fmla="*/ 152 h 232"/>
                <a:gd name="T40" fmla="*/ 80 w 298"/>
                <a:gd name="T41" fmla="*/ 158 h 232"/>
                <a:gd name="T42" fmla="*/ 68 w 298"/>
                <a:gd name="T43" fmla="*/ 172 h 232"/>
                <a:gd name="T44" fmla="*/ 62 w 298"/>
                <a:gd name="T45" fmla="*/ 166 h 232"/>
                <a:gd name="T46" fmla="*/ 54 w 298"/>
                <a:gd name="T47" fmla="*/ 174 h 232"/>
                <a:gd name="T48" fmla="*/ 60 w 298"/>
                <a:gd name="T49" fmla="*/ 154 h 232"/>
                <a:gd name="T50" fmla="*/ 80 w 298"/>
                <a:gd name="T51" fmla="*/ 138 h 232"/>
                <a:gd name="T52" fmla="*/ 76 w 298"/>
                <a:gd name="T53" fmla="*/ 136 h 232"/>
                <a:gd name="T54" fmla="*/ 50 w 298"/>
                <a:gd name="T55" fmla="*/ 170 h 232"/>
                <a:gd name="T56" fmla="*/ 58 w 298"/>
                <a:gd name="T57" fmla="*/ 220 h 232"/>
                <a:gd name="T58" fmla="*/ 54 w 298"/>
                <a:gd name="T59" fmla="*/ 232 h 232"/>
                <a:gd name="T60" fmla="*/ 44 w 298"/>
                <a:gd name="T61" fmla="*/ 222 h 232"/>
                <a:gd name="T62" fmla="*/ 34 w 298"/>
                <a:gd name="T63" fmla="*/ 186 h 232"/>
                <a:gd name="T64" fmla="*/ 38 w 298"/>
                <a:gd name="T65" fmla="*/ 156 h 232"/>
                <a:gd name="T66" fmla="*/ 20 w 298"/>
                <a:gd name="T67" fmla="*/ 102 h 232"/>
                <a:gd name="T68" fmla="*/ 18 w 298"/>
                <a:gd name="T69" fmla="*/ 62 h 232"/>
                <a:gd name="T70" fmla="*/ 12 w 298"/>
                <a:gd name="T71" fmla="*/ 70 h 232"/>
                <a:gd name="T72" fmla="*/ 8 w 298"/>
                <a:gd name="T73" fmla="*/ 86 h 232"/>
                <a:gd name="T74" fmla="*/ 12 w 298"/>
                <a:gd name="T75" fmla="*/ 116 h 232"/>
                <a:gd name="T76" fmla="*/ 12 w 298"/>
                <a:gd name="T77" fmla="*/ 150 h 232"/>
                <a:gd name="T78" fmla="*/ 8 w 298"/>
                <a:gd name="T79" fmla="*/ 168 h 232"/>
                <a:gd name="T80" fmla="*/ 10 w 298"/>
                <a:gd name="T81" fmla="*/ 186 h 232"/>
                <a:gd name="T82" fmla="*/ 16 w 298"/>
                <a:gd name="T83" fmla="*/ 204 h 232"/>
                <a:gd name="T84" fmla="*/ 12 w 298"/>
                <a:gd name="T85" fmla="*/ 204 h 232"/>
                <a:gd name="T86" fmla="*/ 8 w 298"/>
                <a:gd name="T87" fmla="*/ 204 h 232"/>
                <a:gd name="T88" fmla="*/ 6 w 298"/>
                <a:gd name="T89" fmla="*/ 204 h 232"/>
                <a:gd name="T90" fmla="*/ 2 w 298"/>
                <a:gd name="T91" fmla="*/ 198 h 232"/>
                <a:gd name="T92" fmla="*/ 2 w 298"/>
                <a:gd name="T93" fmla="*/ 168 h 232"/>
                <a:gd name="T94" fmla="*/ 6 w 298"/>
                <a:gd name="T95" fmla="*/ 116 h 232"/>
                <a:gd name="T96" fmla="*/ 6 w 298"/>
                <a:gd name="T97" fmla="*/ 66 h 232"/>
                <a:gd name="T98" fmla="*/ 42 w 298"/>
                <a:gd name="T99" fmla="*/ 48 h 232"/>
                <a:gd name="T100" fmla="*/ 112 w 298"/>
                <a:gd name="T101" fmla="*/ 52 h 232"/>
                <a:gd name="T102" fmla="*/ 174 w 298"/>
                <a:gd name="T103" fmla="*/ 46 h 232"/>
                <a:gd name="T104" fmla="*/ 218 w 298"/>
                <a:gd name="T105" fmla="*/ 42 h 232"/>
                <a:gd name="T106" fmla="*/ 232 w 298"/>
                <a:gd name="T107" fmla="*/ 30 h 232"/>
                <a:gd name="T108" fmla="*/ 230 w 298"/>
                <a:gd name="T109" fmla="*/ 26 h 232"/>
                <a:gd name="T110" fmla="*/ 242 w 298"/>
                <a:gd name="T111" fmla="*/ 22 h 232"/>
                <a:gd name="T112" fmla="*/ 240 w 298"/>
                <a:gd name="T113" fmla="*/ 12 h 232"/>
                <a:gd name="T114" fmla="*/ 248 w 298"/>
                <a:gd name="T115" fmla="*/ 16 h 232"/>
                <a:gd name="T116" fmla="*/ 256 w 298"/>
                <a:gd name="T117" fmla="*/ 10 h 232"/>
                <a:gd name="T118" fmla="*/ 268 w 298"/>
                <a:gd name="T119" fmla="*/ 2 h 232"/>
                <a:gd name="T120" fmla="*/ 260 w 298"/>
                <a:gd name="T121" fmla="*/ 18 h 232"/>
                <a:gd name="T122" fmla="*/ 266 w 298"/>
                <a:gd name="T123" fmla="*/ 22 h 232"/>
                <a:gd name="T124" fmla="*/ 296 w 298"/>
                <a:gd name="T125" fmla="*/ 40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8" h="232">
                  <a:moveTo>
                    <a:pt x="298" y="46"/>
                  </a:moveTo>
                  <a:lnTo>
                    <a:pt x="298" y="46"/>
                  </a:lnTo>
                  <a:lnTo>
                    <a:pt x="296" y="52"/>
                  </a:lnTo>
                  <a:lnTo>
                    <a:pt x="294" y="52"/>
                  </a:lnTo>
                  <a:lnTo>
                    <a:pt x="292" y="54"/>
                  </a:lnTo>
                  <a:lnTo>
                    <a:pt x="288" y="56"/>
                  </a:lnTo>
                  <a:lnTo>
                    <a:pt x="282" y="56"/>
                  </a:lnTo>
                  <a:lnTo>
                    <a:pt x="268" y="60"/>
                  </a:lnTo>
                  <a:lnTo>
                    <a:pt x="254" y="66"/>
                  </a:lnTo>
                  <a:lnTo>
                    <a:pt x="252" y="70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42" y="80"/>
                  </a:lnTo>
                  <a:lnTo>
                    <a:pt x="238" y="88"/>
                  </a:lnTo>
                  <a:lnTo>
                    <a:pt x="230" y="108"/>
                  </a:lnTo>
                  <a:lnTo>
                    <a:pt x="228" y="120"/>
                  </a:lnTo>
                  <a:lnTo>
                    <a:pt x="228" y="122"/>
                  </a:lnTo>
                  <a:lnTo>
                    <a:pt x="226" y="130"/>
                  </a:lnTo>
                  <a:lnTo>
                    <a:pt x="224" y="132"/>
                  </a:lnTo>
                  <a:lnTo>
                    <a:pt x="222" y="138"/>
                  </a:lnTo>
                  <a:lnTo>
                    <a:pt x="220" y="140"/>
                  </a:lnTo>
                  <a:lnTo>
                    <a:pt x="220" y="142"/>
                  </a:lnTo>
                  <a:lnTo>
                    <a:pt x="218" y="142"/>
                  </a:lnTo>
                  <a:lnTo>
                    <a:pt x="214" y="148"/>
                  </a:lnTo>
                  <a:lnTo>
                    <a:pt x="206" y="150"/>
                  </a:lnTo>
                  <a:lnTo>
                    <a:pt x="202" y="152"/>
                  </a:lnTo>
                  <a:lnTo>
                    <a:pt x="200" y="154"/>
                  </a:lnTo>
                  <a:lnTo>
                    <a:pt x="198" y="158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4" y="178"/>
                  </a:lnTo>
                  <a:lnTo>
                    <a:pt x="192" y="190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94" y="208"/>
                  </a:lnTo>
                  <a:lnTo>
                    <a:pt x="198" y="214"/>
                  </a:lnTo>
                  <a:lnTo>
                    <a:pt x="202" y="218"/>
                  </a:lnTo>
                  <a:lnTo>
                    <a:pt x="202" y="220"/>
                  </a:lnTo>
                  <a:lnTo>
                    <a:pt x="200" y="222"/>
                  </a:lnTo>
                  <a:lnTo>
                    <a:pt x="198" y="222"/>
                  </a:lnTo>
                  <a:lnTo>
                    <a:pt x="190" y="222"/>
                  </a:lnTo>
                  <a:lnTo>
                    <a:pt x="186" y="222"/>
                  </a:lnTo>
                  <a:lnTo>
                    <a:pt x="184" y="222"/>
                  </a:lnTo>
                  <a:lnTo>
                    <a:pt x="184" y="218"/>
                  </a:lnTo>
                  <a:lnTo>
                    <a:pt x="184" y="212"/>
                  </a:lnTo>
                  <a:lnTo>
                    <a:pt x="182" y="210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8" y="204"/>
                  </a:lnTo>
                  <a:lnTo>
                    <a:pt x="178" y="196"/>
                  </a:lnTo>
                  <a:lnTo>
                    <a:pt x="178" y="186"/>
                  </a:lnTo>
                  <a:lnTo>
                    <a:pt x="180" y="182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80" y="152"/>
                  </a:lnTo>
                  <a:lnTo>
                    <a:pt x="178" y="146"/>
                  </a:lnTo>
                  <a:lnTo>
                    <a:pt x="178" y="144"/>
                  </a:lnTo>
                  <a:lnTo>
                    <a:pt x="176" y="140"/>
                  </a:lnTo>
                  <a:lnTo>
                    <a:pt x="176" y="142"/>
                  </a:lnTo>
                  <a:lnTo>
                    <a:pt x="176" y="146"/>
                  </a:lnTo>
                  <a:lnTo>
                    <a:pt x="178" y="150"/>
                  </a:lnTo>
                  <a:lnTo>
                    <a:pt x="178" y="158"/>
                  </a:lnTo>
                  <a:lnTo>
                    <a:pt x="178" y="166"/>
                  </a:lnTo>
                  <a:lnTo>
                    <a:pt x="172" y="180"/>
                  </a:lnTo>
                  <a:lnTo>
                    <a:pt x="168" y="192"/>
                  </a:lnTo>
                  <a:lnTo>
                    <a:pt x="166" y="206"/>
                  </a:lnTo>
                  <a:lnTo>
                    <a:pt x="166" y="212"/>
                  </a:lnTo>
                  <a:lnTo>
                    <a:pt x="166" y="214"/>
                  </a:lnTo>
                  <a:lnTo>
                    <a:pt x="168" y="218"/>
                  </a:lnTo>
                  <a:lnTo>
                    <a:pt x="172" y="220"/>
                  </a:lnTo>
                  <a:lnTo>
                    <a:pt x="174" y="224"/>
                  </a:lnTo>
                  <a:lnTo>
                    <a:pt x="172" y="226"/>
                  </a:lnTo>
                  <a:lnTo>
                    <a:pt x="170" y="226"/>
                  </a:lnTo>
                  <a:lnTo>
                    <a:pt x="162" y="226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18"/>
                  </a:lnTo>
                  <a:lnTo>
                    <a:pt x="154" y="218"/>
                  </a:lnTo>
                  <a:lnTo>
                    <a:pt x="152" y="216"/>
                  </a:lnTo>
                  <a:lnTo>
                    <a:pt x="152" y="208"/>
                  </a:lnTo>
                  <a:lnTo>
                    <a:pt x="152" y="202"/>
                  </a:lnTo>
                  <a:lnTo>
                    <a:pt x="158" y="182"/>
                  </a:lnTo>
                  <a:lnTo>
                    <a:pt x="158" y="176"/>
                  </a:lnTo>
                  <a:lnTo>
                    <a:pt x="158" y="170"/>
                  </a:lnTo>
                  <a:lnTo>
                    <a:pt x="160" y="152"/>
                  </a:lnTo>
                  <a:lnTo>
                    <a:pt x="160" y="146"/>
                  </a:lnTo>
                  <a:lnTo>
                    <a:pt x="166" y="144"/>
                  </a:lnTo>
                  <a:lnTo>
                    <a:pt x="168" y="144"/>
                  </a:lnTo>
                  <a:lnTo>
                    <a:pt x="170" y="144"/>
                  </a:lnTo>
                  <a:lnTo>
                    <a:pt x="168" y="144"/>
                  </a:lnTo>
                  <a:lnTo>
                    <a:pt x="166" y="144"/>
                  </a:lnTo>
                  <a:lnTo>
                    <a:pt x="158" y="144"/>
                  </a:lnTo>
                  <a:lnTo>
                    <a:pt x="150" y="146"/>
                  </a:lnTo>
                  <a:lnTo>
                    <a:pt x="140" y="146"/>
                  </a:lnTo>
                  <a:lnTo>
                    <a:pt x="136" y="148"/>
                  </a:lnTo>
                  <a:lnTo>
                    <a:pt x="124" y="150"/>
                  </a:lnTo>
                  <a:lnTo>
                    <a:pt x="112" y="152"/>
                  </a:lnTo>
                  <a:lnTo>
                    <a:pt x="9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4" y="154"/>
                  </a:lnTo>
                  <a:lnTo>
                    <a:pt x="80" y="158"/>
                  </a:lnTo>
                  <a:lnTo>
                    <a:pt x="78" y="160"/>
                  </a:lnTo>
                  <a:lnTo>
                    <a:pt x="68" y="164"/>
                  </a:lnTo>
                  <a:lnTo>
                    <a:pt x="68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2" y="170"/>
                  </a:lnTo>
                  <a:lnTo>
                    <a:pt x="62" y="166"/>
                  </a:lnTo>
                  <a:lnTo>
                    <a:pt x="56" y="166"/>
                  </a:lnTo>
                  <a:lnTo>
                    <a:pt x="56" y="168"/>
                  </a:lnTo>
                  <a:lnTo>
                    <a:pt x="54" y="174"/>
                  </a:lnTo>
                  <a:lnTo>
                    <a:pt x="52" y="174"/>
                  </a:lnTo>
                  <a:lnTo>
                    <a:pt x="52" y="168"/>
                  </a:lnTo>
                  <a:lnTo>
                    <a:pt x="54" y="166"/>
                  </a:lnTo>
                  <a:lnTo>
                    <a:pt x="60" y="154"/>
                  </a:lnTo>
                  <a:lnTo>
                    <a:pt x="68" y="142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6" y="138"/>
                  </a:lnTo>
                  <a:lnTo>
                    <a:pt x="80" y="138"/>
                  </a:lnTo>
                  <a:lnTo>
                    <a:pt x="84" y="140"/>
                  </a:lnTo>
                  <a:lnTo>
                    <a:pt x="88" y="142"/>
                  </a:lnTo>
                  <a:lnTo>
                    <a:pt x="90" y="140"/>
                  </a:lnTo>
                  <a:lnTo>
                    <a:pt x="84" y="138"/>
                  </a:lnTo>
                  <a:lnTo>
                    <a:pt x="76" y="136"/>
                  </a:lnTo>
                  <a:lnTo>
                    <a:pt x="70" y="136"/>
                  </a:lnTo>
                  <a:lnTo>
                    <a:pt x="68" y="138"/>
                  </a:lnTo>
                  <a:lnTo>
                    <a:pt x="64" y="140"/>
                  </a:lnTo>
                  <a:lnTo>
                    <a:pt x="58" y="152"/>
                  </a:lnTo>
                  <a:lnTo>
                    <a:pt x="50" y="166"/>
                  </a:lnTo>
                  <a:lnTo>
                    <a:pt x="50" y="170"/>
                  </a:lnTo>
                  <a:lnTo>
                    <a:pt x="48" y="174"/>
                  </a:lnTo>
                  <a:lnTo>
                    <a:pt x="50" y="182"/>
                  </a:lnTo>
                  <a:lnTo>
                    <a:pt x="52" y="194"/>
                  </a:lnTo>
                  <a:lnTo>
                    <a:pt x="54" y="206"/>
                  </a:lnTo>
                  <a:lnTo>
                    <a:pt x="58" y="220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66" y="232"/>
                  </a:lnTo>
                  <a:lnTo>
                    <a:pt x="62" y="232"/>
                  </a:lnTo>
                  <a:lnTo>
                    <a:pt x="58" y="232"/>
                  </a:lnTo>
                  <a:lnTo>
                    <a:pt x="54" y="232"/>
                  </a:lnTo>
                  <a:lnTo>
                    <a:pt x="50" y="230"/>
                  </a:lnTo>
                  <a:lnTo>
                    <a:pt x="48" y="228"/>
                  </a:lnTo>
                  <a:lnTo>
                    <a:pt x="48" y="226"/>
                  </a:lnTo>
                  <a:lnTo>
                    <a:pt x="46" y="224"/>
                  </a:lnTo>
                  <a:lnTo>
                    <a:pt x="44" y="222"/>
                  </a:lnTo>
                  <a:lnTo>
                    <a:pt x="44" y="220"/>
                  </a:lnTo>
                  <a:lnTo>
                    <a:pt x="42" y="218"/>
                  </a:lnTo>
                  <a:lnTo>
                    <a:pt x="42" y="212"/>
                  </a:lnTo>
                  <a:lnTo>
                    <a:pt x="40" y="202"/>
                  </a:lnTo>
                  <a:lnTo>
                    <a:pt x="36" y="192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4" y="166"/>
                  </a:lnTo>
                  <a:lnTo>
                    <a:pt x="36" y="158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36" y="140"/>
                  </a:lnTo>
                  <a:lnTo>
                    <a:pt x="34" y="134"/>
                  </a:lnTo>
                  <a:lnTo>
                    <a:pt x="26" y="118"/>
                  </a:lnTo>
                  <a:lnTo>
                    <a:pt x="20" y="102"/>
                  </a:lnTo>
                  <a:lnTo>
                    <a:pt x="18" y="94"/>
                  </a:lnTo>
                  <a:lnTo>
                    <a:pt x="16" y="86"/>
                  </a:lnTo>
                  <a:lnTo>
                    <a:pt x="14" y="76"/>
                  </a:lnTo>
                  <a:lnTo>
                    <a:pt x="16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4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4"/>
                  </a:lnTo>
                  <a:lnTo>
                    <a:pt x="8" y="102"/>
                  </a:lnTo>
                  <a:lnTo>
                    <a:pt x="8" y="108"/>
                  </a:lnTo>
                  <a:lnTo>
                    <a:pt x="10" y="110"/>
                  </a:lnTo>
                  <a:lnTo>
                    <a:pt x="12" y="116"/>
                  </a:lnTo>
                  <a:lnTo>
                    <a:pt x="12" y="128"/>
                  </a:lnTo>
                  <a:lnTo>
                    <a:pt x="14" y="13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8"/>
                  </a:lnTo>
                  <a:lnTo>
                    <a:pt x="8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8" y="180"/>
                  </a:lnTo>
                  <a:lnTo>
                    <a:pt x="8" y="184"/>
                  </a:lnTo>
                  <a:lnTo>
                    <a:pt x="10" y="186"/>
                  </a:lnTo>
                  <a:lnTo>
                    <a:pt x="12" y="190"/>
                  </a:lnTo>
                  <a:lnTo>
                    <a:pt x="12" y="192"/>
                  </a:lnTo>
                  <a:lnTo>
                    <a:pt x="14" y="196"/>
                  </a:lnTo>
                  <a:lnTo>
                    <a:pt x="16" y="204"/>
                  </a:lnTo>
                  <a:lnTo>
                    <a:pt x="14" y="212"/>
                  </a:lnTo>
                  <a:lnTo>
                    <a:pt x="12" y="208"/>
                  </a:lnTo>
                  <a:lnTo>
                    <a:pt x="12" y="204"/>
                  </a:lnTo>
                  <a:lnTo>
                    <a:pt x="10" y="206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8" y="208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2" y="208"/>
                  </a:lnTo>
                  <a:lnTo>
                    <a:pt x="2" y="202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58"/>
                  </a:lnTo>
                  <a:lnTo>
                    <a:pt x="4" y="154"/>
                  </a:lnTo>
                  <a:lnTo>
                    <a:pt x="6" y="134"/>
                  </a:lnTo>
                  <a:lnTo>
                    <a:pt x="6" y="116"/>
                  </a:lnTo>
                  <a:lnTo>
                    <a:pt x="4" y="110"/>
                  </a:lnTo>
                  <a:lnTo>
                    <a:pt x="4" y="102"/>
                  </a:lnTo>
                  <a:lnTo>
                    <a:pt x="2" y="100"/>
                  </a:lnTo>
                  <a:lnTo>
                    <a:pt x="2" y="84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12" y="5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42" y="48"/>
                  </a:lnTo>
                  <a:lnTo>
                    <a:pt x="60" y="48"/>
                  </a:lnTo>
                  <a:lnTo>
                    <a:pt x="64" y="48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112" y="52"/>
                  </a:lnTo>
                  <a:lnTo>
                    <a:pt x="126" y="52"/>
                  </a:lnTo>
                  <a:lnTo>
                    <a:pt x="142" y="50"/>
                  </a:lnTo>
                  <a:lnTo>
                    <a:pt x="150" y="50"/>
                  </a:lnTo>
                  <a:lnTo>
                    <a:pt x="168" y="48"/>
                  </a:lnTo>
                  <a:lnTo>
                    <a:pt x="174" y="46"/>
                  </a:lnTo>
                  <a:lnTo>
                    <a:pt x="192" y="46"/>
                  </a:lnTo>
                  <a:lnTo>
                    <a:pt x="202" y="46"/>
                  </a:lnTo>
                  <a:lnTo>
                    <a:pt x="208" y="44"/>
                  </a:lnTo>
                  <a:lnTo>
                    <a:pt x="214" y="42"/>
                  </a:lnTo>
                  <a:lnTo>
                    <a:pt x="218" y="42"/>
                  </a:lnTo>
                  <a:lnTo>
                    <a:pt x="226" y="38"/>
                  </a:lnTo>
                  <a:lnTo>
                    <a:pt x="228" y="38"/>
                  </a:lnTo>
                  <a:lnTo>
                    <a:pt x="238" y="32"/>
                  </a:lnTo>
                  <a:lnTo>
                    <a:pt x="232" y="30"/>
                  </a:lnTo>
                  <a:lnTo>
                    <a:pt x="226" y="30"/>
                  </a:lnTo>
                  <a:lnTo>
                    <a:pt x="226" y="28"/>
                  </a:lnTo>
                  <a:lnTo>
                    <a:pt x="230" y="26"/>
                  </a:lnTo>
                  <a:lnTo>
                    <a:pt x="236" y="24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6" y="28"/>
                  </a:lnTo>
                  <a:lnTo>
                    <a:pt x="248" y="26"/>
                  </a:lnTo>
                  <a:lnTo>
                    <a:pt x="242" y="22"/>
                  </a:lnTo>
                  <a:lnTo>
                    <a:pt x="240" y="22"/>
                  </a:lnTo>
                  <a:lnTo>
                    <a:pt x="240" y="20"/>
                  </a:lnTo>
                  <a:lnTo>
                    <a:pt x="238" y="18"/>
                  </a:lnTo>
                  <a:lnTo>
                    <a:pt x="238" y="14"/>
                  </a:lnTo>
                  <a:lnTo>
                    <a:pt x="240" y="12"/>
                  </a:lnTo>
                  <a:lnTo>
                    <a:pt x="246" y="6"/>
                  </a:lnTo>
                  <a:lnTo>
                    <a:pt x="250" y="2"/>
                  </a:lnTo>
                  <a:lnTo>
                    <a:pt x="250" y="6"/>
                  </a:lnTo>
                  <a:lnTo>
                    <a:pt x="248" y="10"/>
                  </a:lnTo>
                  <a:lnTo>
                    <a:pt x="248" y="16"/>
                  </a:lnTo>
                  <a:lnTo>
                    <a:pt x="250" y="18"/>
                  </a:lnTo>
                  <a:lnTo>
                    <a:pt x="252" y="20"/>
                  </a:lnTo>
                  <a:lnTo>
                    <a:pt x="254" y="18"/>
                  </a:lnTo>
                  <a:lnTo>
                    <a:pt x="254" y="16"/>
                  </a:lnTo>
                  <a:lnTo>
                    <a:pt x="256" y="10"/>
                  </a:lnTo>
                  <a:lnTo>
                    <a:pt x="260" y="6"/>
                  </a:lnTo>
                  <a:lnTo>
                    <a:pt x="264" y="4"/>
                  </a:lnTo>
                  <a:lnTo>
                    <a:pt x="266" y="0"/>
                  </a:lnTo>
                  <a:lnTo>
                    <a:pt x="268" y="2"/>
                  </a:lnTo>
                  <a:lnTo>
                    <a:pt x="268" y="6"/>
                  </a:lnTo>
                  <a:lnTo>
                    <a:pt x="266" y="8"/>
                  </a:lnTo>
                  <a:lnTo>
                    <a:pt x="262" y="12"/>
                  </a:lnTo>
                  <a:lnTo>
                    <a:pt x="262" y="14"/>
                  </a:lnTo>
                  <a:lnTo>
                    <a:pt x="260" y="18"/>
                  </a:lnTo>
                  <a:lnTo>
                    <a:pt x="258" y="20"/>
                  </a:lnTo>
                  <a:lnTo>
                    <a:pt x="258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6" y="22"/>
                  </a:lnTo>
                  <a:lnTo>
                    <a:pt x="272" y="26"/>
                  </a:lnTo>
                  <a:lnTo>
                    <a:pt x="278" y="32"/>
                  </a:lnTo>
                  <a:lnTo>
                    <a:pt x="280" y="36"/>
                  </a:lnTo>
                  <a:lnTo>
                    <a:pt x="284" y="38"/>
                  </a:lnTo>
                  <a:lnTo>
                    <a:pt x="290" y="40"/>
                  </a:lnTo>
                  <a:lnTo>
                    <a:pt x="296" y="40"/>
                  </a:lnTo>
                  <a:lnTo>
                    <a:pt x="296" y="42"/>
                  </a:lnTo>
                  <a:lnTo>
                    <a:pt x="298" y="42"/>
                  </a:lnTo>
                  <a:lnTo>
                    <a:pt x="298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439"/>
            <p:cNvSpPr>
              <a:spLocks/>
            </p:cNvSpPr>
            <p:nvPr/>
          </p:nvSpPr>
          <p:spPr bwMode="auto">
            <a:xfrm>
              <a:off x="4126" y="2958"/>
              <a:ext cx="2" cy="6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2 w 2"/>
                <a:gd name="T5" fmla="*/ 2 h 6"/>
                <a:gd name="T6" fmla="*/ 2 w 2"/>
                <a:gd name="T7" fmla="*/ 2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2 h 6"/>
                <a:gd name="T14" fmla="*/ 0 w 2"/>
                <a:gd name="T15" fmla="*/ 6 h 6"/>
                <a:gd name="T16" fmla="*/ 0 w 2"/>
                <a:gd name="T17" fmla="*/ 6 h 6"/>
                <a:gd name="T18" fmla="*/ 2 w 2"/>
                <a:gd name="T19" fmla="*/ 6 h 6"/>
                <a:gd name="T20" fmla="*/ 2 w 2"/>
                <a:gd name="T21" fmla="*/ 6 h 6"/>
                <a:gd name="T22" fmla="*/ 2 w 2"/>
                <a:gd name="T23" fmla="*/ 4 h 6"/>
                <a:gd name="T24" fmla="*/ 2 w 2"/>
                <a:gd name="T25" fmla="*/ 4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Freeform 440"/>
            <p:cNvSpPr>
              <a:spLocks/>
            </p:cNvSpPr>
            <p:nvPr/>
          </p:nvSpPr>
          <p:spPr bwMode="auto">
            <a:xfrm>
              <a:off x="4126" y="2958"/>
              <a:ext cx="2" cy="6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2 w 2"/>
                <a:gd name="T5" fmla="*/ 2 h 6"/>
                <a:gd name="T6" fmla="*/ 2 w 2"/>
                <a:gd name="T7" fmla="*/ 2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2 h 6"/>
                <a:gd name="T14" fmla="*/ 0 w 2"/>
                <a:gd name="T15" fmla="*/ 6 h 6"/>
                <a:gd name="T16" fmla="*/ 0 w 2"/>
                <a:gd name="T17" fmla="*/ 6 h 6"/>
                <a:gd name="T18" fmla="*/ 2 w 2"/>
                <a:gd name="T19" fmla="*/ 6 h 6"/>
                <a:gd name="T20" fmla="*/ 2 w 2"/>
                <a:gd name="T21" fmla="*/ 6 h 6"/>
                <a:gd name="T22" fmla="*/ 2 w 2"/>
                <a:gd name="T23" fmla="*/ 4 h 6"/>
                <a:gd name="T24" fmla="*/ 2 w 2"/>
                <a:gd name="T25" fmla="*/ 4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441"/>
            <p:cNvSpPr>
              <a:spLocks/>
            </p:cNvSpPr>
            <p:nvPr/>
          </p:nvSpPr>
          <p:spPr bwMode="auto">
            <a:xfrm>
              <a:off x="4176" y="2958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6 w 6"/>
                <a:gd name="T5" fmla="*/ 2 h 4"/>
                <a:gd name="T6" fmla="*/ 2 w 6"/>
                <a:gd name="T7" fmla="*/ 0 h 4"/>
                <a:gd name="T8" fmla="*/ 2 w 6"/>
                <a:gd name="T9" fmla="*/ 0 h 4"/>
                <a:gd name="T10" fmla="*/ 0 w 6"/>
                <a:gd name="T11" fmla="*/ 0 h 4"/>
                <a:gd name="T12" fmla="*/ 0 w 6"/>
                <a:gd name="T13" fmla="*/ 2 h 4"/>
                <a:gd name="T14" fmla="*/ 0 w 6"/>
                <a:gd name="T15" fmla="*/ 2 h 4"/>
                <a:gd name="T16" fmla="*/ 2 w 6"/>
                <a:gd name="T17" fmla="*/ 4 h 4"/>
                <a:gd name="T18" fmla="*/ 4 w 6"/>
                <a:gd name="T19" fmla="*/ 4 h 4"/>
                <a:gd name="T20" fmla="*/ 6 w 6"/>
                <a:gd name="T21" fmla="*/ 4 h 4"/>
                <a:gd name="T22" fmla="*/ 6 w 6"/>
                <a:gd name="T23" fmla="*/ 2 h 4"/>
                <a:gd name="T24" fmla="*/ 6 w 6"/>
                <a:gd name="T25" fmla="*/ 2 h 4"/>
                <a:gd name="T26" fmla="*/ 6 w 6"/>
                <a:gd name="T27" fmla="*/ 2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442"/>
            <p:cNvSpPr>
              <a:spLocks/>
            </p:cNvSpPr>
            <p:nvPr/>
          </p:nvSpPr>
          <p:spPr bwMode="auto">
            <a:xfrm>
              <a:off x="4176" y="2958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6 w 6"/>
                <a:gd name="T5" fmla="*/ 2 h 4"/>
                <a:gd name="T6" fmla="*/ 2 w 6"/>
                <a:gd name="T7" fmla="*/ 0 h 4"/>
                <a:gd name="T8" fmla="*/ 2 w 6"/>
                <a:gd name="T9" fmla="*/ 0 h 4"/>
                <a:gd name="T10" fmla="*/ 0 w 6"/>
                <a:gd name="T11" fmla="*/ 0 h 4"/>
                <a:gd name="T12" fmla="*/ 0 w 6"/>
                <a:gd name="T13" fmla="*/ 2 h 4"/>
                <a:gd name="T14" fmla="*/ 0 w 6"/>
                <a:gd name="T15" fmla="*/ 2 h 4"/>
                <a:gd name="T16" fmla="*/ 2 w 6"/>
                <a:gd name="T17" fmla="*/ 4 h 4"/>
                <a:gd name="T18" fmla="*/ 4 w 6"/>
                <a:gd name="T19" fmla="*/ 4 h 4"/>
                <a:gd name="T20" fmla="*/ 6 w 6"/>
                <a:gd name="T21" fmla="*/ 4 h 4"/>
                <a:gd name="T22" fmla="*/ 6 w 6"/>
                <a:gd name="T23" fmla="*/ 2 h 4"/>
                <a:gd name="T24" fmla="*/ 6 w 6"/>
                <a:gd name="T25" fmla="*/ 2 h 4"/>
                <a:gd name="T26" fmla="*/ 6 w 6"/>
                <a:gd name="T27" fmla="*/ 2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443"/>
            <p:cNvSpPr>
              <a:spLocks/>
            </p:cNvSpPr>
            <p:nvPr/>
          </p:nvSpPr>
          <p:spPr bwMode="auto">
            <a:xfrm>
              <a:off x="3962" y="2968"/>
              <a:ext cx="10" cy="18"/>
            </a:xfrm>
            <a:custGeom>
              <a:avLst/>
              <a:gdLst>
                <a:gd name="T0" fmla="*/ 10 w 10"/>
                <a:gd name="T1" fmla="*/ 12 h 18"/>
                <a:gd name="T2" fmla="*/ 10 w 10"/>
                <a:gd name="T3" fmla="*/ 12 h 18"/>
                <a:gd name="T4" fmla="*/ 8 w 10"/>
                <a:gd name="T5" fmla="*/ 8 h 18"/>
                <a:gd name="T6" fmla="*/ 8 w 10"/>
                <a:gd name="T7" fmla="*/ 8 h 18"/>
                <a:gd name="T8" fmla="*/ 6 w 10"/>
                <a:gd name="T9" fmla="*/ 4 h 18"/>
                <a:gd name="T10" fmla="*/ 6 w 10"/>
                <a:gd name="T11" fmla="*/ 4 h 18"/>
                <a:gd name="T12" fmla="*/ 4 w 10"/>
                <a:gd name="T13" fmla="*/ 2 h 18"/>
                <a:gd name="T14" fmla="*/ 0 w 10"/>
                <a:gd name="T15" fmla="*/ 0 h 18"/>
                <a:gd name="T16" fmla="*/ 0 w 10"/>
                <a:gd name="T17" fmla="*/ 0 h 18"/>
                <a:gd name="T18" fmla="*/ 0 w 10"/>
                <a:gd name="T19" fmla="*/ 0 h 18"/>
                <a:gd name="T20" fmla="*/ 0 w 10"/>
                <a:gd name="T21" fmla="*/ 2 h 18"/>
                <a:gd name="T22" fmla="*/ 2 w 10"/>
                <a:gd name="T23" fmla="*/ 4 h 18"/>
                <a:gd name="T24" fmla="*/ 2 w 10"/>
                <a:gd name="T25" fmla="*/ 4 h 18"/>
                <a:gd name="T26" fmla="*/ 4 w 10"/>
                <a:gd name="T27" fmla="*/ 6 h 18"/>
                <a:gd name="T28" fmla="*/ 6 w 10"/>
                <a:gd name="T29" fmla="*/ 8 h 18"/>
                <a:gd name="T30" fmla="*/ 6 w 10"/>
                <a:gd name="T31" fmla="*/ 8 h 18"/>
                <a:gd name="T32" fmla="*/ 8 w 10"/>
                <a:gd name="T33" fmla="*/ 14 h 18"/>
                <a:gd name="T34" fmla="*/ 8 w 10"/>
                <a:gd name="T35" fmla="*/ 18 h 18"/>
                <a:gd name="T36" fmla="*/ 10 w 10"/>
                <a:gd name="T37" fmla="*/ 18 h 18"/>
                <a:gd name="T38" fmla="*/ 10 w 10"/>
                <a:gd name="T39" fmla="*/ 18 h 18"/>
                <a:gd name="T40" fmla="*/ 10 w 10"/>
                <a:gd name="T41" fmla="*/ 14 h 18"/>
                <a:gd name="T42" fmla="*/ 10 w 10"/>
                <a:gd name="T43" fmla="*/ 14 h 18"/>
                <a:gd name="T44" fmla="*/ 10 w 10"/>
                <a:gd name="T45" fmla="*/ 12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18">
                  <a:moveTo>
                    <a:pt x="10" y="12"/>
                  </a:moveTo>
                  <a:lnTo>
                    <a:pt x="10" y="12"/>
                  </a:lnTo>
                  <a:lnTo>
                    <a:pt x="8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Freeform 444"/>
            <p:cNvSpPr>
              <a:spLocks/>
            </p:cNvSpPr>
            <p:nvPr/>
          </p:nvSpPr>
          <p:spPr bwMode="auto">
            <a:xfrm>
              <a:off x="3962" y="2968"/>
              <a:ext cx="10" cy="18"/>
            </a:xfrm>
            <a:custGeom>
              <a:avLst/>
              <a:gdLst>
                <a:gd name="T0" fmla="*/ 10 w 10"/>
                <a:gd name="T1" fmla="*/ 12 h 18"/>
                <a:gd name="T2" fmla="*/ 10 w 10"/>
                <a:gd name="T3" fmla="*/ 12 h 18"/>
                <a:gd name="T4" fmla="*/ 8 w 10"/>
                <a:gd name="T5" fmla="*/ 8 h 18"/>
                <a:gd name="T6" fmla="*/ 8 w 10"/>
                <a:gd name="T7" fmla="*/ 8 h 18"/>
                <a:gd name="T8" fmla="*/ 6 w 10"/>
                <a:gd name="T9" fmla="*/ 4 h 18"/>
                <a:gd name="T10" fmla="*/ 6 w 10"/>
                <a:gd name="T11" fmla="*/ 4 h 18"/>
                <a:gd name="T12" fmla="*/ 4 w 10"/>
                <a:gd name="T13" fmla="*/ 2 h 18"/>
                <a:gd name="T14" fmla="*/ 0 w 10"/>
                <a:gd name="T15" fmla="*/ 0 h 18"/>
                <a:gd name="T16" fmla="*/ 0 w 10"/>
                <a:gd name="T17" fmla="*/ 0 h 18"/>
                <a:gd name="T18" fmla="*/ 0 w 10"/>
                <a:gd name="T19" fmla="*/ 0 h 18"/>
                <a:gd name="T20" fmla="*/ 0 w 10"/>
                <a:gd name="T21" fmla="*/ 2 h 18"/>
                <a:gd name="T22" fmla="*/ 2 w 10"/>
                <a:gd name="T23" fmla="*/ 4 h 18"/>
                <a:gd name="T24" fmla="*/ 2 w 10"/>
                <a:gd name="T25" fmla="*/ 4 h 18"/>
                <a:gd name="T26" fmla="*/ 4 w 10"/>
                <a:gd name="T27" fmla="*/ 6 h 18"/>
                <a:gd name="T28" fmla="*/ 6 w 10"/>
                <a:gd name="T29" fmla="*/ 8 h 18"/>
                <a:gd name="T30" fmla="*/ 6 w 10"/>
                <a:gd name="T31" fmla="*/ 8 h 18"/>
                <a:gd name="T32" fmla="*/ 8 w 10"/>
                <a:gd name="T33" fmla="*/ 14 h 18"/>
                <a:gd name="T34" fmla="*/ 8 w 10"/>
                <a:gd name="T35" fmla="*/ 18 h 18"/>
                <a:gd name="T36" fmla="*/ 10 w 10"/>
                <a:gd name="T37" fmla="*/ 18 h 18"/>
                <a:gd name="T38" fmla="*/ 10 w 10"/>
                <a:gd name="T39" fmla="*/ 18 h 18"/>
                <a:gd name="T40" fmla="*/ 10 w 10"/>
                <a:gd name="T41" fmla="*/ 14 h 18"/>
                <a:gd name="T42" fmla="*/ 10 w 10"/>
                <a:gd name="T43" fmla="*/ 14 h 18"/>
                <a:gd name="T44" fmla="*/ 10 w 10"/>
                <a:gd name="T45" fmla="*/ 12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18">
                  <a:moveTo>
                    <a:pt x="10" y="12"/>
                  </a:moveTo>
                  <a:lnTo>
                    <a:pt x="10" y="12"/>
                  </a:lnTo>
                  <a:lnTo>
                    <a:pt x="8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445"/>
            <p:cNvSpPr>
              <a:spLocks/>
            </p:cNvSpPr>
            <p:nvPr/>
          </p:nvSpPr>
          <p:spPr bwMode="auto">
            <a:xfrm>
              <a:off x="4148" y="2946"/>
              <a:ext cx="8" cy="6"/>
            </a:xfrm>
            <a:custGeom>
              <a:avLst/>
              <a:gdLst>
                <a:gd name="T0" fmla="*/ 4 w 8"/>
                <a:gd name="T1" fmla="*/ 0 h 6"/>
                <a:gd name="T2" fmla="*/ 4 w 8"/>
                <a:gd name="T3" fmla="*/ 0 h 6"/>
                <a:gd name="T4" fmla="*/ 2 w 8"/>
                <a:gd name="T5" fmla="*/ 2 h 6"/>
                <a:gd name="T6" fmla="*/ 2 w 8"/>
                <a:gd name="T7" fmla="*/ 2 h 6"/>
                <a:gd name="T8" fmla="*/ 2 w 8"/>
                <a:gd name="T9" fmla="*/ 2 h 6"/>
                <a:gd name="T10" fmla="*/ 0 w 8"/>
                <a:gd name="T11" fmla="*/ 4 h 6"/>
                <a:gd name="T12" fmla="*/ 0 w 8"/>
                <a:gd name="T13" fmla="*/ 4 h 6"/>
                <a:gd name="T14" fmla="*/ 0 w 8"/>
                <a:gd name="T15" fmla="*/ 6 h 6"/>
                <a:gd name="T16" fmla="*/ 0 w 8"/>
                <a:gd name="T17" fmla="*/ 6 h 6"/>
                <a:gd name="T18" fmla="*/ 4 w 8"/>
                <a:gd name="T19" fmla="*/ 6 h 6"/>
                <a:gd name="T20" fmla="*/ 4 w 8"/>
                <a:gd name="T21" fmla="*/ 6 h 6"/>
                <a:gd name="T22" fmla="*/ 6 w 8"/>
                <a:gd name="T23" fmla="*/ 6 h 6"/>
                <a:gd name="T24" fmla="*/ 8 w 8"/>
                <a:gd name="T25" fmla="*/ 2 h 6"/>
                <a:gd name="T26" fmla="*/ 6 w 8"/>
                <a:gd name="T27" fmla="*/ 2 h 6"/>
                <a:gd name="T28" fmla="*/ 4 w 8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446"/>
            <p:cNvSpPr>
              <a:spLocks/>
            </p:cNvSpPr>
            <p:nvPr/>
          </p:nvSpPr>
          <p:spPr bwMode="auto">
            <a:xfrm>
              <a:off x="4148" y="2946"/>
              <a:ext cx="8" cy="6"/>
            </a:xfrm>
            <a:custGeom>
              <a:avLst/>
              <a:gdLst>
                <a:gd name="T0" fmla="*/ 4 w 8"/>
                <a:gd name="T1" fmla="*/ 0 h 6"/>
                <a:gd name="T2" fmla="*/ 4 w 8"/>
                <a:gd name="T3" fmla="*/ 0 h 6"/>
                <a:gd name="T4" fmla="*/ 2 w 8"/>
                <a:gd name="T5" fmla="*/ 2 h 6"/>
                <a:gd name="T6" fmla="*/ 2 w 8"/>
                <a:gd name="T7" fmla="*/ 2 h 6"/>
                <a:gd name="T8" fmla="*/ 2 w 8"/>
                <a:gd name="T9" fmla="*/ 2 h 6"/>
                <a:gd name="T10" fmla="*/ 0 w 8"/>
                <a:gd name="T11" fmla="*/ 4 h 6"/>
                <a:gd name="T12" fmla="*/ 0 w 8"/>
                <a:gd name="T13" fmla="*/ 4 h 6"/>
                <a:gd name="T14" fmla="*/ 0 w 8"/>
                <a:gd name="T15" fmla="*/ 6 h 6"/>
                <a:gd name="T16" fmla="*/ 0 w 8"/>
                <a:gd name="T17" fmla="*/ 6 h 6"/>
                <a:gd name="T18" fmla="*/ 4 w 8"/>
                <a:gd name="T19" fmla="*/ 6 h 6"/>
                <a:gd name="T20" fmla="*/ 4 w 8"/>
                <a:gd name="T21" fmla="*/ 6 h 6"/>
                <a:gd name="T22" fmla="*/ 6 w 8"/>
                <a:gd name="T23" fmla="*/ 6 h 6"/>
                <a:gd name="T24" fmla="*/ 8 w 8"/>
                <a:gd name="T25" fmla="*/ 2 h 6"/>
                <a:gd name="T26" fmla="*/ 6 w 8"/>
                <a:gd name="T27" fmla="*/ 2 h 6"/>
                <a:gd name="T28" fmla="*/ 4 w 8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447"/>
            <p:cNvSpPr>
              <a:spLocks/>
            </p:cNvSpPr>
            <p:nvPr/>
          </p:nvSpPr>
          <p:spPr bwMode="auto">
            <a:xfrm>
              <a:off x="4128" y="2966"/>
              <a:ext cx="14" cy="10"/>
            </a:xfrm>
            <a:custGeom>
              <a:avLst/>
              <a:gdLst>
                <a:gd name="T0" fmla="*/ 10 w 14"/>
                <a:gd name="T1" fmla="*/ 8 h 10"/>
                <a:gd name="T2" fmla="*/ 10 w 14"/>
                <a:gd name="T3" fmla="*/ 8 h 10"/>
                <a:gd name="T4" fmla="*/ 6 w 14"/>
                <a:gd name="T5" fmla="*/ 6 h 10"/>
                <a:gd name="T6" fmla="*/ 2 w 14"/>
                <a:gd name="T7" fmla="*/ 4 h 10"/>
                <a:gd name="T8" fmla="*/ 2 w 14"/>
                <a:gd name="T9" fmla="*/ 4 h 10"/>
                <a:gd name="T10" fmla="*/ 0 w 14"/>
                <a:gd name="T11" fmla="*/ 0 h 10"/>
                <a:gd name="T12" fmla="*/ 0 w 14"/>
                <a:gd name="T13" fmla="*/ 0 h 10"/>
                <a:gd name="T14" fmla="*/ 0 w 14"/>
                <a:gd name="T15" fmla="*/ 2 h 10"/>
                <a:gd name="T16" fmla="*/ 0 w 14"/>
                <a:gd name="T17" fmla="*/ 4 h 10"/>
                <a:gd name="T18" fmla="*/ 0 w 14"/>
                <a:gd name="T19" fmla="*/ 4 h 10"/>
                <a:gd name="T20" fmla="*/ 4 w 14"/>
                <a:gd name="T21" fmla="*/ 8 h 10"/>
                <a:gd name="T22" fmla="*/ 4 w 14"/>
                <a:gd name="T23" fmla="*/ 8 h 10"/>
                <a:gd name="T24" fmla="*/ 8 w 14"/>
                <a:gd name="T25" fmla="*/ 10 h 10"/>
                <a:gd name="T26" fmla="*/ 12 w 14"/>
                <a:gd name="T27" fmla="*/ 10 h 10"/>
                <a:gd name="T28" fmla="*/ 14 w 14"/>
                <a:gd name="T29" fmla="*/ 10 h 10"/>
                <a:gd name="T30" fmla="*/ 14 w 14"/>
                <a:gd name="T31" fmla="*/ 10 h 10"/>
                <a:gd name="T32" fmla="*/ 10 w 14"/>
                <a:gd name="T33" fmla="*/ 6 h 10"/>
                <a:gd name="T34" fmla="*/ 10 w 14"/>
                <a:gd name="T35" fmla="*/ 8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0">
                  <a:moveTo>
                    <a:pt x="10" y="8"/>
                  </a:moveTo>
                  <a:lnTo>
                    <a:pt x="10" y="8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448"/>
            <p:cNvSpPr>
              <a:spLocks/>
            </p:cNvSpPr>
            <p:nvPr/>
          </p:nvSpPr>
          <p:spPr bwMode="auto">
            <a:xfrm>
              <a:off x="4128" y="2966"/>
              <a:ext cx="14" cy="10"/>
            </a:xfrm>
            <a:custGeom>
              <a:avLst/>
              <a:gdLst>
                <a:gd name="T0" fmla="*/ 10 w 14"/>
                <a:gd name="T1" fmla="*/ 8 h 10"/>
                <a:gd name="T2" fmla="*/ 10 w 14"/>
                <a:gd name="T3" fmla="*/ 8 h 10"/>
                <a:gd name="T4" fmla="*/ 6 w 14"/>
                <a:gd name="T5" fmla="*/ 6 h 10"/>
                <a:gd name="T6" fmla="*/ 2 w 14"/>
                <a:gd name="T7" fmla="*/ 4 h 10"/>
                <a:gd name="T8" fmla="*/ 2 w 14"/>
                <a:gd name="T9" fmla="*/ 4 h 10"/>
                <a:gd name="T10" fmla="*/ 0 w 14"/>
                <a:gd name="T11" fmla="*/ 0 h 10"/>
                <a:gd name="T12" fmla="*/ 0 w 14"/>
                <a:gd name="T13" fmla="*/ 0 h 10"/>
                <a:gd name="T14" fmla="*/ 0 w 14"/>
                <a:gd name="T15" fmla="*/ 2 h 10"/>
                <a:gd name="T16" fmla="*/ 0 w 14"/>
                <a:gd name="T17" fmla="*/ 4 h 10"/>
                <a:gd name="T18" fmla="*/ 0 w 14"/>
                <a:gd name="T19" fmla="*/ 4 h 10"/>
                <a:gd name="T20" fmla="*/ 4 w 14"/>
                <a:gd name="T21" fmla="*/ 8 h 10"/>
                <a:gd name="T22" fmla="*/ 4 w 14"/>
                <a:gd name="T23" fmla="*/ 8 h 10"/>
                <a:gd name="T24" fmla="*/ 8 w 14"/>
                <a:gd name="T25" fmla="*/ 10 h 10"/>
                <a:gd name="T26" fmla="*/ 12 w 14"/>
                <a:gd name="T27" fmla="*/ 10 h 10"/>
                <a:gd name="T28" fmla="*/ 14 w 14"/>
                <a:gd name="T29" fmla="*/ 10 h 10"/>
                <a:gd name="T30" fmla="*/ 14 w 14"/>
                <a:gd name="T31" fmla="*/ 10 h 10"/>
                <a:gd name="T32" fmla="*/ 10 w 14"/>
                <a:gd name="T33" fmla="*/ 6 h 10"/>
                <a:gd name="T34" fmla="*/ 10 w 14"/>
                <a:gd name="T35" fmla="*/ 8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0">
                  <a:moveTo>
                    <a:pt x="10" y="8"/>
                  </a:moveTo>
                  <a:lnTo>
                    <a:pt x="10" y="8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Rectangle 449"/>
            <p:cNvSpPr>
              <a:spLocks noChangeArrowheads="1"/>
            </p:cNvSpPr>
            <p:nvPr/>
          </p:nvSpPr>
          <p:spPr bwMode="auto">
            <a:xfrm>
              <a:off x="4128" y="2976"/>
              <a:ext cx="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56" name="Rectangle 450"/>
            <p:cNvSpPr>
              <a:spLocks noChangeArrowheads="1"/>
            </p:cNvSpPr>
            <p:nvPr/>
          </p:nvSpPr>
          <p:spPr bwMode="auto">
            <a:xfrm>
              <a:off x="4128" y="297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57" name="Freeform 451"/>
            <p:cNvSpPr>
              <a:spLocks/>
            </p:cNvSpPr>
            <p:nvPr/>
          </p:nvSpPr>
          <p:spPr bwMode="auto">
            <a:xfrm>
              <a:off x="4098" y="2988"/>
              <a:ext cx="10" cy="18"/>
            </a:xfrm>
            <a:custGeom>
              <a:avLst/>
              <a:gdLst>
                <a:gd name="T0" fmla="*/ 8 w 10"/>
                <a:gd name="T1" fmla="*/ 18 h 18"/>
                <a:gd name="T2" fmla="*/ 8 w 10"/>
                <a:gd name="T3" fmla="*/ 18 h 18"/>
                <a:gd name="T4" fmla="*/ 10 w 10"/>
                <a:gd name="T5" fmla="*/ 16 h 18"/>
                <a:gd name="T6" fmla="*/ 8 w 10"/>
                <a:gd name="T7" fmla="*/ 16 h 18"/>
                <a:gd name="T8" fmla="*/ 8 w 10"/>
                <a:gd name="T9" fmla="*/ 14 h 18"/>
                <a:gd name="T10" fmla="*/ 8 w 10"/>
                <a:gd name="T11" fmla="*/ 14 h 18"/>
                <a:gd name="T12" fmla="*/ 6 w 10"/>
                <a:gd name="T13" fmla="*/ 10 h 18"/>
                <a:gd name="T14" fmla="*/ 6 w 10"/>
                <a:gd name="T15" fmla="*/ 6 h 18"/>
                <a:gd name="T16" fmla="*/ 6 w 10"/>
                <a:gd name="T17" fmla="*/ 6 h 18"/>
                <a:gd name="T18" fmla="*/ 4 w 10"/>
                <a:gd name="T19" fmla="*/ 2 h 18"/>
                <a:gd name="T20" fmla="*/ 2 w 10"/>
                <a:gd name="T21" fmla="*/ 0 h 18"/>
                <a:gd name="T22" fmla="*/ 0 w 10"/>
                <a:gd name="T23" fmla="*/ 2 h 18"/>
                <a:gd name="T24" fmla="*/ 0 w 10"/>
                <a:gd name="T25" fmla="*/ 2 h 18"/>
                <a:gd name="T26" fmla="*/ 0 w 10"/>
                <a:gd name="T27" fmla="*/ 4 h 18"/>
                <a:gd name="T28" fmla="*/ 2 w 10"/>
                <a:gd name="T29" fmla="*/ 6 h 18"/>
                <a:gd name="T30" fmla="*/ 4 w 10"/>
                <a:gd name="T31" fmla="*/ 10 h 18"/>
                <a:gd name="T32" fmla="*/ 4 w 10"/>
                <a:gd name="T33" fmla="*/ 10 h 18"/>
                <a:gd name="T34" fmla="*/ 6 w 10"/>
                <a:gd name="T35" fmla="*/ 14 h 18"/>
                <a:gd name="T36" fmla="*/ 6 w 10"/>
                <a:gd name="T37" fmla="*/ 18 h 18"/>
                <a:gd name="T38" fmla="*/ 8 w 10"/>
                <a:gd name="T39" fmla="*/ 18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" h="1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Freeform 452"/>
            <p:cNvSpPr>
              <a:spLocks/>
            </p:cNvSpPr>
            <p:nvPr/>
          </p:nvSpPr>
          <p:spPr bwMode="auto">
            <a:xfrm>
              <a:off x="4098" y="2988"/>
              <a:ext cx="10" cy="18"/>
            </a:xfrm>
            <a:custGeom>
              <a:avLst/>
              <a:gdLst>
                <a:gd name="T0" fmla="*/ 8 w 10"/>
                <a:gd name="T1" fmla="*/ 18 h 18"/>
                <a:gd name="T2" fmla="*/ 8 w 10"/>
                <a:gd name="T3" fmla="*/ 18 h 18"/>
                <a:gd name="T4" fmla="*/ 10 w 10"/>
                <a:gd name="T5" fmla="*/ 16 h 18"/>
                <a:gd name="T6" fmla="*/ 8 w 10"/>
                <a:gd name="T7" fmla="*/ 16 h 18"/>
                <a:gd name="T8" fmla="*/ 8 w 10"/>
                <a:gd name="T9" fmla="*/ 14 h 18"/>
                <a:gd name="T10" fmla="*/ 8 w 10"/>
                <a:gd name="T11" fmla="*/ 14 h 18"/>
                <a:gd name="T12" fmla="*/ 6 w 10"/>
                <a:gd name="T13" fmla="*/ 10 h 18"/>
                <a:gd name="T14" fmla="*/ 6 w 10"/>
                <a:gd name="T15" fmla="*/ 6 h 18"/>
                <a:gd name="T16" fmla="*/ 6 w 10"/>
                <a:gd name="T17" fmla="*/ 6 h 18"/>
                <a:gd name="T18" fmla="*/ 4 w 10"/>
                <a:gd name="T19" fmla="*/ 2 h 18"/>
                <a:gd name="T20" fmla="*/ 2 w 10"/>
                <a:gd name="T21" fmla="*/ 0 h 18"/>
                <a:gd name="T22" fmla="*/ 0 w 10"/>
                <a:gd name="T23" fmla="*/ 2 h 18"/>
                <a:gd name="T24" fmla="*/ 0 w 10"/>
                <a:gd name="T25" fmla="*/ 2 h 18"/>
                <a:gd name="T26" fmla="*/ 0 w 10"/>
                <a:gd name="T27" fmla="*/ 4 h 18"/>
                <a:gd name="T28" fmla="*/ 2 w 10"/>
                <a:gd name="T29" fmla="*/ 6 h 18"/>
                <a:gd name="T30" fmla="*/ 4 w 10"/>
                <a:gd name="T31" fmla="*/ 10 h 18"/>
                <a:gd name="T32" fmla="*/ 4 w 10"/>
                <a:gd name="T33" fmla="*/ 10 h 18"/>
                <a:gd name="T34" fmla="*/ 6 w 10"/>
                <a:gd name="T35" fmla="*/ 14 h 18"/>
                <a:gd name="T36" fmla="*/ 6 w 10"/>
                <a:gd name="T37" fmla="*/ 18 h 18"/>
                <a:gd name="T38" fmla="*/ 8 w 10"/>
                <a:gd name="T39" fmla="*/ 18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" h="1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8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Freeform 453"/>
            <p:cNvSpPr>
              <a:spLocks/>
            </p:cNvSpPr>
            <p:nvPr/>
          </p:nvSpPr>
          <p:spPr bwMode="auto">
            <a:xfrm>
              <a:off x="3972" y="2982"/>
              <a:ext cx="0" cy="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  <a:gd name="T4" fmla="*/ 0 h 2"/>
                <a:gd name="T5" fmla="*/ 0 h 2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454"/>
            <p:cNvSpPr>
              <a:spLocks/>
            </p:cNvSpPr>
            <p:nvPr/>
          </p:nvSpPr>
          <p:spPr bwMode="auto">
            <a:xfrm>
              <a:off x="3972" y="2982"/>
              <a:ext cx="0" cy="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  <a:gd name="T4" fmla="*/ 0 h 2"/>
                <a:gd name="T5" fmla="*/ 0 h 2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Freeform 455"/>
            <p:cNvSpPr>
              <a:spLocks/>
            </p:cNvSpPr>
            <p:nvPr/>
          </p:nvSpPr>
          <p:spPr bwMode="auto">
            <a:xfrm>
              <a:off x="4090" y="3008"/>
              <a:ext cx="24" cy="48"/>
            </a:xfrm>
            <a:custGeom>
              <a:avLst/>
              <a:gdLst>
                <a:gd name="T0" fmla="*/ 22 w 24"/>
                <a:gd name="T1" fmla="*/ 6 h 48"/>
                <a:gd name="T2" fmla="*/ 22 w 24"/>
                <a:gd name="T3" fmla="*/ 6 h 48"/>
                <a:gd name="T4" fmla="*/ 20 w 24"/>
                <a:gd name="T5" fmla="*/ 10 h 48"/>
                <a:gd name="T6" fmla="*/ 20 w 24"/>
                <a:gd name="T7" fmla="*/ 10 h 48"/>
                <a:gd name="T8" fmla="*/ 18 w 24"/>
                <a:gd name="T9" fmla="*/ 20 h 48"/>
                <a:gd name="T10" fmla="*/ 18 w 24"/>
                <a:gd name="T11" fmla="*/ 20 h 48"/>
                <a:gd name="T12" fmla="*/ 16 w 24"/>
                <a:gd name="T13" fmla="*/ 24 h 48"/>
                <a:gd name="T14" fmla="*/ 16 w 24"/>
                <a:gd name="T15" fmla="*/ 24 h 48"/>
                <a:gd name="T16" fmla="*/ 14 w 24"/>
                <a:gd name="T17" fmla="*/ 30 h 48"/>
                <a:gd name="T18" fmla="*/ 14 w 24"/>
                <a:gd name="T19" fmla="*/ 30 h 48"/>
                <a:gd name="T20" fmla="*/ 10 w 24"/>
                <a:gd name="T21" fmla="*/ 36 h 48"/>
                <a:gd name="T22" fmla="*/ 6 w 24"/>
                <a:gd name="T23" fmla="*/ 40 h 48"/>
                <a:gd name="T24" fmla="*/ 6 w 24"/>
                <a:gd name="T25" fmla="*/ 40 h 48"/>
                <a:gd name="T26" fmla="*/ 6 w 24"/>
                <a:gd name="T27" fmla="*/ 40 h 48"/>
                <a:gd name="T28" fmla="*/ 6 w 24"/>
                <a:gd name="T29" fmla="*/ 40 h 48"/>
                <a:gd name="T30" fmla="*/ 2 w 24"/>
                <a:gd name="T31" fmla="*/ 42 h 48"/>
                <a:gd name="T32" fmla="*/ 2 w 24"/>
                <a:gd name="T33" fmla="*/ 42 h 48"/>
                <a:gd name="T34" fmla="*/ 2 w 24"/>
                <a:gd name="T35" fmla="*/ 42 h 48"/>
                <a:gd name="T36" fmla="*/ 2 w 24"/>
                <a:gd name="T37" fmla="*/ 42 h 48"/>
                <a:gd name="T38" fmla="*/ 2 w 24"/>
                <a:gd name="T39" fmla="*/ 34 h 48"/>
                <a:gd name="T40" fmla="*/ 2 w 24"/>
                <a:gd name="T41" fmla="*/ 34 h 48"/>
                <a:gd name="T42" fmla="*/ 2 w 24"/>
                <a:gd name="T43" fmla="*/ 34 h 48"/>
                <a:gd name="T44" fmla="*/ 2 w 24"/>
                <a:gd name="T45" fmla="*/ 34 h 48"/>
                <a:gd name="T46" fmla="*/ 0 w 24"/>
                <a:gd name="T47" fmla="*/ 38 h 48"/>
                <a:gd name="T48" fmla="*/ 0 w 24"/>
                <a:gd name="T49" fmla="*/ 40 h 48"/>
                <a:gd name="T50" fmla="*/ 0 w 24"/>
                <a:gd name="T51" fmla="*/ 40 h 48"/>
                <a:gd name="T52" fmla="*/ 0 w 24"/>
                <a:gd name="T53" fmla="*/ 46 h 48"/>
                <a:gd name="T54" fmla="*/ 2 w 24"/>
                <a:gd name="T55" fmla="*/ 48 h 48"/>
                <a:gd name="T56" fmla="*/ 4 w 24"/>
                <a:gd name="T57" fmla="*/ 46 h 48"/>
                <a:gd name="T58" fmla="*/ 4 w 24"/>
                <a:gd name="T59" fmla="*/ 46 h 48"/>
                <a:gd name="T60" fmla="*/ 12 w 24"/>
                <a:gd name="T61" fmla="*/ 40 h 48"/>
                <a:gd name="T62" fmla="*/ 16 w 24"/>
                <a:gd name="T63" fmla="*/ 32 h 48"/>
                <a:gd name="T64" fmla="*/ 16 w 24"/>
                <a:gd name="T65" fmla="*/ 32 h 48"/>
                <a:gd name="T66" fmla="*/ 22 w 24"/>
                <a:gd name="T67" fmla="*/ 18 h 48"/>
                <a:gd name="T68" fmla="*/ 24 w 24"/>
                <a:gd name="T69" fmla="*/ 4 h 48"/>
                <a:gd name="T70" fmla="*/ 24 w 24"/>
                <a:gd name="T71" fmla="*/ 4 h 48"/>
                <a:gd name="T72" fmla="*/ 24 w 24"/>
                <a:gd name="T73" fmla="*/ 0 h 48"/>
                <a:gd name="T74" fmla="*/ 24 w 24"/>
                <a:gd name="T75" fmla="*/ 0 h 48"/>
                <a:gd name="T76" fmla="*/ 22 w 24"/>
                <a:gd name="T77" fmla="*/ 2 h 48"/>
                <a:gd name="T78" fmla="*/ 22 w 24"/>
                <a:gd name="T79" fmla="*/ 6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" h="48">
                  <a:moveTo>
                    <a:pt x="22" y="6"/>
                  </a:moveTo>
                  <a:lnTo>
                    <a:pt x="22" y="6"/>
                  </a:lnTo>
                  <a:lnTo>
                    <a:pt x="20" y="10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0" y="36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12" y="40"/>
                  </a:lnTo>
                  <a:lnTo>
                    <a:pt x="16" y="32"/>
                  </a:lnTo>
                  <a:lnTo>
                    <a:pt x="22" y="18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Freeform 456"/>
            <p:cNvSpPr>
              <a:spLocks/>
            </p:cNvSpPr>
            <p:nvPr/>
          </p:nvSpPr>
          <p:spPr bwMode="auto">
            <a:xfrm>
              <a:off x="4090" y="3008"/>
              <a:ext cx="24" cy="48"/>
            </a:xfrm>
            <a:custGeom>
              <a:avLst/>
              <a:gdLst>
                <a:gd name="T0" fmla="*/ 22 w 24"/>
                <a:gd name="T1" fmla="*/ 6 h 48"/>
                <a:gd name="T2" fmla="*/ 22 w 24"/>
                <a:gd name="T3" fmla="*/ 6 h 48"/>
                <a:gd name="T4" fmla="*/ 20 w 24"/>
                <a:gd name="T5" fmla="*/ 10 h 48"/>
                <a:gd name="T6" fmla="*/ 20 w 24"/>
                <a:gd name="T7" fmla="*/ 10 h 48"/>
                <a:gd name="T8" fmla="*/ 18 w 24"/>
                <a:gd name="T9" fmla="*/ 20 h 48"/>
                <a:gd name="T10" fmla="*/ 18 w 24"/>
                <a:gd name="T11" fmla="*/ 20 h 48"/>
                <a:gd name="T12" fmla="*/ 16 w 24"/>
                <a:gd name="T13" fmla="*/ 24 h 48"/>
                <a:gd name="T14" fmla="*/ 16 w 24"/>
                <a:gd name="T15" fmla="*/ 24 h 48"/>
                <a:gd name="T16" fmla="*/ 14 w 24"/>
                <a:gd name="T17" fmla="*/ 30 h 48"/>
                <a:gd name="T18" fmla="*/ 14 w 24"/>
                <a:gd name="T19" fmla="*/ 30 h 48"/>
                <a:gd name="T20" fmla="*/ 10 w 24"/>
                <a:gd name="T21" fmla="*/ 36 h 48"/>
                <a:gd name="T22" fmla="*/ 6 w 24"/>
                <a:gd name="T23" fmla="*/ 40 h 48"/>
                <a:gd name="T24" fmla="*/ 6 w 24"/>
                <a:gd name="T25" fmla="*/ 40 h 48"/>
                <a:gd name="T26" fmla="*/ 6 w 24"/>
                <a:gd name="T27" fmla="*/ 40 h 48"/>
                <a:gd name="T28" fmla="*/ 6 w 24"/>
                <a:gd name="T29" fmla="*/ 40 h 48"/>
                <a:gd name="T30" fmla="*/ 2 w 24"/>
                <a:gd name="T31" fmla="*/ 42 h 48"/>
                <a:gd name="T32" fmla="*/ 2 w 24"/>
                <a:gd name="T33" fmla="*/ 42 h 48"/>
                <a:gd name="T34" fmla="*/ 2 w 24"/>
                <a:gd name="T35" fmla="*/ 42 h 48"/>
                <a:gd name="T36" fmla="*/ 2 w 24"/>
                <a:gd name="T37" fmla="*/ 42 h 48"/>
                <a:gd name="T38" fmla="*/ 2 w 24"/>
                <a:gd name="T39" fmla="*/ 34 h 48"/>
                <a:gd name="T40" fmla="*/ 2 w 24"/>
                <a:gd name="T41" fmla="*/ 34 h 48"/>
                <a:gd name="T42" fmla="*/ 2 w 24"/>
                <a:gd name="T43" fmla="*/ 34 h 48"/>
                <a:gd name="T44" fmla="*/ 2 w 24"/>
                <a:gd name="T45" fmla="*/ 34 h 48"/>
                <a:gd name="T46" fmla="*/ 0 w 24"/>
                <a:gd name="T47" fmla="*/ 38 h 48"/>
                <a:gd name="T48" fmla="*/ 0 w 24"/>
                <a:gd name="T49" fmla="*/ 40 h 48"/>
                <a:gd name="T50" fmla="*/ 0 w 24"/>
                <a:gd name="T51" fmla="*/ 40 h 48"/>
                <a:gd name="T52" fmla="*/ 0 w 24"/>
                <a:gd name="T53" fmla="*/ 46 h 48"/>
                <a:gd name="T54" fmla="*/ 2 w 24"/>
                <a:gd name="T55" fmla="*/ 48 h 48"/>
                <a:gd name="T56" fmla="*/ 4 w 24"/>
                <a:gd name="T57" fmla="*/ 46 h 48"/>
                <a:gd name="T58" fmla="*/ 4 w 24"/>
                <a:gd name="T59" fmla="*/ 46 h 48"/>
                <a:gd name="T60" fmla="*/ 12 w 24"/>
                <a:gd name="T61" fmla="*/ 40 h 48"/>
                <a:gd name="T62" fmla="*/ 16 w 24"/>
                <a:gd name="T63" fmla="*/ 32 h 48"/>
                <a:gd name="T64" fmla="*/ 16 w 24"/>
                <a:gd name="T65" fmla="*/ 32 h 48"/>
                <a:gd name="T66" fmla="*/ 22 w 24"/>
                <a:gd name="T67" fmla="*/ 18 h 48"/>
                <a:gd name="T68" fmla="*/ 24 w 24"/>
                <a:gd name="T69" fmla="*/ 4 h 48"/>
                <a:gd name="T70" fmla="*/ 24 w 24"/>
                <a:gd name="T71" fmla="*/ 4 h 48"/>
                <a:gd name="T72" fmla="*/ 24 w 24"/>
                <a:gd name="T73" fmla="*/ 0 h 48"/>
                <a:gd name="T74" fmla="*/ 24 w 24"/>
                <a:gd name="T75" fmla="*/ 0 h 48"/>
                <a:gd name="T76" fmla="*/ 22 w 24"/>
                <a:gd name="T77" fmla="*/ 2 h 48"/>
                <a:gd name="T78" fmla="*/ 22 w 24"/>
                <a:gd name="T79" fmla="*/ 6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" h="48">
                  <a:moveTo>
                    <a:pt x="22" y="6"/>
                  </a:moveTo>
                  <a:lnTo>
                    <a:pt x="22" y="6"/>
                  </a:lnTo>
                  <a:lnTo>
                    <a:pt x="20" y="10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0" y="36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12" y="40"/>
                  </a:lnTo>
                  <a:lnTo>
                    <a:pt x="16" y="32"/>
                  </a:lnTo>
                  <a:lnTo>
                    <a:pt x="22" y="18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 457"/>
            <p:cNvSpPr>
              <a:spLocks/>
            </p:cNvSpPr>
            <p:nvPr/>
          </p:nvSpPr>
          <p:spPr bwMode="auto">
            <a:xfrm>
              <a:off x="4128" y="2976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0 h 10"/>
                <a:gd name="T4" fmla="*/ 0 w 2"/>
                <a:gd name="T5" fmla="*/ 8 h 10"/>
                <a:gd name="T6" fmla="*/ 0 w 2"/>
                <a:gd name="T7" fmla="*/ 8 h 10"/>
                <a:gd name="T8" fmla="*/ 2 w 2"/>
                <a:gd name="T9" fmla="*/ 10 h 10"/>
                <a:gd name="T10" fmla="*/ 2 w 2"/>
                <a:gd name="T11" fmla="*/ 10 h 10"/>
                <a:gd name="T12" fmla="*/ 2 w 2"/>
                <a:gd name="T13" fmla="*/ 10 h 10"/>
                <a:gd name="T14" fmla="*/ 2 w 2"/>
                <a:gd name="T15" fmla="*/ 4 h 10"/>
                <a:gd name="T16" fmla="*/ 2 w 2"/>
                <a:gd name="T17" fmla="*/ 4 h 10"/>
                <a:gd name="T18" fmla="*/ 2 w 2"/>
                <a:gd name="T19" fmla="*/ 2 h 10"/>
                <a:gd name="T20" fmla="*/ 0 w 2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 458"/>
            <p:cNvSpPr>
              <a:spLocks/>
            </p:cNvSpPr>
            <p:nvPr/>
          </p:nvSpPr>
          <p:spPr bwMode="auto">
            <a:xfrm>
              <a:off x="4128" y="2976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0 h 10"/>
                <a:gd name="T4" fmla="*/ 0 w 2"/>
                <a:gd name="T5" fmla="*/ 8 h 10"/>
                <a:gd name="T6" fmla="*/ 0 w 2"/>
                <a:gd name="T7" fmla="*/ 8 h 10"/>
                <a:gd name="T8" fmla="*/ 2 w 2"/>
                <a:gd name="T9" fmla="*/ 10 h 10"/>
                <a:gd name="T10" fmla="*/ 2 w 2"/>
                <a:gd name="T11" fmla="*/ 10 h 10"/>
                <a:gd name="T12" fmla="*/ 2 w 2"/>
                <a:gd name="T13" fmla="*/ 10 h 10"/>
                <a:gd name="T14" fmla="*/ 2 w 2"/>
                <a:gd name="T15" fmla="*/ 4 h 10"/>
                <a:gd name="T16" fmla="*/ 2 w 2"/>
                <a:gd name="T17" fmla="*/ 4 h 10"/>
                <a:gd name="T18" fmla="*/ 2 w 2"/>
                <a:gd name="T19" fmla="*/ 2 h 10"/>
                <a:gd name="T20" fmla="*/ 0 w 2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 459"/>
            <p:cNvSpPr>
              <a:spLocks/>
            </p:cNvSpPr>
            <p:nvPr/>
          </p:nvSpPr>
          <p:spPr bwMode="auto">
            <a:xfrm>
              <a:off x="3438" y="3206"/>
              <a:ext cx="394" cy="118"/>
            </a:xfrm>
            <a:custGeom>
              <a:avLst/>
              <a:gdLst>
                <a:gd name="T0" fmla="*/ 394 w 394"/>
                <a:gd name="T1" fmla="*/ 8 h 118"/>
                <a:gd name="T2" fmla="*/ 394 w 394"/>
                <a:gd name="T3" fmla="*/ 8 h 118"/>
                <a:gd name="T4" fmla="*/ 364 w 394"/>
                <a:gd name="T5" fmla="*/ 2 h 118"/>
                <a:gd name="T6" fmla="*/ 346 w 394"/>
                <a:gd name="T7" fmla="*/ 0 h 118"/>
                <a:gd name="T8" fmla="*/ 330 w 394"/>
                <a:gd name="T9" fmla="*/ 0 h 118"/>
                <a:gd name="T10" fmla="*/ 330 w 394"/>
                <a:gd name="T11" fmla="*/ 0 h 118"/>
                <a:gd name="T12" fmla="*/ 298 w 394"/>
                <a:gd name="T13" fmla="*/ 4 h 118"/>
                <a:gd name="T14" fmla="*/ 298 w 394"/>
                <a:gd name="T15" fmla="*/ 4 h 118"/>
                <a:gd name="T16" fmla="*/ 280 w 394"/>
                <a:gd name="T17" fmla="*/ 6 h 118"/>
                <a:gd name="T18" fmla="*/ 264 w 394"/>
                <a:gd name="T19" fmla="*/ 8 h 118"/>
                <a:gd name="T20" fmla="*/ 264 w 394"/>
                <a:gd name="T21" fmla="*/ 8 h 118"/>
                <a:gd name="T22" fmla="*/ 250 w 394"/>
                <a:gd name="T23" fmla="*/ 6 h 118"/>
                <a:gd name="T24" fmla="*/ 234 w 394"/>
                <a:gd name="T25" fmla="*/ 4 h 118"/>
                <a:gd name="T26" fmla="*/ 234 w 394"/>
                <a:gd name="T27" fmla="*/ 4 h 118"/>
                <a:gd name="T28" fmla="*/ 214 w 394"/>
                <a:gd name="T29" fmla="*/ 2 h 118"/>
                <a:gd name="T30" fmla="*/ 196 w 394"/>
                <a:gd name="T31" fmla="*/ 0 h 118"/>
                <a:gd name="T32" fmla="*/ 196 w 394"/>
                <a:gd name="T33" fmla="*/ 0 h 118"/>
                <a:gd name="T34" fmla="*/ 178 w 394"/>
                <a:gd name="T35" fmla="*/ 2 h 118"/>
                <a:gd name="T36" fmla="*/ 158 w 394"/>
                <a:gd name="T37" fmla="*/ 4 h 118"/>
                <a:gd name="T38" fmla="*/ 158 w 394"/>
                <a:gd name="T39" fmla="*/ 4 h 118"/>
                <a:gd name="T40" fmla="*/ 144 w 394"/>
                <a:gd name="T41" fmla="*/ 6 h 118"/>
                <a:gd name="T42" fmla="*/ 130 w 394"/>
                <a:gd name="T43" fmla="*/ 8 h 118"/>
                <a:gd name="T44" fmla="*/ 130 w 394"/>
                <a:gd name="T45" fmla="*/ 8 h 118"/>
                <a:gd name="T46" fmla="*/ 114 w 394"/>
                <a:gd name="T47" fmla="*/ 6 h 118"/>
                <a:gd name="T48" fmla="*/ 94 w 394"/>
                <a:gd name="T49" fmla="*/ 4 h 118"/>
                <a:gd name="T50" fmla="*/ 94 w 394"/>
                <a:gd name="T51" fmla="*/ 4 h 118"/>
                <a:gd name="T52" fmla="*/ 64 w 394"/>
                <a:gd name="T53" fmla="*/ 0 h 118"/>
                <a:gd name="T54" fmla="*/ 64 w 394"/>
                <a:gd name="T55" fmla="*/ 0 h 118"/>
                <a:gd name="T56" fmla="*/ 46 w 394"/>
                <a:gd name="T57" fmla="*/ 0 h 118"/>
                <a:gd name="T58" fmla="*/ 30 w 394"/>
                <a:gd name="T59" fmla="*/ 2 h 118"/>
                <a:gd name="T60" fmla="*/ 0 w 394"/>
                <a:gd name="T61" fmla="*/ 6 h 118"/>
                <a:gd name="T62" fmla="*/ 0 w 394"/>
                <a:gd name="T63" fmla="*/ 88 h 118"/>
                <a:gd name="T64" fmla="*/ 0 w 394"/>
                <a:gd name="T65" fmla="*/ 88 h 118"/>
                <a:gd name="T66" fmla="*/ 48 w 394"/>
                <a:gd name="T67" fmla="*/ 100 h 118"/>
                <a:gd name="T68" fmla="*/ 96 w 394"/>
                <a:gd name="T69" fmla="*/ 110 h 118"/>
                <a:gd name="T70" fmla="*/ 146 w 394"/>
                <a:gd name="T71" fmla="*/ 116 h 118"/>
                <a:gd name="T72" fmla="*/ 196 w 394"/>
                <a:gd name="T73" fmla="*/ 118 h 118"/>
                <a:gd name="T74" fmla="*/ 196 w 394"/>
                <a:gd name="T75" fmla="*/ 118 h 118"/>
                <a:gd name="T76" fmla="*/ 246 w 394"/>
                <a:gd name="T77" fmla="*/ 116 h 118"/>
                <a:gd name="T78" fmla="*/ 296 w 394"/>
                <a:gd name="T79" fmla="*/ 110 h 118"/>
                <a:gd name="T80" fmla="*/ 346 w 394"/>
                <a:gd name="T81" fmla="*/ 100 h 118"/>
                <a:gd name="T82" fmla="*/ 394 w 394"/>
                <a:gd name="T83" fmla="*/ 86 h 118"/>
                <a:gd name="T84" fmla="*/ 394 w 394"/>
                <a:gd name="T85" fmla="*/ 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4" h="118">
                  <a:moveTo>
                    <a:pt x="394" y="8"/>
                  </a:move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298" y="4"/>
                  </a:lnTo>
                  <a:lnTo>
                    <a:pt x="280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4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4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4" y="4"/>
                  </a:lnTo>
                  <a:lnTo>
                    <a:pt x="64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88"/>
                  </a:lnTo>
                  <a:lnTo>
                    <a:pt x="48" y="100"/>
                  </a:lnTo>
                  <a:lnTo>
                    <a:pt x="96" y="110"/>
                  </a:lnTo>
                  <a:lnTo>
                    <a:pt x="146" y="116"/>
                  </a:lnTo>
                  <a:lnTo>
                    <a:pt x="196" y="118"/>
                  </a:lnTo>
                  <a:lnTo>
                    <a:pt x="246" y="116"/>
                  </a:lnTo>
                  <a:lnTo>
                    <a:pt x="296" y="110"/>
                  </a:lnTo>
                  <a:lnTo>
                    <a:pt x="346" y="100"/>
                  </a:lnTo>
                  <a:lnTo>
                    <a:pt x="394" y="86"/>
                  </a:lnTo>
                  <a:lnTo>
                    <a:pt x="39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 460"/>
            <p:cNvSpPr>
              <a:spLocks/>
            </p:cNvSpPr>
            <p:nvPr/>
          </p:nvSpPr>
          <p:spPr bwMode="auto">
            <a:xfrm>
              <a:off x="3438" y="3206"/>
              <a:ext cx="394" cy="118"/>
            </a:xfrm>
            <a:custGeom>
              <a:avLst/>
              <a:gdLst>
                <a:gd name="T0" fmla="*/ 394 w 394"/>
                <a:gd name="T1" fmla="*/ 8 h 118"/>
                <a:gd name="T2" fmla="*/ 394 w 394"/>
                <a:gd name="T3" fmla="*/ 8 h 118"/>
                <a:gd name="T4" fmla="*/ 364 w 394"/>
                <a:gd name="T5" fmla="*/ 2 h 118"/>
                <a:gd name="T6" fmla="*/ 346 w 394"/>
                <a:gd name="T7" fmla="*/ 0 h 118"/>
                <a:gd name="T8" fmla="*/ 330 w 394"/>
                <a:gd name="T9" fmla="*/ 0 h 118"/>
                <a:gd name="T10" fmla="*/ 330 w 394"/>
                <a:gd name="T11" fmla="*/ 0 h 118"/>
                <a:gd name="T12" fmla="*/ 298 w 394"/>
                <a:gd name="T13" fmla="*/ 4 h 118"/>
                <a:gd name="T14" fmla="*/ 298 w 394"/>
                <a:gd name="T15" fmla="*/ 4 h 118"/>
                <a:gd name="T16" fmla="*/ 280 w 394"/>
                <a:gd name="T17" fmla="*/ 6 h 118"/>
                <a:gd name="T18" fmla="*/ 264 w 394"/>
                <a:gd name="T19" fmla="*/ 8 h 118"/>
                <a:gd name="T20" fmla="*/ 264 w 394"/>
                <a:gd name="T21" fmla="*/ 8 h 118"/>
                <a:gd name="T22" fmla="*/ 250 w 394"/>
                <a:gd name="T23" fmla="*/ 6 h 118"/>
                <a:gd name="T24" fmla="*/ 234 w 394"/>
                <a:gd name="T25" fmla="*/ 4 h 118"/>
                <a:gd name="T26" fmla="*/ 234 w 394"/>
                <a:gd name="T27" fmla="*/ 4 h 118"/>
                <a:gd name="T28" fmla="*/ 214 w 394"/>
                <a:gd name="T29" fmla="*/ 2 h 118"/>
                <a:gd name="T30" fmla="*/ 196 w 394"/>
                <a:gd name="T31" fmla="*/ 0 h 118"/>
                <a:gd name="T32" fmla="*/ 196 w 394"/>
                <a:gd name="T33" fmla="*/ 0 h 118"/>
                <a:gd name="T34" fmla="*/ 178 w 394"/>
                <a:gd name="T35" fmla="*/ 2 h 118"/>
                <a:gd name="T36" fmla="*/ 158 w 394"/>
                <a:gd name="T37" fmla="*/ 4 h 118"/>
                <a:gd name="T38" fmla="*/ 158 w 394"/>
                <a:gd name="T39" fmla="*/ 4 h 118"/>
                <a:gd name="T40" fmla="*/ 144 w 394"/>
                <a:gd name="T41" fmla="*/ 6 h 118"/>
                <a:gd name="T42" fmla="*/ 130 w 394"/>
                <a:gd name="T43" fmla="*/ 8 h 118"/>
                <a:gd name="T44" fmla="*/ 130 w 394"/>
                <a:gd name="T45" fmla="*/ 8 h 118"/>
                <a:gd name="T46" fmla="*/ 114 w 394"/>
                <a:gd name="T47" fmla="*/ 6 h 118"/>
                <a:gd name="T48" fmla="*/ 94 w 394"/>
                <a:gd name="T49" fmla="*/ 4 h 118"/>
                <a:gd name="T50" fmla="*/ 94 w 394"/>
                <a:gd name="T51" fmla="*/ 4 h 118"/>
                <a:gd name="T52" fmla="*/ 64 w 394"/>
                <a:gd name="T53" fmla="*/ 0 h 118"/>
                <a:gd name="T54" fmla="*/ 64 w 394"/>
                <a:gd name="T55" fmla="*/ 0 h 118"/>
                <a:gd name="T56" fmla="*/ 46 w 394"/>
                <a:gd name="T57" fmla="*/ 0 h 118"/>
                <a:gd name="T58" fmla="*/ 30 w 394"/>
                <a:gd name="T59" fmla="*/ 2 h 118"/>
                <a:gd name="T60" fmla="*/ 0 w 394"/>
                <a:gd name="T61" fmla="*/ 6 h 118"/>
                <a:gd name="T62" fmla="*/ 0 w 394"/>
                <a:gd name="T63" fmla="*/ 88 h 118"/>
                <a:gd name="T64" fmla="*/ 0 w 394"/>
                <a:gd name="T65" fmla="*/ 88 h 118"/>
                <a:gd name="T66" fmla="*/ 48 w 394"/>
                <a:gd name="T67" fmla="*/ 100 h 118"/>
                <a:gd name="T68" fmla="*/ 96 w 394"/>
                <a:gd name="T69" fmla="*/ 110 h 118"/>
                <a:gd name="T70" fmla="*/ 146 w 394"/>
                <a:gd name="T71" fmla="*/ 116 h 118"/>
                <a:gd name="T72" fmla="*/ 196 w 394"/>
                <a:gd name="T73" fmla="*/ 118 h 118"/>
                <a:gd name="T74" fmla="*/ 196 w 394"/>
                <a:gd name="T75" fmla="*/ 118 h 118"/>
                <a:gd name="T76" fmla="*/ 246 w 394"/>
                <a:gd name="T77" fmla="*/ 116 h 118"/>
                <a:gd name="T78" fmla="*/ 296 w 394"/>
                <a:gd name="T79" fmla="*/ 110 h 118"/>
                <a:gd name="T80" fmla="*/ 346 w 394"/>
                <a:gd name="T81" fmla="*/ 100 h 118"/>
                <a:gd name="T82" fmla="*/ 394 w 394"/>
                <a:gd name="T83" fmla="*/ 86 h 118"/>
                <a:gd name="T84" fmla="*/ 394 w 394"/>
                <a:gd name="T85" fmla="*/ 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4" h="118">
                  <a:moveTo>
                    <a:pt x="394" y="8"/>
                  </a:move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298" y="4"/>
                  </a:lnTo>
                  <a:lnTo>
                    <a:pt x="280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4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4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4" y="4"/>
                  </a:lnTo>
                  <a:lnTo>
                    <a:pt x="64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88"/>
                  </a:lnTo>
                  <a:lnTo>
                    <a:pt x="48" y="100"/>
                  </a:lnTo>
                  <a:lnTo>
                    <a:pt x="96" y="110"/>
                  </a:lnTo>
                  <a:lnTo>
                    <a:pt x="146" y="116"/>
                  </a:lnTo>
                  <a:lnTo>
                    <a:pt x="196" y="118"/>
                  </a:lnTo>
                  <a:lnTo>
                    <a:pt x="246" y="116"/>
                  </a:lnTo>
                  <a:lnTo>
                    <a:pt x="296" y="110"/>
                  </a:lnTo>
                  <a:lnTo>
                    <a:pt x="346" y="100"/>
                  </a:lnTo>
                  <a:lnTo>
                    <a:pt x="394" y="86"/>
                  </a:lnTo>
                  <a:lnTo>
                    <a:pt x="39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 461"/>
            <p:cNvSpPr>
              <a:spLocks/>
            </p:cNvSpPr>
            <p:nvPr/>
          </p:nvSpPr>
          <p:spPr bwMode="auto">
            <a:xfrm>
              <a:off x="3438" y="3244"/>
              <a:ext cx="394" cy="16"/>
            </a:xfrm>
            <a:custGeom>
              <a:avLst/>
              <a:gdLst>
                <a:gd name="T0" fmla="*/ 0 w 394"/>
                <a:gd name="T1" fmla="*/ 16 h 16"/>
                <a:gd name="T2" fmla="*/ 0 w 394"/>
                <a:gd name="T3" fmla="*/ 16 h 16"/>
                <a:gd name="T4" fmla="*/ 28 w 394"/>
                <a:gd name="T5" fmla="*/ 10 h 16"/>
                <a:gd name="T6" fmla="*/ 46 w 394"/>
                <a:gd name="T7" fmla="*/ 8 h 16"/>
                <a:gd name="T8" fmla="*/ 62 w 394"/>
                <a:gd name="T9" fmla="*/ 8 h 16"/>
                <a:gd name="T10" fmla="*/ 62 w 394"/>
                <a:gd name="T11" fmla="*/ 8 h 16"/>
                <a:gd name="T12" fmla="*/ 94 w 394"/>
                <a:gd name="T13" fmla="*/ 12 h 16"/>
                <a:gd name="T14" fmla="*/ 94 w 394"/>
                <a:gd name="T15" fmla="*/ 12 h 16"/>
                <a:gd name="T16" fmla="*/ 112 w 394"/>
                <a:gd name="T17" fmla="*/ 14 h 16"/>
                <a:gd name="T18" fmla="*/ 130 w 394"/>
                <a:gd name="T19" fmla="*/ 16 h 16"/>
                <a:gd name="T20" fmla="*/ 130 w 394"/>
                <a:gd name="T21" fmla="*/ 16 h 16"/>
                <a:gd name="T22" fmla="*/ 144 w 394"/>
                <a:gd name="T23" fmla="*/ 14 h 16"/>
                <a:gd name="T24" fmla="*/ 160 w 394"/>
                <a:gd name="T25" fmla="*/ 12 h 16"/>
                <a:gd name="T26" fmla="*/ 160 w 394"/>
                <a:gd name="T27" fmla="*/ 12 h 16"/>
                <a:gd name="T28" fmla="*/ 178 w 394"/>
                <a:gd name="T29" fmla="*/ 10 h 16"/>
                <a:gd name="T30" fmla="*/ 196 w 394"/>
                <a:gd name="T31" fmla="*/ 8 h 16"/>
                <a:gd name="T32" fmla="*/ 196 w 394"/>
                <a:gd name="T33" fmla="*/ 8 h 16"/>
                <a:gd name="T34" fmla="*/ 214 w 394"/>
                <a:gd name="T35" fmla="*/ 10 h 16"/>
                <a:gd name="T36" fmla="*/ 232 w 394"/>
                <a:gd name="T37" fmla="*/ 12 h 16"/>
                <a:gd name="T38" fmla="*/ 232 w 394"/>
                <a:gd name="T39" fmla="*/ 12 h 16"/>
                <a:gd name="T40" fmla="*/ 248 w 394"/>
                <a:gd name="T41" fmla="*/ 14 h 16"/>
                <a:gd name="T42" fmla="*/ 264 w 394"/>
                <a:gd name="T43" fmla="*/ 16 h 16"/>
                <a:gd name="T44" fmla="*/ 264 w 394"/>
                <a:gd name="T45" fmla="*/ 16 h 16"/>
                <a:gd name="T46" fmla="*/ 280 w 394"/>
                <a:gd name="T47" fmla="*/ 14 h 16"/>
                <a:gd name="T48" fmla="*/ 298 w 394"/>
                <a:gd name="T49" fmla="*/ 12 h 16"/>
                <a:gd name="T50" fmla="*/ 298 w 394"/>
                <a:gd name="T51" fmla="*/ 12 h 16"/>
                <a:gd name="T52" fmla="*/ 330 w 394"/>
                <a:gd name="T53" fmla="*/ 8 h 16"/>
                <a:gd name="T54" fmla="*/ 330 w 394"/>
                <a:gd name="T55" fmla="*/ 8 h 16"/>
                <a:gd name="T56" fmla="*/ 346 w 394"/>
                <a:gd name="T57" fmla="*/ 8 h 16"/>
                <a:gd name="T58" fmla="*/ 366 w 394"/>
                <a:gd name="T59" fmla="*/ 10 h 16"/>
                <a:gd name="T60" fmla="*/ 394 w 394"/>
                <a:gd name="T61" fmla="*/ 16 h 16"/>
                <a:gd name="T62" fmla="*/ 394 w 394"/>
                <a:gd name="T63" fmla="*/ 8 h 16"/>
                <a:gd name="T64" fmla="*/ 394 w 394"/>
                <a:gd name="T65" fmla="*/ 8 h 16"/>
                <a:gd name="T66" fmla="*/ 364 w 394"/>
                <a:gd name="T67" fmla="*/ 2 h 16"/>
                <a:gd name="T68" fmla="*/ 346 w 394"/>
                <a:gd name="T69" fmla="*/ 0 h 16"/>
                <a:gd name="T70" fmla="*/ 330 w 394"/>
                <a:gd name="T71" fmla="*/ 0 h 16"/>
                <a:gd name="T72" fmla="*/ 330 w 394"/>
                <a:gd name="T73" fmla="*/ 0 h 16"/>
                <a:gd name="T74" fmla="*/ 298 w 394"/>
                <a:gd name="T75" fmla="*/ 4 h 16"/>
                <a:gd name="T76" fmla="*/ 298 w 394"/>
                <a:gd name="T77" fmla="*/ 4 h 16"/>
                <a:gd name="T78" fmla="*/ 280 w 394"/>
                <a:gd name="T79" fmla="*/ 6 h 16"/>
                <a:gd name="T80" fmla="*/ 264 w 394"/>
                <a:gd name="T81" fmla="*/ 8 h 16"/>
                <a:gd name="T82" fmla="*/ 264 w 394"/>
                <a:gd name="T83" fmla="*/ 8 h 16"/>
                <a:gd name="T84" fmla="*/ 250 w 394"/>
                <a:gd name="T85" fmla="*/ 6 h 16"/>
                <a:gd name="T86" fmla="*/ 234 w 394"/>
                <a:gd name="T87" fmla="*/ 4 h 16"/>
                <a:gd name="T88" fmla="*/ 234 w 394"/>
                <a:gd name="T89" fmla="*/ 4 h 16"/>
                <a:gd name="T90" fmla="*/ 214 w 394"/>
                <a:gd name="T91" fmla="*/ 2 h 16"/>
                <a:gd name="T92" fmla="*/ 196 w 394"/>
                <a:gd name="T93" fmla="*/ 0 h 16"/>
                <a:gd name="T94" fmla="*/ 196 w 394"/>
                <a:gd name="T95" fmla="*/ 0 h 16"/>
                <a:gd name="T96" fmla="*/ 178 w 394"/>
                <a:gd name="T97" fmla="*/ 2 h 16"/>
                <a:gd name="T98" fmla="*/ 158 w 394"/>
                <a:gd name="T99" fmla="*/ 4 h 16"/>
                <a:gd name="T100" fmla="*/ 158 w 394"/>
                <a:gd name="T101" fmla="*/ 4 h 16"/>
                <a:gd name="T102" fmla="*/ 144 w 394"/>
                <a:gd name="T103" fmla="*/ 6 h 16"/>
                <a:gd name="T104" fmla="*/ 130 w 394"/>
                <a:gd name="T105" fmla="*/ 8 h 16"/>
                <a:gd name="T106" fmla="*/ 130 w 394"/>
                <a:gd name="T107" fmla="*/ 8 h 16"/>
                <a:gd name="T108" fmla="*/ 114 w 394"/>
                <a:gd name="T109" fmla="*/ 6 h 16"/>
                <a:gd name="T110" fmla="*/ 94 w 394"/>
                <a:gd name="T111" fmla="*/ 4 h 16"/>
                <a:gd name="T112" fmla="*/ 94 w 394"/>
                <a:gd name="T113" fmla="*/ 4 h 16"/>
                <a:gd name="T114" fmla="*/ 64 w 394"/>
                <a:gd name="T115" fmla="*/ 0 h 16"/>
                <a:gd name="T116" fmla="*/ 64 w 394"/>
                <a:gd name="T117" fmla="*/ 0 h 16"/>
                <a:gd name="T118" fmla="*/ 46 w 394"/>
                <a:gd name="T119" fmla="*/ 0 h 16"/>
                <a:gd name="T120" fmla="*/ 30 w 394"/>
                <a:gd name="T121" fmla="*/ 2 h 16"/>
                <a:gd name="T122" fmla="*/ 0 w 394"/>
                <a:gd name="T123" fmla="*/ 6 h 16"/>
                <a:gd name="T124" fmla="*/ 0 w 394"/>
                <a:gd name="T125" fmla="*/ 16 h 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16">
                  <a:moveTo>
                    <a:pt x="0" y="16"/>
                  </a:moveTo>
                  <a:lnTo>
                    <a:pt x="0" y="16"/>
                  </a:lnTo>
                  <a:lnTo>
                    <a:pt x="28" y="10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94" y="12"/>
                  </a:lnTo>
                  <a:lnTo>
                    <a:pt x="112" y="14"/>
                  </a:lnTo>
                  <a:lnTo>
                    <a:pt x="130" y="16"/>
                  </a:lnTo>
                  <a:lnTo>
                    <a:pt x="144" y="14"/>
                  </a:lnTo>
                  <a:lnTo>
                    <a:pt x="160" y="12"/>
                  </a:lnTo>
                  <a:lnTo>
                    <a:pt x="178" y="10"/>
                  </a:lnTo>
                  <a:lnTo>
                    <a:pt x="196" y="8"/>
                  </a:lnTo>
                  <a:lnTo>
                    <a:pt x="214" y="10"/>
                  </a:lnTo>
                  <a:lnTo>
                    <a:pt x="232" y="12"/>
                  </a:lnTo>
                  <a:lnTo>
                    <a:pt x="248" y="14"/>
                  </a:lnTo>
                  <a:lnTo>
                    <a:pt x="264" y="16"/>
                  </a:lnTo>
                  <a:lnTo>
                    <a:pt x="280" y="14"/>
                  </a:lnTo>
                  <a:lnTo>
                    <a:pt x="298" y="12"/>
                  </a:lnTo>
                  <a:lnTo>
                    <a:pt x="330" y="8"/>
                  </a:lnTo>
                  <a:lnTo>
                    <a:pt x="346" y="8"/>
                  </a:lnTo>
                  <a:lnTo>
                    <a:pt x="366" y="10"/>
                  </a:lnTo>
                  <a:lnTo>
                    <a:pt x="394" y="16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298" y="4"/>
                  </a:lnTo>
                  <a:lnTo>
                    <a:pt x="280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4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4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4" y="4"/>
                  </a:lnTo>
                  <a:lnTo>
                    <a:pt x="64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Freeform 462"/>
            <p:cNvSpPr>
              <a:spLocks/>
            </p:cNvSpPr>
            <p:nvPr/>
          </p:nvSpPr>
          <p:spPr bwMode="auto">
            <a:xfrm>
              <a:off x="3438" y="3244"/>
              <a:ext cx="394" cy="16"/>
            </a:xfrm>
            <a:custGeom>
              <a:avLst/>
              <a:gdLst>
                <a:gd name="T0" fmla="*/ 0 w 394"/>
                <a:gd name="T1" fmla="*/ 16 h 16"/>
                <a:gd name="T2" fmla="*/ 0 w 394"/>
                <a:gd name="T3" fmla="*/ 16 h 16"/>
                <a:gd name="T4" fmla="*/ 28 w 394"/>
                <a:gd name="T5" fmla="*/ 10 h 16"/>
                <a:gd name="T6" fmla="*/ 46 w 394"/>
                <a:gd name="T7" fmla="*/ 8 h 16"/>
                <a:gd name="T8" fmla="*/ 62 w 394"/>
                <a:gd name="T9" fmla="*/ 8 h 16"/>
                <a:gd name="T10" fmla="*/ 62 w 394"/>
                <a:gd name="T11" fmla="*/ 8 h 16"/>
                <a:gd name="T12" fmla="*/ 94 w 394"/>
                <a:gd name="T13" fmla="*/ 12 h 16"/>
                <a:gd name="T14" fmla="*/ 94 w 394"/>
                <a:gd name="T15" fmla="*/ 12 h 16"/>
                <a:gd name="T16" fmla="*/ 112 w 394"/>
                <a:gd name="T17" fmla="*/ 14 h 16"/>
                <a:gd name="T18" fmla="*/ 130 w 394"/>
                <a:gd name="T19" fmla="*/ 16 h 16"/>
                <a:gd name="T20" fmla="*/ 130 w 394"/>
                <a:gd name="T21" fmla="*/ 16 h 16"/>
                <a:gd name="T22" fmla="*/ 144 w 394"/>
                <a:gd name="T23" fmla="*/ 14 h 16"/>
                <a:gd name="T24" fmla="*/ 160 w 394"/>
                <a:gd name="T25" fmla="*/ 12 h 16"/>
                <a:gd name="T26" fmla="*/ 160 w 394"/>
                <a:gd name="T27" fmla="*/ 12 h 16"/>
                <a:gd name="T28" fmla="*/ 178 w 394"/>
                <a:gd name="T29" fmla="*/ 10 h 16"/>
                <a:gd name="T30" fmla="*/ 196 w 394"/>
                <a:gd name="T31" fmla="*/ 8 h 16"/>
                <a:gd name="T32" fmla="*/ 196 w 394"/>
                <a:gd name="T33" fmla="*/ 8 h 16"/>
                <a:gd name="T34" fmla="*/ 214 w 394"/>
                <a:gd name="T35" fmla="*/ 10 h 16"/>
                <a:gd name="T36" fmla="*/ 232 w 394"/>
                <a:gd name="T37" fmla="*/ 12 h 16"/>
                <a:gd name="T38" fmla="*/ 232 w 394"/>
                <a:gd name="T39" fmla="*/ 12 h 16"/>
                <a:gd name="T40" fmla="*/ 248 w 394"/>
                <a:gd name="T41" fmla="*/ 14 h 16"/>
                <a:gd name="T42" fmla="*/ 264 w 394"/>
                <a:gd name="T43" fmla="*/ 16 h 16"/>
                <a:gd name="T44" fmla="*/ 264 w 394"/>
                <a:gd name="T45" fmla="*/ 16 h 16"/>
                <a:gd name="T46" fmla="*/ 280 w 394"/>
                <a:gd name="T47" fmla="*/ 14 h 16"/>
                <a:gd name="T48" fmla="*/ 298 w 394"/>
                <a:gd name="T49" fmla="*/ 12 h 16"/>
                <a:gd name="T50" fmla="*/ 298 w 394"/>
                <a:gd name="T51" fmla="*/ 12 h 16"/>
                <a:gd name="T52" fmla="*/ 330 w 394"/>
                <a:gd name="T53" fmla="*/ 8 h 16"/>
                <a:gd name="T54" fmla="*/ 330 w 394"/>
                <a:gd name="T55" fmla="*/ 8 h 16"/>
                <a:gd name="T56" fmla="*/ 346 w 394"/>
                <a:gd name="T57" fmla="*/ 8 h 16"/>
                <a:gd name="T58" fmla="*/ 366 w 394"/>
                <a:gd name="T59" fmla="*/ 10 h 16"/>
                <a:gd name="T60" fmla="*/ 394 w 394"/>
                <a:gd name="T61" fmla="*/ 16 h 16"/>
                <a:gd name="T62" fmla="*/ 394 w 394"/>
                <a:gd name="T63" fmla="*/ 8 h 16"/>
                <a:gd name="T64" fmla="*/ 394 w 394"/>
                <a:gd name="T65" fmla="*/ 8 h 16"/>
                <a:gd name="T66" fmla="*/ 364 w 394"/>
                <a:gd name="T67" fmla="*/ 2 h 16"/>
                <a:gd name="T68" fmla="*/ 346 w 394"/>
                <a:gd name="T69" fmla="*/ 0 h 16"/>
                <a:gd name="T70" fmla="*/ 330 w 394"/>
                <a:gd name="T71" fmla="*/ 0 h 16"/>
                <a:gd name="T72" fmla="*/ 330 w 394"/>
                <a:gd name="T73" fmla="*/ 0 h 16"/>
                <a:gd name="T74" fmla="*/ 298 w 394"/>
                <a:gd name="T75" fmla="*/ 4 h 16"/>
                <a:gd name="T76" fmla="*/ 298 w 394"/>
                <a:gd name="T77" fmla="*/ 4 h 16"/>
                <a:gd name="T78" fmla="*/ 280 w 394"/>
                <a:gd name="T79" fmla="*/ 6 h 16"/>
                <a:gd name="T80" fmla="*/ 264 w 394"/>
                <a:gd name="T81" fmla="*/ 8 h 16"/>
                <a:gd name="T82" fmla="*/ 264 w 394"/>
                <a:gd name="T83" fmla="*/ 8 h 16"/>
                <a:gd name="T84" fmla="*/ 250 w 394"/>
                <a:gd name="T85" fmla="*/ 6 h 16"/>
                <a:gd name="T86" fmla="*/ 234 w 394"/>
                <a:gd name="T87" fmla="*/ 4 h 16"/>
                <a:gd name="T88" fmla="*/ 234 w 394"/>
                <a:gd name="T89" fmla="*/ 4 h 16"/>
                <a:gd name="T90" fmla="*/ 214 w 394"/>
                <a:gd name="T91" fmla="*/ 2 h 16"/>
                <a:gd name="T92" fmla="*/ 196 w 394"/>
                <a:gd name="T93" fmla="*/ 0 h 16"/>
                <a:gd name="T94" fmla="*/ 196 w 394"/>
                <a:gd name="T95" fmla="*/ 0 h 16"/>
                <a:gd name="T96" fmla="*/ 178 w 394"/>
                <a:gd name="T97" fmla="*/ 2 h 16"/>
                <a:gd name="T98" fmla="*/ 158 w 394"/>
                <a:gd name="T99" fmla="*/ 4 h 16"/>
                <a:gd name="T100" fmla="*/ 158 w 394"/>
                <a:gd name="T101" fmla="*/ 4 h 16"/>
                <a:gd name="T102" fmla="*/ 144 w 394"/>
                <a:gd name="T103" fmla="*/ 6 h 16"/>
                <a:gd name="T104" fmla="*/ 130 w 394"/>
                <a:gd name="T105" fmla="*/ 8 h 16"/>
                <a:gd name="T106" fmla="*/ 130 w 394"/>
                <a:gd name="T107" fmla="*/ 8 h 16"/>
                <a:gd name="T108" fmla="*/ 114 w 394"/>
                <a:gd name="T109" fmla="*/ 6 h 16"/>
                <a:gd name="T110" fmla="*/ 94 w 394"/>
                <a:gd name="T111" fmla="*/ 4 h 16"/>
                <a:gd name="T112" fmla="*/ 94 w 394"/>
                <a:gd name="T113" fmla="*/ 4 h 16"/>
                <a:gd name="T114" fmla="*/ 64 w 394"/>
                <a:gd name="T115" fmla="*/ 0 h 16"/>
                <a:gd name="T116" fmla="*/ 64 w 394"/>
                <a:gd name="T117" fmla="*/ 0 h 16"/>
                <a:gd name="T118" fmla="*/ 46 w 394"/>
                <a:gd name="T119" fmla="*/ 0 h 16"/>
                <a:gd name="T120" fmla="*/ 30 w 394"/>
                <a:gd name="T121" fmla="*/ 2 h 16"/>
                <a:gd name="T122" fmla="*/ 0 w 394"/>
                <a:gd name="T123" fmla="*/ 6 h 16"/>
                <a:gd name="T124" fmla="*/ 0 w 394"/>
                <a:gd name="T125" fmla="*/ 16 h 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16">
                  <a:moveTo>
                    <a:pt x="0" y="16"/>
                  </a:moveTo>
                  <a:lnTo>
                    <a:pt x="0" y="16"/>
                  </a:lnTo>
                  <a:lnTo>
                    <a:pt x="28" y="10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94" y="12"/>
                  </a:lnTo>
                  <a:lnTo>
                    <a:pt x="112" y="14"/>
                  </a:lnTo>
                  <a:lnTo>
                    <a:pt x="130" y="16"/>
                  </a:lnTo>
                  <a:lnTo>
                    <a:pt x="144" y="14"/>
                  </a:lnTo>
                  <a:lnTo>
                    <a:pt x="160" y="12"/>
                  </a:lnTo>
                  <a:lnTo>
                    <a:pt x="178" y="10"/>
                  </a:lnTo>
                  <a:lnTo>
                    <a:pt x="196" y="8"/>
                  </a:lnTo>
                  <a:lnTo>
                    <a:pt x="214" y="10"/>
                  </a:lnTo>
                  <a:lnTo>
                    <a:pt x="232" y="12"/>
                  </a:lnTo>
                  <a:lnTo>
                    <a:pt x="248" y="14"/>
                  </a:lnTo>
                  <a:lnTo>
                    <a:pt x="264" y="16"/>
                  </a:lnTo>
                  <a:lnTo>
                    <a:pt x="280" y="14"/>
                  </a:lnTo>
                  <a:lnTo>
                    <a:pt x="298" y="12"/>
                  </a:lnTo>
                  <a:lnTo>
                    <a:pt x="330" y="8"/>
                  </a:lnTo>
                  <a:lnTo>
                    <a:pt x="346" y="8"/>
                  </a:lnTo>
                  <a:lnTo>
                    <a:pt x="366" y="10"/>
                  </a:lnTo>
                  <a:lnTo>
                    <a:pt x="394" y="16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298" y="4"/>
                  </a:lnTo>
                  <a:lnTo>
                    <a:pt x="280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4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4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4" y="4"/>
                  </a:lnTo>
                  <a:lnTo>
                    <a:pt x="64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 463"/>
            <p:cNvSpPr>
              <a:spLocks/>
            </p:cNvSpPr>
            <p:nvPr/>
          </p:nvSpPr>
          <p:spPr bwMode="auto">
            <a:xfrm>
              <a:off x="3438" y="3214"/>
              <a:ext cx="394" cy="26"/>
            </a:xfrm>
            <a:custGeom>
              <a:avLst/>
              <a:gdLst>
                <a:gd name="T0" fmla="*/ 0 w 394"/>
                <a:gd name="T1" fmla="*/ 26 h 26"/>
                <a:gd name="T2" fmla="*/ 0 w 394"/>
                <a:gd name="T3" fmla="*/ 26 h 26"/>
                <a:gd name="T4" fmla="*/ 28 w 394"/>
                <a:gd name="T5" fmla="*/ 20 h 26"/>
                <a:gd name="T6" fmla="*/ 46 w 394"/>
                <a:gd name="T7" fmla="*/ 18 h 26"/>
                <a:gd name="T8" fmla="*/ 62 w 394"/>
                <a:gd name="T9" fmla="*/ 18 h 26"/>
                <a:gd name="T10" fmla="*/ 62 w 394"/>
                <a:gd name="T11" fmla="*/ 18 h 26"/>
                <a:gd name="T12" fmla="*/ 92 w 394"/>
                <a:gd name="T13" fmla="*/ 22 h 26"/>
                <a:gd name="T14" fmla="*/ 92 w 394"/>
                <a:gd name="T15" fmla="*/ 22 h 26"/>
                <a:gd name="T16" fmla="*/ 112 w 394"/>
                <a:gd name="T17" fmla="*/ 24 h 26"/>
                <a:gd name="T18" fmla="*/ 130 w 394"/>
                <a:gd name="T19" fmla="*/ 26 h 26"/>
                <a:gd name="T20" fmla="*/ 130 w 394"/>
                <a:gd name="T21" fmla="*/ 26 h 26"/>
                <a:gd name="T22" fmla="*/ 144 w 394"/>
                <a:gd name="T23" fmla="*/ 24 h 26"/>
                <a:gd name="T24" fmla="*/ 162 w 394"/>
                <a:gd name="T25" fmla="*/ 22 h 26"/>
                <a:gd name="T26" fmla="*/ 162 w 394"/>
                <a:gd name="T27" fmla="*/ 22 h 26"/>
                <a:gd name="T28" fmla="*/ 180 w 394"/>
                <a:gd name="T29" fmla="*/ 20 h 26"/>
                <a:gd name="T30" fmla="*/ 196 w 394"/>
                <a:gd name="T31" fmla="*/ 18 h 26"/>
                <a:gd name="T32" fmla="*/ 196 w 394"/>
                <a:gd name="T33" fmla="*/ 18 h 26"/>
                <a:gd name="T34" fmla="*/ 214 w 394"/>
                <a:gd name="T35" fmla="*/ 20 h 26"/>
                <a:gd name="T36" fmla="*/ 232 w 394"/>
                <a:gd name="T37" fmla="*/ 22 h 26"/>
                <a:gd name="T38" fmla="*/ 232 w 394"/>
                <a:gd name="T39" fmla="*/ 22 h 26"/>
                <a:gd name="T40" fmla="*/ 248 w 394"/>
                <a:gd name="T41" fmla="*/ 24 h 26"/>
                <a:gd name="T42" fmla="*/ 264 w 394"/>
                <a:gd name="T43" fmla="*/ 26 h 26"/>
                <a:gd name="T44" fmla="*/ 264 w 394"/>
                <a:gd name="T45" fmla="*/ 26 h 26"/>
                <a:gd name="T46" fmla="*/ 280 w 394"/>
                <a:gd name="T47" fmla="*/ 24 h 26"/>
                <a:gd name="T48" fmla="*/ 300 w 394"/>
                <a:gd name="T49" fmla="*/ 22 h 26"/>
                <a:gd name="T50" fmla="*/ 300 w 394"/>
                <a:gd name="T51" fmla="*/ 22 h 26"/>
                <a:gd name="T52" fmla="*/ 330 w 394"/>
                <a:gd name="T53" fmla="*/ 18 h 26"/>
                <a:gd name="T54" fmla="*/ 330 w 394"/>
                <a:gd name="T55" fmla="*/ 18 h 26"/>
                <a:gd name="T56" fmla="*/ 346 w 394"/>
                <a:gd name="T57" fmla="*/ 18 h 26"/>
                <a:gd name="T58" fmla="*/ 366 w 394"/>
                <a:gd name="T59" fmla="*/ 20 h 26"/>
                <a:gd name="T60" fmla="*/ 394 w 394"/>
                <a:gd name="T61" fmla="*/ 24 h 26"/>
                <a:gd name="T62" fmla="*/ 394 w 394"/>
                <a:gd name="T63" fmla="*/ 8 h 26"/>
                <a:gd name="T64" fmla="*/ 394 w 394"/>
                <a:gd name="T65" fmla="*/ 8 h 26"/>
                <a:gd name="T66" fmla="*/ 364 w 394"/>
                <a:gd name="T67" fmla="*/ 2 h 26"/>
                <a:gd name="T68" fmla="*/ 346 w 394"/>
                <a:gd name="T69" fmla="*/ 0 h 26"/>
                <a:gd name="T70" fmla="*/ 328 w 394"/>
                <a:gd name="T71" fmla="*/ 0 h 26"/>
                <a:gd name="T72" fmla="*/ 328 w 394"/>
                <a:gd name="T73" fmla="*/ 0 h 26"/>
                <a:gd name="T74" fmla="*/ 296 w 394"/>
                <a:gd name="T75" fmla="*/ 4 h 26"/>
                <a:gd name="T76" fmla="*/ 296 w 394"/>
                <a:gd name="T77" fmla="*/ 4 h 26"/>
                <a:gd name="T78" fmla="*/ 278 w 394"/>
                <a:gd name="T79" fmla="*/ 6 h 26"/>
                <a:gd name="T80" fmla="*/ 264 w 394"/>
                <a:gd name="T81" fmla="*/ 8 h 26"/>
                <a:gd name="T82" fmla="*/ 264 w 394"/>
                <a:gd name="T83" fmla="*/ 8 h 26"/>
                <a:gd name="T84" fmla="*/ 250 w 394"/>
                <a:gd name="T85" fmla="*/ 6 h 26"/>
                <a:gd name="T86" fmla="*/ 234 w 394"/>
                <a:gd name="T87" fmla="*/ 4 h 26"/>
                <a:gd name="T88" fmla="*/ 234 w 394"/>
                <a:gd name="T89" fmla="*/ 4 h 26"/>
                <a:gd name="T90" fmla="*/ 216 w 394"/>
                <a:gd name="T91" fmla="*/ 2 h 26"/>
                <a:gd name="T92" fmla="*/ 196 w 394"/>
                <a:gd name="T93" fmla="*/ 0 h 26"/>
                <a:gd name="T94" fmla="*/ 196 w 394"/>
                <a:gd name="T95" fmla="*/ 0 h 26"/>
                <a:gd name="T96" fmla="*/ 178 w 394"/>
                <a:gd name="T97" fmla="*/ 2 h 26"/>
                <a:gd name="T98" fmla="*/ 158 w 394"/>
                <a:gd name="T99" fmla="*/ 4 h 26"/>
                <a:gd name="T100" fmla="*/ 158 w 394"/>
                <a:gd name="T101" fmla="*/ 4 h 26"/>
                <a:gd name="T102" fmla="*/ 142 w 394"/>
                <a:gd name="T103" fmla="*/ 6 h 26"/>
                <a:gd name="T104" fmla="*/ 130 w 394"/>
                <a:gd name="T105" fmla="*/ 8 h 26"/>
                <a:gd name="T106" fmla="*/ 130 w 394"/>
                <a:gd name="T107" fmla="*/ 8 h 26"/>
                <a:gd name="T108" fmla="*/ 114 w 394"/>
                <a:gd name="T109" fmla="*/ 6 h 26"/>
                <a:gd name="T110" fmla="*/ 96 w 394"/>
                <a:gd name="T111" fmla="*/ 4 h 26"/>
                <a:gd name="T112" fmla="*/ 96 w 394"/>
                <a:gd name="T113" fmla="*/ 4 h 26"/>
                <a:gd name="T114" fmla="*/ 64 w 394"/>
                <a:gd name="T115" fmla="*/ 0 h 26"/>
                <a:gd name="T116" fmla="*/ 64 w 394"/>
                <a:gd name="T117" fmla="*/ 0 h 26"/>
                <a:gd name="T118" fmla="*/ 48 w 394"/>
                <a:gd name="T119" fmla="*/ 0 h 26"/>
                <a:gd name="T120" fmla="*/ 30 w 394"/>
                <a:gd name="T121" fmla="*/ 2 h 26"/>
                <a:gd name="T122" fmla="*/ 0 w 394"/>
                <a:gd name="T123" fmla="*/ 6 h 26"/>
                <a:gd name="T124" fmla="*/ 0 w 394"/>
                <a:gd name="T125" fmla="*/ 26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26">
                  <a:moveTo>
                    <a:pt x="0" y="26"/>
                  </a:moveTo>
                  <a:lnTo>
                    <a:pt x="0" y="26"/>
                  </a:lnTo>
                  <a:lnTo>
                    <a:pt x="28" y="20"/>
                  </a:lnTo>
                  <a:lnTo>
                    <a:pt x="46" y="18"/>
                  </a:lnTo>
                  <a:lnTo>
                    <a:pt x="62" y="18"/>
                  </a:lnTo>
                  <a:lnTo>
                    <a:pt x="92" y="22"/>
                  </a:lnTo>
                  <a:lnTo>
                    <a:pt x="112" y="24"/>
                  </a:lnTo>
                  <a:lnTo>
                    <a:pt x="130" y="26"/>
                  </a:lnTo>
                  <a:lnTo>
                    <a:pt x="144" y="24"/>
                  </a:lnTo>
                  <a:lnTo>
                    <a:pt x="162" y="22"/>
                  </a:lnTo>
                  <a:lnTo>
                    <a:pt x="180" y="20"/>
                  </a:lnTo>
                  <a:lnTo>
                    <a:pt x="196" y="18"/>
                  </a:lnTo>
                  <a:lnTo>
                    <a:pt x="214" y="20"/>
                  </a:lnTo>
                  <a:lnTo>
                    <a:pt x="232" y="22"/>
                  </a:lnTo>
                  <a:lnTo>
                    <a:pt x="248" y="24"/>
                  </a:lnTo>
                  <a:lnTo>
                    <a:pt x="264" y="26"/>
                  </a:lnTo>
                  <a:lnTo>
                    <a:pt x="280" y="24"/>
                  </a:lnTo>
                  <a:lnTo>
                    <a:pt x="300" y="22"/>
                  </a:lnTo>
                  <a:lnTo>
                    <a:pt x="330" y="18"/>
                  </a:lnTo>
                  <a:lnTo>
                    <a:pt x="346" y="18"/>
                  </a:lnTo>
                  <a:lnTo>
                    <a:pt x="366" y="20"/>
                  </a:lnTo>
                  <a:lnTo>
                    <a:pt x="394" y="24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28" y="0"/>
                  </a:lnTo>
                  <a:lnTo>
                    <a:pt x="296" y="4"/>
                  </a:lnTo>
                  <a:lnTo>
                    <a:pt x="278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2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6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Freeform 464"/>
            <p:cNvSpPr>
              <a:spLocks/>
            </p:cNvSpPr>
            <p:nvPr/>
          </p:nvSpPr>
          <p:spPr bwMode="auto">
            <a:xfrm>
              <a:off x="3438" y="3214"/>
              <a:ext cx="394" cy="26"/>
            </a:xfrm>
            <a:custGeom>
              <a:avLst/>
              <a:gdLst>
                <a:gd name="T0" fmla="*/ 0 w 394"/>
                <a:gd name="T1" fmla="*/ 26 h 26"/>
                <a:gd name="T2" fmla="*/ 0 w 394"/>
                <a:gd name="T3" fmla="*/ 26 h 26"/>
                <a:gd name="T4" fmla="*/ 28 w 394"/>
                <a:gd name="T5" fmla="*/ 20 h 26"/>
                <a:gd name="T6" fmla="*/ 46 w 394"/>
                <a:gd name="T7" fmla="*/ 18 h 26"/>
                <a:gd name="T8" fmla="*/ 62 w 394"/>
                <a:gd name="T9" fmla="*/ 18 h 26"/>
                <a:gd name="T10" fmla="*/ 62 w 394"/>
                <a:gd name="T11" fmla="*/ 18 h 26"/>
                <a:gd name="T12" fmla="*/ 92 w 394"/>
                <a:gd name="T13" fmla="*/ 22 h 26"/>
                <a:gd name="T14" fmla="*/ 92 w 394"/>
                <a:gd name="T15" fmla="*/ 22 h 26"/>
                <a:gd name="T16" fmla="*/ 112 w 394"/>
                <a:gd name="T17" fmla="*/ 24 h 26"/>
                <a:gd name="T18" fmla="*/ 130 w 394"/>
                <a:gd name="T19" fmla="*/ 26 h 26"/>
                <a:gd name="T20" fmla="*/ 130 w 394"/>
                <a:gd name="T21" fmla="*/ 26 h 26"/>
                <a:gd name="T22" fmla="*/ 144 w 394"/>
                <a:gd name="T23" fmla="*/ 24 h 26"/>
                <a:gd name="T24" fmla="*/ 162 w 394"/>
                <a:gd name="T25" fmla="*/ 22 h 26"/>
                <a:gd name="T26" fmla="*/ 162 w 394"/>
                <a:gd name="T27" fmla="*/ 22 h 26"/>
                <a:gd name="T28" fmla="*/ 180 w 394"/>
                <a:gd name="T29" fmla="*/ 20 h 26"/>
                <a:gd name="T30" fmla="*/ 196 w 394"/>
                <a:gd name="T31" fmla="*/ 18 h 26"/>
                <a:gd name="T32" fmla="*/ 196 w 394"/>
                <a:gd name="T33" fmla="*/ 18 h 26"/>
                <a:gd name="T34" fmla="*/ 214 w 394"/>
                <a:gd name="T35" fmla="*/ 20 h 26"/>
                <a:gd name="T36" fmla="*/ 232 w 394"/>
                <a:gd name="T37" fmla="*/ 22 h 26"/>
                <a:gd name="T38" fmla="*/ 232 w 394"/>
                <a:gd name="T39" fmla="*/ 22 h 26"/>
                <a:gd name="T40" fmla="*/ 248 w 394"/>
                <a:gd name="T41" fmla="*/ 24 h 26"/>
                <a:gd name="T42" fmla="*/ 264 w 394"/>
                <a:gd name="T43" fmla="*/ 26 h 26"/>
                <a:gd name="T44" fmla="*/ 264 w 394"/>
                <a:gd name="T45" fmla="*/ 26 h 26"/>
                <a:gd name="T46" fmla="*/ 280 w 394"/>
                <a:gd name="T47" fmla="*/ 24 h 26"/>
                <a:gd name="T48" fmla="*/ 300 w 394"/>
                <a:gd name="T49" fmla="*/ 22 h 26"/>
                <a:gd name="T50" fmla="*/ 300 w 394"/>
                <a:gd name="T51" fmla="*/ 22 h 26"/>
                <a:gd name="T52" fmla="*/ 330 w 394"/>
                <a:gd name="T53" fmla="*/ 18 h 26"/>
                <a:gd name="T54" fmla="*/ 330 w 394"/>
                <a:gd name="T55" fmla="*/ 18 h 26"/>
                <a:gd name="T56" fmla="*/ 346 w 394"/>
                <a:gd name="T57" fmla="*/ 18 h 26"/>
                <a:gd name="T58" fmla="*/ 366 w 394"/>
                <a:gd name="T59" fmla="*/ 20 h 26"/>
                <a:gd name="T60" fmla="*/ 394 w 394"/>
                <a:gd name="T61" fmla="*/ 24 h 26"/>
                <a:gd name="T62" fmla="*/ 394 w 394"/>
                <a:gd name="T63" fmla="*/ 8 h 26"/>
                <a:gd name="T64" fmla="*/ 394 w 394"/>
                <a:gd name="T65" fmla="*/ 8 h 26"/>
                <a:gd name="T66" fmla="*/ 364 w 394"/>
                <a:gd name="T67" fmla="*/ 2 h 26"/>
                <a:gd name="T68" fmla="*/ 346 w 394"/>
                <a:gd name="T69" fmla="*/ 0 h 26"/>
                <a:gd name="T70" fmla="*/ 328 w 394"/>
                <a:gd name="T71" fmla="*/ 0 h 26"/>
                <a:gd name="T72" fmla="*/ 328 w 394"/>
                <a:gd name="T73" fmla="*/ 0 h 26"/>
                <a:gd name="T74" fmla="*/ 296 w 394"/>
                <a:gd name="T75" fmla="*/ 4 h 26"/>
                <a:gd name="T76" fmla="*/ 296 w 394"/>
                <a:gd name="T77" fmla="*/ 4 h 26"/>
                <a:gd name="T78" fmla="*/ 278 w 394"/>
                <a:gd name="T79" fmla="*/ 6 h 26"/>
                <a:gd name="T80" fmla="*/ 264 w 394"/>
                <a:gd name="T81" fmla="*/ 8 h 26"/>
                <a:gd name="T82" fmla="*/ 264 w 394"/>
                <a:gd name="T83" fmla="*/ 8 h 26"/>
                <a:gd name="T84" fmla="*/ 250 w 394"/>
                <a:gd name="T85" fmla="*/ 6 h 26"/>
                <a:gd name="T86" fmla="*/ 234 w 394"/>
                <a:gd name="T87" fmla="*/ 4 h 26"/>
                <a:gd name="T88" fmla="*/ 234 w 394"/>
                <a:gd name="T89" fmla="*/ 4 h 26"/>
                <a:gd name="T90" fmla="*/ 216 w 394"/>
                <a:gd name="T91" fmla="*/ 2 h 26"/>
                <a:gd name="T92" fmla="*/ 196 w 394"/>
                <a:gd name="T93" fmla="*/ 0 h 26"/>
                <a:gd name="T94" fmla="*/ 196 w 394"/>
                <a:gd name="T95" fmla="*/ 0 h 26"/>
                <a:gd name="T96" fmla="*/ 178 w 394"/>
                <a:gd name="T97" fmla="*/ 2 h 26"/>
                <a:gd name="T98" fmla="*/ 158 w 394"/>
                <a:gd name="T99" fmla="*/ 4 h 26"/>
                <a:gd name="T100" fmla="*/ 158 w 394"/>
                <a:gd name="T101" fmla="*/ 4 h 26"/>
                <a:gd name="T102" fmla="*/ 142 w 394"/>
                <a:gd name="T103" fmla="*/ 6 h 26"/>
                <a:gd name="T104" fmla="*/ 130 w 394"/>
                <a:gd name="T105" fmla="*/ 8 h 26"/>
                <a:gd name="T106" fmla="*/ 130 w 394"/>
                <a:gd name="T107" fmla="*/ 8 h 26"/>
                <a:gd name="T108" fmla="*/ 114 w 394"/>
                <a:gd name="T109" fmla="*/ 6 h 26"/>
                <a:gd name="T110" fmla="*/ 96 w 394"/>
                <a:gd name="T111" fmla="*/ 4 h 26"/>
                <a:gd name="T112" fmla="*/ 96 w 394"/>
                <a:gd name="T113" fmla="*/ 4 h 26"/>
                <a:gd name="T114" fmla="*/ 64 w 394"/>
                <a:gd name="T115" fmla="*/ 0 h 26"/>
                <a:gd name="T116" fmla="*/ 64 w 394"/>
                <a:gd name="T117" fmla="*/ 0 h 26"/>
                <a:gd name="T118" fmla="*/ 48 w 394"/>
                <a:gd name="T119" fmla="*/ 0 h 26"/>
                <a:gd name="T120" fmla="*/ 30 w 394"/>
                <a:gd name="T121" fmla="*/ 2 h 26"/>
                <a:gd name="T122" fmla="*/ 0 w 394"/>
                <a:gd name="T123" fmla="*/ 6 h 26"/>
                <a:gd name="T124" fmla="*/ 0 w 394"/>
                <a:gd name="T125" fmla="*/ 26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26">
                  <a:moveTo>
                    <a:pt x="0" y="26"/>
                  </a:moveTo>
                  <a:lnTo>
                    <a:pt x="0" y="26"/>
                  </a:lnTo>
                  <a:lnTo>
                    <a:pt x="28" y="20"/>
                  </a:lnTo>
                  <a:lnTo>
                    <a:pt x="46" y="18"/>
                  </a:lnTo>
                  <a:lnTo>
                    <a:pt x="62" y="18"/>
                  </a:lnTo>
                  <a:lnTo>
                    <a:pt x="92" y="22"/>
                  </a:lnTo>
                  <a:lnTo>
                    <a:pt x="112" y="24"/>
                  </a:lnTo>
                  <a:lnTo>
                    <a:pt x="130" y="26"/>
                  </a:lnTo>
                  <a:lnTo>
                    <a:pt x="144" y="24"/>
                  </a:lnTo>
                  <a:lnTo>
                    <a:pt x="162" y="22"/>
                  </a:lnTo>
                  <a:lnTo>
                    <a:pt x="180" y="20"/>
                  </a:lnTo>
                  <a:lnTo>
                    <a:pt x="196" y="18"/>
                  </a:lnTo>
                  <a:lnTo>
                    <a:pt x="214" y="20"/>
                  </a:lnTo>
                  <a:lnTo>
                    <a:pt x="232" y="22"/>
                  </a:lnTo>
                  <a:lnTo>
                    <a:pt x="248" y="24"/>
                  </a:lnTo>
                  <a:lnTo>
                    <a:pt x="264" y="26"/>
                  </a:lnTo>
                  <a:lnTo>
                    <a:pt x="280" y="24"/>
                  </a:lnTo>
                  <a:lnTo>
                    <a:pt x="300" y="22"/>
                  </a:lnTo>
                  <a:lnTo>
                    <a:pt x="330" y="18"/>
                  </a:lnTo>
                  <a:lnTo>
                    <a:pt x="346" y="18"/>
                  </a:lnTo>
                  <a:lnTo>
                    <a:pt x="366" y="20"/>
                  </a:lnTo>
                  <a:lnTo>
                    <a:pt x="394" y="24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28" y="0"/>
                  </a:lnTo>
                  <a:lnTo>
                    <a:pt x="296" y="4"/>
                  </a:lnTo>
                  <a:lnTo>
                    <a:pt x="278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2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6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 465"/>
            <p:cNvSpPr>
              <a:spLocks/>
            </p:cNvSpPr>
            <p:nvPr/>
          </p:nvSpPr>
          <p:spPr bwMode="auto">
            <a:xfrm>
              <a:off x="3438" y="3262"/>
              <a:ext cx="394" cy="26"/>
            </a:xfrm>
            <a:custGeom>
              <a:avLst/>
              <a:gdLst>
                <a:gd name="T0" fmla="*/ 0 w 394"/>
                <a:gd name="T1" fmla="*/ 26 h 26"/>
                <a:gd name="T2" fmla="*/ 0 w 394"/>
                <a:gd name="T3" fmla="*/ 26 h 26"/>
                <a:gd name="T4" fmla="*/ 28 w 394"/>
                <a:gd name="T5" fmla="*/ 20 h 26"/>
                <a:gd name="T6" fmla="*/ 46 w 394"/>
                <a:gd name="T7" fmla="*/ 18 h 26"/>
                <a:gd name="T8" fmla="*/ 62 w 394"/>
                <a:gd name="T9" fmla="*/ 18 h 26"/>
                <a:gd name="T10" fmla="*/ 62 w 394"/>
                <a:gd name="T11" fmla="*/ 18 h 26"/>
                <a:gd name="T12" fmla="*/ 92 w 394"/>
                <a:gd name="T13" fmla="*/ 22 h 26"/>
                <a:gd name="T14" fmla="*/ 92 w 394"/>
                <a:gd name="T15" fmla="*/ 22 h 26"/>
                <a:gd name="T16" fmla="*/ 112 w 394"/>
                <a:gd name="T17" fmla="*/ 24 h 26"/>
                <a:gd name="T18" fmla="*/ 130 w 394"/>
                <a:gd name="T19" fmla="*/ 26 h 26"/>
                <a:gd name="T20" fmla="*/ 130 w 394"/>
                <a:gd name="T21" fmla="*/ 26 h 26"/>
                <a:gd name="T22" fmla="*/ 144 w 394"/>
                <a:gd name="T23" fmla="*/ 24 h 26"/>
                <a:gd name="T24" fmla="*/ 162 w 394"/>
                <a:gd name="T25" fmla="*/ 22 h 26"/>
                <a:gd name="T26" fmla="*/ 162 w 394"/>
                <a:gd name="T27" fmla="*/ 22 h 26"/>
                <a:gd name="T28" fmla="*/ 180 w 394"/>
                <a:gd name="T29" fmla="*/ 20 h 26"/>
                <a:gd name="T30" fmla="*/ 196 w 394"/>
                <a:gd name="T31" fmla="*/ 18 h 26"/>
                <a:gd name="T32" fmla="*/ 196 w 394"/>
                <a:gd name="T33" fmla="*/ 18 h 26"/>
                <a:gd name="T34" fmla="*/ 214 w 394"/>
                <a:gd name="T35" fmla="*/ 20 h 26"/>
                <a:gd name="T36" fmla="*/ 232 w 394"/>
                <a:gd name="T37" fmla="*/ 22 h 26"/>
                <a:gd name="T38" fmla="*/ 232 w 394"/>
                <a:gd name="T39" fmla="*/ 22 h 26"/>
                <a:gd name="T40" fmla="*/ 248 w 394"/>
                <a:gd name="T41" fmla="*/ 24 h 26"/>
                <a:gd name="T42" fmla="*/ 264 w 394"/>
                <a:gd name="T43" fmla="*/ 26 h 26"/>
                <a:gd name="T44" fmla="*/ 264 w 394"/>
                <a:gd name="T45" fmla="*/ 26 h 26"/>
                <a:gd name="T46" fmla="*/ 280 w 394"/>
                <a:gd name="T47" fmla="*/ 24 h 26"/>
                <a:gd name="T48" fmla="*/ 300 w 394"/>
                <a:gd name="T49" fmla="*/ 22 h 26"/>
                <a:gd name="T50" fmla="*/ 300 w 394"/>
                <a:gd name="T51" fmla="*/ 22 h 26"/>
                <a:gd name="T52" fmla="*/ 330 w 394"/>
                <a:gd name="T53" fmla="*/ 18 h 26"/>
                <a:gd name="T54" fmla="*/ 330 w 394"/>
                <a:gd name="T55" fmla="*/ 18 h 26"/>
                <a:gd name="T56" fmla="*/ 346 w 394"/>
                <a:gd name="T57" fmla="*/ 18 h 26"/>
                <a:gd name="T58" fmla="*/ 366 w 394"/>
                <a:gd name="T59" fmla="*/ 20 h 26"/>
                <a:gd name="T60" fmla="*/ 394 w 394"/>
                <a:gd name="T61" fmla="*/ 26 h 26"/>
                <a:gd name="T62" fmla="*/ 394 w 394"/>
                <a:gd name="T63" fmla="*/ 8 h 26"/>
                <a:gd name="T64" fmla="*/ 394 w 394"/>
                <a:gd name="T65" fmla="*/ 8 h 26"/>
                <a:gd name="T66" fmla="*/ 364 w 394"/>
                <a:gd name="T67" fmla="*/ 2 h 26"/>
                <a:gd name="T68" fmla="*/ 346 w 394"/>
                <a:gd name="T69" fmla="*/ 0 h 26"/>
                <a:gd name="T70" fmla="*/ 328 w 394"/>
                <a:gd name="T71" fmla="*/ 0 h 26"/>
                <a:gd name="T72" fmla="*/ 328 w 394"/>
                <a:gd name="T73" fmla="*/ 0 h 26"/>
                <a:gd name="T74" fmla="*/ 296 w 394"/>
                <a:gd name="T75" fmla="*/ 4 h 26"/>
                <a:gd name="T76" fmla="*/ 296 w 394"/>
                <a:gd name="T77" fmla="*/ 4 h 26"/>
                <a:gd name="T78" fmla="*/ 278 w 394"/>
                <a:gd name="T79" fmla="*/ 6 h 26"/>
                <a:gd name="T80" fmla="*/ 264 w 394"/>
                <a:gd name="T81" fmla="*/ 8 h 26"/>
                <a:gd name="T82" fmla="*/ 264 w 394"/>
                <a:gd name="T83" fmla="*/ 8 h 26"/>
                <a:gd name="T84" fmla="*/ 250 w 394"/>
                <a:gd name="T85" fmla="*/ 8 h 26"/>
                <a:gd name="T86" fmla="*/ 234 w 394"/>
                <a:gd name="T87" fmla="*/ 4 h 26"/>
                <a:gd name="T88" fmla="*/ 234 w 394"/>
                <a:gd name="T89" fmla="*/ 4 h 26"/>
                <a:gd name="T90" fmla="*/ 216 w 394"/>
                <a:gd name="T91" fmla="*/ 2 h 26"/>
                <a:gd name="T92" fmla="*/ 196 w 394"/>
                <a:gd name="T93" fmla="*/ 0 h 26"/>
                <a:gd name="T94" fmla="*/ 196 w 394"/>
                <a:gd name="T95" fmla="*/ 0 h 26"/>
                <a:gd name="T96" fmla="*/ 178 w 394"/>
                <a:gd name="T97" fmla="*/ 2 h 26"/>
                <a:gd name="T98" fmla="*/ 158 w 394"/>
                <a:gd name="T99" fmla="*/ 4 h 26"/>
                <a:gd name="T100" fmla="*/ 158 w 394"/>
                <a:gd name="T101" fmla="*/ 4 h 26"/>
                <a:gd name="T102" fmla="*/ 142 w 394"/>
                <a:gd name="T103" fmla="*/ 8 h 26"/>
                <a:gd name="T104" fmla="*/ 130 w 394"/>
                <a:gd name="T105" fmla="*/ 8 h 26"/>
                <a:gd name="T106" fmla="*/ 130 w 394"/>
                <a:gd name="T107" fmla="*/ 8 h 26"/>
                <a:gd name="T108" fmla="*/ 114 w 394"/>
                <a:gd name="T109" fmla="*/ 6 h 26"/>
                <a:gd name="T110" fmla="*/ 96 w 394"/>
                <a:gd name="T111" fmla="*/ 4 h 26"/>
                <a:gd name="T112" fmla="*/ 96 w 394"/>
                <a:gd name="T113" fmla="*/ 4 h 26"/>
                <a:gd name="T114" fmla="*/ 64 w 394"/>
                <a:gd name="T115" fmla="*/ 0 h 26"/>
                <a:gd name="T116" fmla="*/ 64 w 394"/>
                <a:gd name="T117" fmla="*/ 0 h 26"/>
                <a:gd name="T118" fmla="*/ 48 w 394"/>
                <a:gd name="T119" fmla="*/ 0 h 26"/>
                <a:gd name="T120" fmla="*/ 30 w 394"/>
                <a:gd name="T121" fmla="*/ 2 h 26"/>
                <a:gd name="T122" fmla="*/ 0 w 394"/>
                <a:gd name="T123" fmla="*/ 8 h 26"/>
                <a:gd name="T124" fmla="*/ 0 w 394"/>
                <a:gd name="T125" fmla="*/ 26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26">
                  <a:moveTo>
                    <a:pt x="0" y="26"/>
                  </a:moveTo>
                  <a:lnTo>
                    <a:pt x="0" y="26"/>
                  </a:lnTo>
                  <a:lnTo>
                    <a:pt x="28" y="20"/>
                  </a:lnTo>
                  <a:lnTo>
                    <a:pt x="46" y="18"/>
                  </a:lnTo>
                  <a:lnTo>
                    <a:pt x="62" y="18"/>
                  </a:lnTo>
                  <a:lnTo>
                    <a:pt x="92" y="22"/>
                  </a:lnTo>
                  <a:lnTo>
                    <a:pt x="112" y="24"/>
                  </a:lnTo>
                  <a:lnTo>
                    <a:pt x="130" y="26"/>
                  </a:lnTo>
                  <a:lnTo>
                    <a:pt x="144" y="24"/>
                  </a:lnTo>
                  <a:lnTo>
                    <a:pt x="162" y="22"/>
                  </a:lnTo>
                  <a:lnTo>
                    <a:pt x="180" y="20"/>
                  </a:lnTo>
                  <a:lnTo>
                    <a:pt x="196" y="18"/>
                  </a:lnTo>
                  <a:lnTo>
                    <a:pt x="214" y="20"/>
                  </a:lnTo>
                  <a:lnTo>
                    <a:pt x="232" y="22"/>
                  </a:lnTo>
                  <a:lnTo>
                    <a:pt x="248" y="24"/>
                  </a:lnTo>
                  <a:lnTo>
                    <a:pt x="264" y="26"/>
                  </a:lnTo>
                  <a:lnTo>
                    <a:pt x="280" y="24"/>
                  </a:lnTo>
                  <a:lnTo>
                    <a:pt x="300" y="22"/>
                  </a:lnTo>
                  <a:lnTo>
                    <a:pt x="330" y="18"/>
                  </a:lnTo>
                  <a:lnTo>
                    <a:pt x="346" y="18"/>
                  </a:lnTo>
                  <a:lnTo>
                    <a:pt x="366" y="20"/>
                  </a:lnTo>
                  <a:lnTo>
                    <a:pt x="394" y="26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28" y="0"/>
                  </a:lnTo>
                  <a:lnTo>
                    <a:pt x="296" y="4"/>
                  </a:lnTo>
                  <a:lnTo>
                    <a:pt x="278" y="6"/>
                  </a:lnTo>
                  <a:lnTo>
                    <a:pt x="264" y="8"/>
                  </a:lnTo>
                  <a:lnTo>
                    <a:pt x="250" y="8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2" y="8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6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0" y="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 466"/>
            <p:cNvSpPr>
              <a:spLocks/>
            </p:cNvSpPr>
            <p:nvPr/>
          </p:nvSpPr>
          <p:spPr bwMode="auto">
            <a:xfrm>
              <a:off x="3438" y="3262"/>
              <a:ext cx="394" cy="26"/>
            </a:xfrm>
            <a:custGeom>
              <a:avLst/>
              <a:gdLst>
                <a:gd name="T0" fmla="*/ 0 w 394"/>
                <a:gd name="T1" fmla="*/ 26 h 26"/>
                <a:gd name="T2" fmla="*/ 0 w 394"/>
                <a:gd name="T3" fmla="*/ 26 h 26"/>
                <a:gd name="T4" fmla="*/ 28 w 394"/>
                <a:gd name="T5" fmla="*/ 20 h 26"/>
                <a:gd name="T6" fmla="*/ 46 w 394"/>
                <a:gd name="T7" fmla="*/ 18 h 26"/>
                <a:gd name="T8" fmla="*/ 62 w 394"/>
                <a:gd name="T9" fmla="*/ 18 h 26"/>
                <a:gd name="T10" fmla="*/ 62 w 394"/>
                <a:gd name="T11" fmla="*/ 18 h 26"/>
                <a:gd name="T12" fmla="*/ 92 w 394"/>
                <a:gd name="T13" fmla="*/ 22 h 26"/>
                <a:gd name="T14" fmla="*/ 92 w 394"/>
                <a:gd name="T15" fmla="*/ 22 h 26"/>
                <a:gd name="T16" fmla="*/ 112 w 394"/>
                <a:gd name="T17" fmla="*/ 24 h 26"/>
                <a:gd name="T18" fmla="*/ 130 w 394"/>
                <a:gd name="T19" fmla="*/ 26 h 26"/>
                <a:gd name="T20" fmla="*/ 130 w 394"/>
                <a:gd name="T21" fmla="*/ 26 h 26"/>
                <a:gd name="T22" fmla="*/ 144 w 394"/>
                <a:gd name="T23" fmla="*/ 24 h 26"/>
                <a:gd name="T24" fmla="*/ 162 w 394"/>
                <a:gd name="T25" fmla="*/ 22 h 26"/>
                <a:gd name="T26" fmla="*/ 162 w 394"/>
                <a:gd name="T27" fmla="*/ 22 h 26"/>
                <a:gd name="T28" fmla="*/ 180 w 394"/>
                <a:gd name="T29" fmla="*/ 20 h 26"/>
                <a:gd name="T30" fmla="*/ 196 w 394"/>
                <a:gd name="T31" fmla="*/ 18 h 26"/>
                <a:gd name="T32" fmla="*/ 196 w 394"/>
                <a:gd name="T33" fmla="*/ 18 h 26"/>
                <a:gd name="T34" fmla="*/ 214 w 394"/>
                <a:gd name="T35" fmla="*/ 20 h 26"/>
                <a:gd name="T36" fmla="*/ 232 w 394"/>
                <a:gd name="T37" fmla="*/ 22 h 26"/>
                <a:gd name="T38" fmla="*/ 232 w 394"/>
                <a:gd name="T39" fmla="*/ 22 h 26"/>
                <a:gd name="T40" fmla="*/ 248 w 394"/>
                <a:gd name="T41" fmla="*/ 24 h 26"/>
                <a:gd name="T42" fmla="*/ 264 w 394"/>
                <a:gd name="T43" fmla="*/ 26 h 26"/>
                <a:gd name="T44" fmla="*/ 264 w 394"/>
                <a:gd name="T45" fmla="*/ 26 h 26"/>
                <a:gd name="T46" fmla="*/ 280 w 394"/>
                <a:gd name="T47" fmla="*/ 24 h 26"/>
                <a:gd name="T48" fmla="*/ 300 w 394"/>
                <a:gd name="T49" fmla="*/ 22 h 26"/>
                <a:gd name="T50" fmla="*/ 300 w 394"/>
                <a:gd name="T51" fmla="*/ 22 h 26"/>
                <a:gd name="T52" fmla="*/ 330 w 394"/>
                <a:gd name="T53" fmla="*/ 18 h 26"/>
                <a:gd name="T54" fmla="*/ 330 w 394"/>
                <a:gd name="T55" fmla="*/ 18 h 26"/>
                <a:gd name="T56" fmla="*/ 346 w 394"/>
                <a:gd name="T57" fmla="*/ 18 h 26"/>
                <a:gd name="T58" fmla="*/ 366 w 394"/>
                <a:gd name="T59" fmla="*/ 20 h 26"/>
                <a:gd name="T60" fmla="*/ 394 w 394"/>
                <a:gd name="T61" fmla="*/ 26 h 26"/>
                <a:gd name="T62" fmla="*/ 394 w 394"/>
                <a:gd name="T63" fmla="*/ 8 h 26"/>
                <a:gd name="T64" fmla="*/ 394 w 394"/>
                <a:gd name="T65" fmla="*/ 8 h 26"/>
                <a:gd name="T66" fmla="*/ 364 w 394"/>
                <a:gd name="T67" fmla="*/ 2 h 26"/>
                <a:gd name="T68" fmla="*/ 346 w 394"/>
                <a:gd name="T69" fmla="*/ 0 h 26"/>
                <a:gd name="T70" fmla="*/ 328 w 394"/>
                <a:gd name="T71" fmla="*/ 0 h 26"/>
                <a:gd name="T72" fmla="*/ 328 w 394"/>
                <a:gd name="T73" fmla="*/ 0 h 26"/>
                <a:gd name="T74" fmla="*/ 296 w 394"/>
                <a:gd name="T75" fmla="*/ 4 h 26"/>
                <a:gd name="T76" fmla="*/ 296 w 394"/>
                <a:gd name="T77" fmla="*/ 4 h 26"/>
                <a:gd name="T78" fmla="*/ 278 w 394"/>
                <a:gd name="T79" fmla="*/ 6 h 26"/>
                <a:gd name="T80" fmla="*/ 264 w 394"/>
                <a:gd name="T81" fmla="*/ 8 h 26"/>
                <a:gd name="T82" fmla="*/ 264 w 394"/>
                <a:gd name="T83" fmla="*/ 8 h 26"/>
                <a:gd name="T84" fmla="*/ 250 w 394"/>
                <a:gd name="T85" fmla="*/ 8 h 26"/>
                <a:gd name="T86" fmla="*/ 234 w 394"/>
                <a:gd name="T87" fmla="*/ 4 h 26"/>
                <a:gd name="T88" fmla="*/ 234 w 394"/>
                <a:gd name="T89" fmla="*/ 4 h 26"/>
                <a:gd name="T90" fmla="*/ 216 w 394"/>
                <a:gd name="T91" fmla="*/ 2 h 26"/>
                <a:gd name="T92" fmla="*/ 196 w 394"/>
                <a:gd name="T93" fmla="*/ 0 h 26"/>
                <a:gd name="T94" fmla="*/ 196 w 394"/>
                <a:gd name="T95" fmla="*/ 0 h 26"/>
                <a:gd name="T96" fmla="*/ 178 w 394"/>
                <a:gd name="T97" fmla="*/ 2 h 26"/>
                <a:gd name="T98" fmla="*/ 158 w 394"/>
                <a:gd name="T99" fmla="*/ 4 h 26"/>
                <a:gd name="T100" fmla="*/ 158 w 394"/>
                <a:gd name="T101" fmla="*/ 4 h 26"/>
                <a:gd name="T102" fmla="*/ 142 w 394"/>
                <a:gd name="T103" fmla="*/ 8 h 26"/>
                <a:gd name="T104" fmla="*/ 130 w 394"/>
                <a:gd name="T105" fmla="*/ 8 h 26"/>
                <a:gd name="T106" fmla="*/ 130 w 394"/>
                <a:gd name="T107" fmla="*/ 8 h 26"/>
                <a:gd name="T108" fmla="*/ 114 w 394"/>
                <a:gd name="T109" fmla="*/ 6 h 26"/>
                <a:gd name="T110" fmla="*/ 96 w 394"/>
                <a:gd name="T111" fmla="*/ 4 h 26"/>
                <a:gd name="T112" fmla="*/ 96 w 394"/>
                <a:gd name="T113" fmla="*/ 4 h 26"/>
                <a:gd name="T114" fmla="*/ 64 w 394"/>
                <a:gd name="T115" fmla="*/ 0 h 26"/>
                <a:gd name="T116" fmla="*/ 64 w 394"/>
                <a:gd name="T117" fmla="*/ 0 h 26"/>
                <a:gd name="T118" fmla="*/ 48 w 394"/>
                <a:gd name="T119" fmla="*/ 0 h 26"/>
                <a:gd name="T120" fmla="*/ 30 w 394"/>
                <a:gd name="T121" fmla="*/ 2 h 26"/>
                <a:gd name="T122" fmla="*/ 0 w 394"/>
                <a:gd name="T123" fmla="*/ 8 h 26"/>
                <a:gd name="T124" fmla="*/ 0 w 394"/>
                <a:gd name="T125" fmla="*/ 26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26">
                  <a:moveTo>
                    <a:pt x="0" y="26"/>
                  </a:moveTo>
                  <a:lnTo>
                    <a:pt x="0" y="26"/>
                  </a:lnTo>
                  <a:lnTo>
                    <a:pt x="28" y="20"/>
                  </a:lnTo>
                  <a:lnTo>
                    <a:pt x="46" y="18"/>
                  </a:lnTo>
                  <a:lnTo>
                    <a:pt x="62" y="18"/>
                  </a:lnTo>
                  <a:lnTo>
                    <a:pt x="92" y="22"/>
                  </a:lnTo>
                  <a:lnTo>
                    <a:pt x="112" y="24"/>
                  </a:lnTo>
                  <a:lnTo>
                    <a:pt x="130" y="26"/>
                  </a:lnTo>
                  <a:lnTo>
                    <a:pt x="144" y="24"/>
                  </a:lnTo>
                  <a:lnTo>
                    <a:pt x="162" y="22"/>
                  </a:lnTo>
                  <a:lnTo>
                    <a:pt x="180" y="20"/>
                  </a:lnTo>
                  <a:lnTo>
                    <a:pt x="196" y="18"/>
                  </a:lnTo>
                  <a:lnTo>
                    <a:pt x="214" y="20"/>
                  </a:lnTo>
                  <a:lnTo>
                    <a:pt x="232" y="22"/>
                  </a:lnTo>
                  <a:lnTo>
                    <a:pt x="248" y="24"/>
                  </a:lnTo>
                  <a:lnTo>
                    <a:pt x="264" y="26"/>
                  </a:lnTo>
                  <a:lnTo>
                    <a:pt x="280" y="24"/>
                  </a:lnTo>
                  <a:lnTo>
                    <a:pt x="300" y="22"/>
                  </a:lnTo>
                  <a:lnTo>
                    <a:pt x="330" y="18"/>
                  </a:lnTo>
                  <a:lnTo>
                    <a:pt x="346" y="18"/>
                  </a:lnTo>
                  <a:lnTo>
                    <a:pt x="366" y="20"/>
                  </a:lnTo>
                  <a:lnTo>
                    <a:pt x="394" y="26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28" y="0"/>
                  </a:lnTo>
                  <a:lnTo>
                    <a:pt x="296" y="4"/>
                  </a:lnTo>
                  <a:lnTo>
                    <a:pt x="278" y="6"/>
                  </a:lnTo>
                  <a:lnTo>
                    <a:pt x="264" y="8"/>
                  </a:lnTo>
                  <a:lnTo>
                    <a:pt x="250" y="8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2" y="8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6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0" y="8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Freeform 467"/>
            <p:cNvSpPr>
              <a:spLocks/>
            </p:cNvSpPr>
            <p:nvPr/>
          </p:nvSpPr>
          <p:spPr bwMode="auto">
            <a:xfrm>
              <a:off x="3450" y="3292"/>
              <a:ext cx="368" cy="16"/>
            </a:xfrm>
            <a:custGeom>
              <a:avLst/>
              <a:gdLst>
                <a:gd name="T0" fmla="*/ 318 w 368"/>
                <a:gd name="T1" fmla="*/ 0 h 16"/>
                <a:gd name="T2" fmla="*/ 318 w 368"/>
                <a:gd name="T3" fmla="*/ 0 h 16"/>
                <a:gd name="T4" fmla="*/ 286 w 368"/>
                <a:gd name="T5" fmla="*/ 4 h 16"/>
                <a:gd name="T6" fmla="*/ 286 w 368"/>
                <a:gd name="T7" fmla="*/ 4 h 16"/>
                <a:gd name="T8" fmla="*/ 268 w 368"/>
                <a:gd name="T9" fmla="*/ 6 h 16"/>
                <a:gd name="T10" fmla="*/ 252 w 368"/>
                <a:gd name="T11" fmla="*/ 8 h 16"/>
                <a:gd name="T12" fmla="*/ 252 w 368"/>
                <a:gd name="T13" fmla="*/ 8 h 16"/>
                <a:gd name="T14" fmla="*/ 238 w 368"/>
                <a:gd name="T15" fmla="*/ 8 h 16"/>
                <a:gd name="T16" fmla="*/ 222 w 368"/>
                <a:gd name="T17" fmla="*/ 4 h 16"/>
                <a:gd name="T18" fmla="*/ 222 w 368"/>
                <a:gd name="T19" fmla="*/ 4 h 16"/>
                <a:gd name="T20" fmla="*/ 202 w 368"/>
                <a:gd name="T21" fmla="*/ 2 h 16"/>
                <a:gd name="T22" fmla="*/ 184 w 368"/>
                <a:gd name="T23" fmla="*/ 0 h 16"/>
                <a:gd name="T24" fmla="*/ 184 w 368"/>
                <a:gd name="T25" fmla="*/ 0 h 16"/>
                <a:gd name="T26" fmla="*/ 166 w 368"/>
                <a:gd name="T27" fmla="*/ 2 h 16"/>
                <a:gd name="T28" fmla="*/ 146 w 368"/>
                <a:gd name="T29" fmla="*/ 4 h 16"/>
                <a:gd name="T30" fmla="*/ 146 w 368"/>
                <a:gd name="T31" fmla="*/ 4 h 16"/>
                <a:gd name="T32" fmla="*/ 132 w 368"/>
                <a:gd name="T33" fmla="*/ 8 h 16"/>
                <a:gd name="T34" fmla="*/ 118 w 368"/>
                <a:gd name="T35" fmla="*/ 8 h 16"/>
                <a:gd name="T36" fmla="*/ 118 w 368"/>
                <a:gd name="T37" fmla="*/ 8 h 16"/>
                <a:gd name="T38" fmla="*/ 102 w 368"/>
                <a:gd name="T39" fmla="*/ 6 h 16"/>
                <a:gd name="T40" fmla="*/ 82 w 368"/>
                <a:gd name="T41" fmla="*/ 4 h 16"/>
                <a:gd name="T42" fmla="*/ 82 w 368"/>
                <a:gd name="T43" fmla="*/ 4 h 16"/>
                <a:gd name="T44" fmla="*/ 52 w 368"/>
                <a:gd name="T45" fmla="*/ 0 h 16"/>
                <a:gd name="T46" fmla="*/ 52 w 368"/>
                <a:gd name="T47" fmla="*/ 0 h 16"/>
                <a:gd name="T48" fmla="*/ 26 w 368"/>
                <a:gd name="T49" fmla="*/ 2 h 16"/>
                <a:gd name="T50" fmla="*/ 0 w 368"/>
                <a:gd name="T51" fmla="*/ 4 h 16"/>
                <a:gd name="T52" fmla="*/ 0 w 368"/>
                <a:gd name="T53" fmla="*/ 4 h 16"/>
                <a:gd name="T54" fmla="*/ 18 w 368"/>
                <a:gd name="T55" fmla="*/ 10 h 16"/>
                <a:gd name="T56" fmla="*/ 18 w 368"/>
                <a:gd name="T57" fmla="*/ 10 h 16"/>
                <a:gd name="T58" fmla="*/ 36 w 368"/>
                <a:gd name="T59" fmla="*/ 8 h 16"/>
                <a:gd name="T60" fmla="*/ 50 w 368"/>
                <a:gd name="T61" fmla="*/ 8 h 16"/>
                <a:gd name="T62" fmla="*/ 50 w 368"/>
                <a:gd name="T63" fmla="*/ 8 h 16"/>
                <a:gd name="T64" fmla="*/ 82 w 368"/>
                <a:gd name="T65" fmla="*/ 12 h 16"/>
                <a:gd name="T66" fmla="*/ 82 w 368"/>
                <a:gd name="T67" fmla="*/ 12 h 16"/>
                <a:gd name="T68" fmla="*/ 100 w 368"/>
                <a:gd name="T69" fmla="*/ 14 h 16"/>
                <a:gd name="T70" fmla="*/ 118 w 368"/>
                <a:gd name="T71" fmla="*/ 16 h 16"/>
                <a:gd name="T72" fmla="*/ 118 w 368"/>
                <a:gd name="T73" fmla="*/ 16 h 16"/>
                <a:gd name="T74" fmla="*/ 132 w 368"/>
                <a:gd name="T75" fmla="*/ 14 h 16"/>
                <a:gd name="T76" fmla="*/ 148 w 368"/>
                <a:gd name="T77" fmla="*/ 12 h 16"/>
                <a:gd name="T78" fmla="*/ 148 w 368"/>
                <a:gd name="T79" fmla="*/ 12 h 16"/>
                <a:gd name="T80" fmla="*/ 166 w 368"/>
                <a:gd name="T81" fmla="*/ 10 h 16"/>
                <a:gd name="T82" fmla="*/ 184 w 368"/>
                <a:gd name="T83" fmla="*/ 8 h 16"/>
                <a:gd name="T84" fmla="*/ 184 w 368"/>
                <a:gd name="T85" fmla="*/ 8 h 16"/>
                <a:gd name="T86" fmla="*/ 202 w 368"/>
                <a:gd name="T87" fmla="*/ 10 h 16"/>
                <a:gd name="T88" fmla="*/ 220 w 368"/>
                <a:gd name="T89" fmla="*/ 12 h 16"/>
                <a:gd name="T90" fmla="*/ 220 w 368"/>
                <a:gd name="T91" fmla="*/ 12 h 16"/>
                <a:gd name="T92" fmla="*/ 236 w 368"/>
                <a:gd name="T93" fmla="*/ 14 h 16"/>
                <a:gd name="T94" fmla="*/ 252 w 368"/>
                <a:gd name="T95" fmla="*/ 16 h 16"/>
                <a:gd name="T96" fmla="*/ 252 w 368"/>
                <a:gd name="T97" fmla="*/ 16 h 16"/>
                <a:gd name="T98" fmla="*/ 268 w 368"/>
                <a:gd name="T99" fmla="*/ 14 h 16"/>
                <a:gd name="T100" fmla="*/ 286 w 368"/>
                <a:gd name="T101" fmla="*/ 12 h 16"/>
                <a:gd name="T102" fmla="*/ 286 w 368"/>
                <a:gd name="T103" fmla="*/ 12 h 16"/>
                <a:gd name="T104" fmla="*/ 318 w 368"/>
                <a:gd name="T105" fmla="*/ 8 h 16"/>
                <a:gd name="T106" fmla="*/ 318 w 368"/>
                <a:gd name="T107" fmla="*/ 8 h 16"/>
                <a:gd name="T108" fmla="*/ 332 w 368"/>
                <a:gd name="T109" fmla="*/ 8 h 16"/>
                <a:gd name="T110" fmla="*/ 348 w 368"/>
                <a:gd name="T111" fmla="*/ 10 h 16"/>
                <a:gd name="T112" fmla="*/ 348 w 368"/>
                <a:gd name="T113" fmla="*/ 10 h 16"/>
                <a:gd name="T114" fmla="*/ 368 w 368"/>
                <a:gd name="T115" fmla="*/ 4 h 16"/>
                <a:gd name="T116" fmla="*/ 368 w 368"/>
                <a:gd name="T117" fmla="*/ 4 h 16"/>
                <a:gd name="T118" fmla="*/ 342 w 368"/>
                <a:gd name="T119" fmla="*/ 2 h 16"/>
                <a:gd name="T120" fmla="*/ 318 w 368"/>
                <a:gd name="T121" fmla="*/ 0 h 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8" h="16">
                  <a:moveTo>
                    <a:pt x="318" y="0"/>
                  </a:moveTo>
                  <a:lnTo>
                    <a:pt x="318" y="0"/>
                  </a:lnTo>
                  <a:lnTo>
                    <a:pt x="286" y="4"/>
                  </a:lnTo>
                  <a:lnTo>
                    <a:pt x="268" y="6"/>
                  </a:lnTo>
                  <a:lnTo>
                    <a:pt x="252" y="8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2"/>
                  </a:lnTo>
                  <a:lnTo>
                    <a:pt x="184" y="0"/>
                  </a:lnTo>
                  <a:lnTo>
                    <a:pt x="166" y="2"/>
                  </a:lnTo>
                  <a:lnTo>
                    <a:pt x="146" y="4"/>
                  </a:lnTo>
                  <a:lnTo>
                    <a:pt x="132" y="8"/>
                  </a:lnTo>
                  <a:lnTo>
                    <a:pt x="118" y="8"/>
                  </a:lnTo>
                  <a:lnTo>
                    <a:pt x="102" y="6"/>
                  </a:lnTo>
                  <a:lnTo>
                    <a:pt x="82" y="4"/>
                  </a:lnTo>
                  <a:lnTo>
                    <a:pt x="52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18" y="10"/>
                  </a:lnTo>
                  <a:lnTo>
                    <a:pt x="36" y="8"/>
                  </a:lnTo>
                  <a:lnTo>
                    <a:pt x="50" y="8"/>
                  </a:lnTo>
                  <a:lnTo>
                    <a:pt x="82" y="12"/>
                  </a:lnTo>
                  <a:lnTo>
                    <a:pt x="100" y="14"/>
                  </a:lnTo>
                  <a:lnTo>
                    <a:pt x="118" y="16"/>
                  </a:lnTo>
                  <a:lnTo>
                    <a:pt x="132" y="14"/>
                  </a:lnTo>
                  <a:lnTo>
                    <a:pt x="148" y="12"/>
                  </a:lnTo>
                  <a:lnTo>
                    <a:pt x="166" y="10"/>
                  </a:lnTo>
                  <a:lnTo>
                    <a:pt x="184" y="8"/>
                  </a:lnTo>
                  <a:lnTo>
                    <a:pt x="202" y="10"/>
                  </a:lnTo>
                  <a:lnTo>
                    <a:pt x="220" y="12"/>
                  </a:lnTo>
                  <a:lnTo>
                    <a:pt x="236" y="14"/>
                  </a:lnTo>
                  <a:lnTo>
                    <a:pt x="252" y="16"/>
                  </a:lnTo>
                  <a:lnTo>
                    <a:pt x="268" y="14"/>
                  </a:lnTo>
                  <a:lnTo>
                    <a:pt x="286" y="12"/>
                  </a:lnTo>
                  <a:lnTo>
                    <a:pt x="318" y="8"/>
                  </a:lnTo>
                  <a:lnTo>
                    <a:pt x="332" y="8"/>
                  </a:lnTo>
                  <a:lnTo>
                    <a:pt x="348" y="10"/>
                  </a:lnTo>
                  <a:lnTo>
                    <a:pt x="368" y="4"/>
                  </a:lnTo>
                  <a:lnTo>
                    <a:pt x="342" y="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 468"/>
            <p:cNvSpPr>
              <a:spLocks/>
            </p:cNvSpPr>
            <p:nvPr/>
          </p:nvSpPr>
          <p:spPr bwMode="auto">
            <a:xfrm>
              <a:off x="3450" y="3292"/>
              <a:ext cx="368" cy="16"/>
            </a:xfrm>
            <a:custGeom>
              <a:avLst/>
              <a:gdLst>
                <a:gd name="T0" fmla="*/ 318 w 368"/>
                <a:gd name="T1" fmla="*/ 0 h 16"/>
                <a:gd name="T2" fmla="*/ 318 w 368"/>
                <a:gd name="T3" fmla="*/ 0 h 16"/>
                <a:gd name="T4" fmla="*/ 286 w 368"/>
                <a:gd name="T5" fmla="*/ 4 h 16"/>
                <a:gd name="T6" fmla="*/ 286 w 368"/>
                <a:gd name="T7" fmla="*/ 4 h 16"/>
                <a:gd name="T8" fmla="*/ 268 w 368"/>
                <a:gd name="T9" fmla="*/ 6 h 16"/>
                <a:gd name="T10" fmla="*/ 252 w 368"/>
                <a:gd name="T11" fmla="*/ 8 h 16"/>
                <a:gd name="T12" fmla="*/ 252 w 368"/>
                <a:gd name="T13" fmla="*/ 8 h 16"/>
                <a:gd name="T14" fmla="*/ 238 w 368"/>
                <a:gd name="T15" fmla="*/ 8 h 16"/>
                <a:gd name="T16" fmla="*/ 222 w 368"/>
                <a:gd name="T17" fmla="*/ 4 h 16"/>
                <a:gd name="T18" fmla="*/ 222 w 368"/>
                <a:gd name="T19" fmla="*/ 4 h 16"/>
                <a:gd name="T20" fmla="*/ 202 w 368"/>
                <a:gd name="T21" fmla="*/ 2 h 16"/>
                <a:gd name="T22" fmla="*/ 184 w 368"/>
                <a:gd name="T23" fmla="*/ 0 h 16"/>
                <a:gd name="T24" fmla="*/ 184 w 368"/>
                <a:gd name="T25" fmla="*/ 0 h 16"/>
                <a:gd name="T26" fmla="*/ 166 w 368"/>
                <a:gd name="T27" fmla="*/ 2 h 16"/>
                <a:gd name="T28" fmla="*/ 146 w 368"/>
                <a:gd name="T29" fmla="*/ 4 h 16"/>
                <a:gd name="T30" fmla="*/ 146 w 368"/>
                <a:gd name="T31" fmla="*/ 4 h 16"/>
                <a:gd name="T32" fmla="*/ 132 w 368"/>
                <a:gd name="T33" fmla="*/ 8 h 16"/>
                <a:gd name="T34" fmla="*/ 118 w 368"/>
                <a:gd name="T35" fmla="*/ 8 h 16"/>
                <a:gd name="T36" fmla="*/ 118 w 368"/>
                <a:gd name="T37" fmla="*/ 8 h 16"/>
                <a:gd name="T38" fmla="*/ 102 w 368"/>
                <a:gd name="T39" fmla="*/ 6 h 16"/>
                <a:gd name="T40" fmla="*/ 82 w 368"/>
                <a:gd name="T41" fmla="*/ 4 h 16"/>
                <a:gd name="T42" fmla="*/ 82 w 368"/>
                <a:gd name="T43" fmla="*/ 4 h 16"/>
                <a:gd name="T44" fmla="*/ 52 w 368"/>
                <a:gd name="T45" fmla="*/ 0 h 16"/>
                <a:gd name="T46" fmla="*/ 52 w 368"/>
                <a:gd name="T47" fmla="*/ 0 h 16"/>
                <a:gd name="T48" fmla="*/ 26 w 368"/>
                <a:gd name="T49" fmla="*/ 2 h 16"/>
                <a:gd name="T50" fmla="*/ 0 w 368"/>
                <a:gd name="T51" fmla="*/ 4 h 16"/>
                <a:gd name="T52" fmla="*/ 0 w 368"/>
                <a:gd name="T53" fmla="*/ 4 h 16"/>
                <a:gd name="T54" fmla="*/ 18 w 368"/>
                <a:gd name="T55" fmla="*/ 10 h 16"/>
                <a:gd name="T56" fmla="*/ 18 w 368"/>
                <a:gd name="T57" fmla="*/ 10 h 16"/>
                <a:gd name="T58" fmla="*/ 36 w 368"/>
                <a:gd name="T59" fmla="*/ 8 h 16"/>
                <a:gd name="T60" fmla="*/ 50 w 368"/>
                <a:gd name="T61" fmla="*/ 8 h 16"/>
                <a:gd name="T62" fmla="*/ 50 w 368"/>
                <a:gd name="T63" fmla="*/ 8 h 16"/>
                <a:gd name="T64" fmla="*/ 82 w 368"/>
                <a:gd name="T65" fmla="*/ 12 h 16"/>
                <a:gd name="T66" fmla="*/ 82 w 368"/>
                <a:gd name="T67" fmla="*/ 12 h 16"/>
                <a:gd name="T68" fmla="*/ 100 w 368"/>
                <a:gd name="T69" fmla="*/ 14 h 16"/>
                <a:gd name="T70" fmla="*/ 118 w 368"/>
                <a:gd name="T71" fmla="*/ 16 h 16"/>
                <a:gd name="T72" fmla="*/ 118 w 368"/>
                <a:gd name="T73" fmla="*/ 16 h 16"/>
                <a:gd name="T74" fmla="*/ 132 w 368"/>
                <a:gd name="T75" fmla="*/ 14 h 16"/>
                <a:gd name="T76" fmla="*/ 148 w 368"/>
                <a:gd name="T77" fmla="*/ 12 h 16"/>
                <a:gd name="T78" fmla="*/ 148 w 368"/>
                <a:gd name="T79" fmla="*/ 12 h 16"/>
                <a:gd name="T80" fmla="*/ 166 w 368"/>
                <a:gd name="T81" fmla="*/ 10 h 16"/>
                <a:gd name="T82" fmla="*/ 184 w 368"/>
                <a:gd name="T83" fmla="*/ 8 h 16"/>
                <a:gd name="T84" fmla="*/ 184 w 368"/>
                <a:gd name="T85" fmla="*/ 8 h 16"/>
                <a:gd name="T86" fmla="*/ 202 w 368"/>
                <a:gd name="T87" fmla="*/ 10 h 16"/>
                <a:gd name="T88" fmla="*/ 220 w 368"/>
                <a:gd name="T89" fmla="*/ 12 h 16"/>
                <a:gd name="T90" fmla="*/ 220 w 368"/>
                <a:gd name="T91" fmla="*/ 12 h 16"/>
                <a:gd name="T92" fmla="*/ 236 w 368"/>
                <a:gd name="T93" fmla="*/ 14 h 16"/>
                <a:gd name="T94" fmla="*/ 252 w 368"/>
                <a:gd name="T95" fmla="*/ 16 h 16"/>
                <a:gd name="T96" fmla="*/ 252 w 368"/>
                <a:gd name="T97" fmla="*/ 16 h 16"/>
                <a:gd name="T98" fmla="*/ 268 w 368"/>
                <a:gd name="T99" fmla="*/ 14 h 16"/>
                <a:gd name="T100" fmla="*/ 286 w 368"/>
                <a:gd name="T101" fmla="*/ 12 h 16"/>
                <a:gd name="T102" fmla="*/ 286 w 368"/>
                <a:gd name="T103" fmla="*/ 12 h 16"/>
                <a:gd name="T104" fmla="*/ 318 w 368"/>
                <a:gd name="T105" fmla="*/ 8 h 16"/>
                <a:gd name="T106" fmla="*/ 318 w 368"/>
                <a:gd name="T107" fmla="*/ 8 h 16"/>
                <a:gd name="T108" fmla="*/ 332 w 368"/>
                <a:gd name="T109" fmla="*/ 8 h 16"/>
                <a:gd name="T110" fmla="*/ 348 w 368"/>
                <a:gd name="T111" fmla="*/ 10 h 16"/>
                <a:gd name="T112" fmla="*/ 348 w 368"/>
                <a:gd name="T113" fmla="*/ 10 h 16"/>
                <a:gd name="T114" fmla="*/ 368 w 368"/>
                <a:gd name="T115" fmla="*/ 4 h 16"/>
                <a:gd name="T116" fmla="*/ 368 w 368"/>
                <a:gd name="T117" fmla="*/ 4 h 16"/>
                <a:gd name="T118" fmla="*/ 342 w 368"/>
                <a:gd name="T119" fmla="*/ 2 h 16"/>
                <a:gd name="T120" fmla="*/ 318 w 368"/>
                <a:gd name="T121" fmla="*/ 0 h 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8" h="16">
                  <a:moveTo>
                    <a:pt x="318" y="0"/>
                  </a:moveTo>
                  <a:lnTo>
                    <a:pt x="318" y="0"/>
                  </a:lnTo>
                  <a:lnTo>
                    <a:pt x="286" y="4"/>
                  </a:lnTo>
                  <a:lnTo>
                    <a:pt x="268" y="6"/>
                  </a:lnTo>
                  <a:lnTo>
                    <a:pt x="252" y="8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2"/>
                  </a:lnTo>
                  <a:lnTo>
                    <a:pt x="184" y="0"/>
                  </a:lnTo>
                  <a:lnTo>
                    <a:pt x="166" y="2"/>
                  </a:lnTo>
                  <a:lnTo>
                    <a:pt x="146" y="4"/>
                  </a:lnTo>
                  <a:lnTo>
                    <a:pt x="132" y="8"/>
                  </a:lnTo>
                  <a:lnTo>
                    <a:pt x="118" y="8"/>
                  </a:lnTo>
                  <a:lnTo>
                    <a:pt x="102" y="6"/>
                  </a:lnTo>
                  <a:lnTo>
                    <a:pt x="82" y="4"/>
                  </a:lnTo>
                  <a:lnTo>
                    <a:pt x="52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18" y="10"/>
                  </a:lnTo>
                  <a:lnTo>
                    <a:pt x="36" y="8"/>
                  </a:lnTo>
                  <a:lnTo>
                    <a:pt x="50" y="8"/>
                  </a:lnTo>
                  <a:lnTo>
                    <a:pt x="82" y="12"/>
                  </a:lnTo>
                  <a:lnTo>
                    <a:pt x="100" y="14"/>
                  </a:lnTo>
                  <a:lnTo>
                    <a:pt x="118" y="16"/>
                  </a:lnTo>
                  <a:lnTo>
                    <a:pt x="132" y="14"/>
                  </a:lnTo>
                  <a:lnTo>
                    <a:pt x="148" y="12"/>
                  </a:lnTo>
                  <a:lnTo>
                    <a:pt x="166" y="10"/>
                  </a:lnTo>
                  <a:lnTo>
                    <a:pt x="184" y="8"/>
                  </a:lnTo>
                  <a:lnTo>
                    <a:pt x="202" y="10"/>
                  </a:lnTo>
                  <a:lnTo>
                    <a:pt x="220" y="12"/>
                  </a:lnTo>
                  <a:lnTo>
                    <a:pt x="236" y="14"/>
                  </a:lnTo>
                  <a:lnTo>
                    <a:pt x="252" y="16"/>
                  </a:lnTo>
                  <a:lnTo>
                    <a:pt x="268" y="14"/>
                  </a:lnTo>
                  <a:lnTo>
                    <a:pt x="286" y="12"/>
                  </a:lnTo>
                  <a:lnTo>
                    <a:pt x="318" y="8"/>
                  </a:lnTo>
                  <a:lnTo>
                    <a:pt x="332" y="8"/>
                  </a:lnTo>
                  <a:lnTo>
                    <a:pt x="348" y="10"/>
                  </a:lnTo>
                  <a:lnTo>
                    <a:pt x="368" y="4"/>
                  </a:lnTo>
                  <a:lnTo>
                    <a:pt x="342" y="2"/>
                  </a:lnTo>
                  <a:lnTo>
                    <a:pt x="3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Freeform 469"/>
            <p:cNvSpPr>
              <a:spLocks/>
            </p:cNvSpPr>
            <p:nvPr/>
          </p:nvSpPr>
          <p:spPr bwMode="auto">
            <a:xfrm>
              <a:off x="3552" y="3310"/>
              <a:ext cx="162" cy="14"/>
            </a:xfrm>
            <a:custGeom>
              <a:avLst/>
              <a:gdLst>
                <a:gd name="T0" fmla="*/ 150 w 162"/>
                <a:gd name="T1" fmla="*/ 8 h 14"/>
                <a:gd name="T2" fmla="*/ 150 w 162"/>
                <a:gd name="T3" fmla="*/ 8 h 14"/>
                <a:gd name="T4" fmla="*/ 136 w 162"/>
                <a:gd name="T5" fmla="*/ 8 h 14"/>
                <a:gd name="T6" fmla="*/ 120 w 162"/>
                <a:gd name="T7" fmla="*/ 6 h 14"/>
                <a:gd name="T8" fmla="*/ 120 w 162"/>
                <a:gd name="T9" fmla="*/ 6 h 14"/>
                <a:gd name="T10" fmla="*/ 102 w 162"/>
                <a:gd name="T11" fmla="*/ 2 h 14"/>
                <a:gd name="T12" fmla="*/ 82 w 162"/>
                <a:gd name="T13" fmla="*/ 0 h 14"/>
                <a:gd name="T14" fmla="*/ 82 w 162"/>
                <a:gd name="T15" fmla="*/ 0 h 14"/>
                <a:gd name="T16" fmla="*/ 64 w 162"/>
                <a:gd name="T17" fmla="*/ 2 h 14"/>
                <a:gd name="T18" fmla="*/ 44 w 162"/>
                <a:gd name="T19" fmla="*/ 6 h 14"/>
                <a:gd name="T20" fmla="*/ 44 w 162"/>
                <a:gd name="T21" fmla="*/ 6 h 14"/>
                <a:gd name="T22" fmla="*/ 28 w 162"/>
                <a:gd name="T23" fmla="*/ 8 h 14"/>
                <a:gd name="T24" fmla="*/ 16 w 162"/>
                <a:gd name="T25" fmla="*/ 8 h 14"/>
                <a:gd name="T26" fmla="*/ 16 w 162"/>
                <a:gd name="T27" fmla="*/ 8 h 14"/>
                <a:gd name="T28" fmla="*/ 0 w 162"/>
                <a:gd name="T29" fmla="*/ 8 h 14"/>
                <a:gd name="T30" fmla="*/ 0 w 162"/>
                <a:gd name="T31" fmla="*/ 8 h 14"/>
                <a:gd name="T32" fmla="*/ 40 w 162"/>
                <a:gd name="T33" fmla="*/ 12 h 14"/>
                <a:gd name="T34" fmla="*/ 82 w 162"/>
                <a:gd name="T35" fmla="*/ 14 h 14"/>
                <a:gd name="T36" fmla="*/ 82 w 162"/>
                <a:gd name="T37" fmla="*/ 14 h 14"/>
                <a:gd name="T38" fmla="*/ 122 w 162"/>
                <a:gd name="T39" fmla="*/ 12 h 14"/>
                <a:gd name="T40" fmla="*/ 162 w 162"/>
                <a:gd name="T41" fmla="*/ 8 h 14"/>
                <a:gd name="T42" fmla="*/ 162 w 162"/>
                <a:gd name="T43" fmla="*/ 8 h 14"/>
                <a:gd name="T44" fmla="*/ 150 w 162"/>
                <a:gd name="T45" fmla="*/ 8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14">
                  <a:moveTo>
                    <a:pt x="150" y="8"/>
                  </a:moveTo>
                  <a:lnTo>
                    <a:pt x="150" y="8"/>
                  </a:lnTo>
                  <a:lnTo>
                    <a:pt x="136" y="8"/>
                  </a:lnTo>
                  <a:lnTo>
                    <a:pt x="120" y="6"/>
                  </a:lnTo>
                  <a:lnTo>
                    <a:pt x="102" y="2"/>
                  </a:lnTo>
                  <a:lnTo>
                    <a:pt x="82" y="0"/>
                  </a:lnTo>
                  <a:lnTo>
                    <a:pt x="64" y="2"/>
                  </a:lnTo>
                  <a:lnTo>
                    <a:pt x="44" y="6"/>
                  </a:lnTo>
                  <a:lnTo>
                    <a:pt x="28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40" y="12"/>
                  </a:lnTo>
                  <a:lnTo>
                    <a:pt x="82" y="14"/>
                  </a:lnTo>
                  <a:lnTo>
                    <a:pt x="122" y="12"/>
                  </a:lnTo>
                  <a:lnTo>
                    <a:pt x="162" y="8"/>
                  </a:lnTo>
                  <a:lnTo>
                    <a:pt x="150" y="8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Freeform 470"/>
            <p:cNvSpPr>
              <a:spLocks/>
            </p:cNvSpPr>
            <p:nvPr/>
          </p:nvSpPr>
          <p:spPr bwMode="auto">
            <a:xfrm>
              <a:off x="3552" y="3310"/>
              <a:ext cx="162" cy="14"/>
            </a:xfrm>
            <a:custGeom>
              <a:avLst/>
              <a:gdLst>
                <a:gd name="T0" fmla="*/ 150 w 162"/>
                <a:gd name="T1" fmla="*/ 8 h 14"/>
                <a:gd name="T2" fmla="*/ 150 w 162"/>
                <a:gd name="T3" fmla="*/ 8 h 14"/>
                <a:gd name="T4" fmla="*/ 136 w 162"/>
                <a:gd name="T5" fmla="*/ 8 h 14"/>
                <a:gd name="T6" fmla="*/ 120 w 162"/>
                <a:gd name="T7" fmla="*/ 6 h 14"/>
                <a:gd name="T8" fmla="*/ 120 w 162"/>
                <a:gd name="T9" fmla="*/ 6 h 14"/>
                <a:gd name="T10" fmla="*/ 102 w 162"/>
                <a:gd name="T11" fmla="*/ 2 h 14"/>
                <a:gd name="T12" fmla="*/ 82 w 162"/>
                <a:gd name="T13" fmla="*/ 0 h 14"/>
                <a:gd name="T14" fmla="*/ 82 w 162"/>
                <a:gd name="T15" fmla="*/ 0 h 14"/>
                <a:gd name="T16" fmla="*/ 64 w 162"/>
                <a:gd name="T17" fmla="*/ 2 h 14"/>
                <a:gd name="T18" fmla="*/ 44 w 162"/>
                <a:gd name="T19" fmla="*/ 6 h 14"/>
                <a:gd name="T20" fmla="*/ 44 w 162"/>
                <a:gd name="T21" fmla="*/ 6 h 14"/>
                <a:gd name="T22" fmla="*/ 28 w 162"/>
                <a:gd name="T23" fmla="*/ 8 h 14"/>
                <a:gd name="T24" fmla="*/ 16 w 162"/>
                <a:gd name="T25" fmla="*/ 8 h 14"/>
                <a:gd name="T26" fmla="*/ 16 w 162"/>
                <a:gd name="T27" fmla="*/ 8 h 14"/>
                <a:gd name="T28" fmla="*/ 0 w 162"/>
                <a:gd name="T29" fmla="*/ 8 h 14"/>
                <a:gd name="T30" fmla="*/ 0 w 162"/>
                <a:gd name="T31" fmla="*/ 8 h 14"/>
                <a:gd name="T32" fmla="*/ 40 w 162"/>
                <a:gd name="T33" fmla="*/ 12 h 14"/>
                <a:gd name="T34" fmla="*/ 82 w 162"/>
                <a:gd name="T35" fmla="*/ 14 h 14"/>
                <a:gd name="T36" fmla="*/ 82 w 162"/>
                <a:gd name="T37" fmla="*/ 14 h 14"/>
                <a:gd name="T38" fmla="*/ 122 w 162"/>
                <a:gd name="T39" fmla="*/ 12 h 14"/>
                <a:gd name="T40" fmla="*/ 162 w 162"/>
                <a:gd name="T41" fmla="*/ 8 h 14"/>
                <a:gd name="T42" fmla="*/ 162 w 162"/>
                <a:gd name="T43" fmla="*/ 8 h 14"/>
                <a:gd name="T44" fmla="*/ 150 w 162"/>
                <a:gd name="T45" fmla="*/ 8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14">
                  <a:moveTo>
                    <a:pt x="150" y="8"/>
                  </a:moveTo>
                  <a:lnTo>
                    <a:pt x="150" y="8"/>
                  </a:lnTo>
                  <a:lnTo>
                    <a:pt x="136" y="8"/>
                  </a:lnTo>
                  <a:lnTo>
                    <a:pt x="120" y="6"/>
                  </a:lnTo>
                  <a:lnTo>
                    <a:pt x="102" y="2"/>
                  </a:lnTo>
                  <a:lnTo>
                    <a:pt x="82" y="0"/>
                  </a:lnTo>
                  <a:lnTo>
                    <a:pt x="64" y="2"/>
                  </a:lnTo>
                  <a:lnTo>
                    <a:pt x="44" y="6"/>
                  </a:lnTo>
                  <a:lnTo>
                    <a:pt x="28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40" y="12"/>
                  </a:lnTo>
                  <a:lnTo>
                    <a:pt x="82" y="14"/>
                  </a:lnTo>
                  <a:lnTo>
                    <a:pt x="122" y="12"/>
                  </a:lnTo>
                  <a:lnTo>
                    <a:pt x="162" y="8"/>
                  </a:lnTo>
                  <a:lnTo>
                    <a:pt x="15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Freeform 471"/>
            <p:cNvSpPr>
              <a:spLocks/>
            </p:cNvSpPr>
            <p:nvPr/>
          </p:nvSpPr>
          <p:spPr bwMode="auto">
            <a:xfrm>
              <a:off x="3428" y="2040"/>
              <a:ext cx="12" cy="1254"/>
            </a:xfrm>
            <a:custGeom>
              <a:avLst/>
              <a:gdLst>
                <a:gd name="T0" fmla="*/ 12 w 12"/>
                <a:gd name="T1" fmla="*/ 2 h 1254"/>
                <a:gd name="T2" fmla="*/ 12 w 12"/>
                <a:gd name="T3" fmla="*/ 0 h 1254"/>
                <a:gd name="T4" fmla="*/ 0 w 12"/>
                <a:gd name="T5" fmla="*/ 4 h 1254"/>
                <a:gd name="T6" fmla="*/ 0 w 12"/>
                <a:gd name="T7" fmla="*/ 1250 h 1254"/>
                <a:gd name="T8" fmla="*/ 0 w 12"/>
                <a:gd name="T9" fmla="*/ 1250 h 1254"/>
                <a:gd name="T10" fmla="*/ 0 w 12"/>
                <a:gd name="T11" fmla="*/ 1250 h 1254"/>
                <a:gd name="T12" fmla="*/ 12 w 12"/>
                <a:gd name="T13" fmla="*/ 1254 h 1254"/>
                <a:gd name="T14" fmla="*/ 12 w 12"/>
                <a:gd name="T15" fmla="*/ 2 h 1254"/>
                <a:gd name="T16" fmla="*/ 12 w 12"/>
                <a:gd name="T17" fmla="*/ 2 h 1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254">
                  <a:moveTo>
                    <a:pt x="12" y="2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0" y="1250"/>
                  </a:lnTo>
                  <a:lnTo>
                    <a:pt x="12" y="125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Freeform 472"/>
            <p:cNvSpPr>
              <a:spLocks/>
            </p:cNvSpPr>
            <p:nvPr/>
          </p:nvSpPr>
          <p:spPr bwMode="auto">
            <a:xfrm>
              <a:off x="3428" y="2040"/>
              <a:ext cx="12" cy="1254"/>
            </a:xfrm>
            <a:custGeom>
              <a:avLst/>
              <a:gdLst>
                <a:gd name="T0" fmla="*/ 12 w 12"/>
                <a:gd name="T1" fmla="*/ 2 h 1254"/>
                <a:gd name="T2" fmla="*/ 12 w 12"/>
                <a:gd name="T3" fmla="*/ 0 h 1254"/>
                <a:gd name="T4" fmla="*/ 0 w 12"/>
                <a:gd name="T5" fmla="*/ 4 h 1254"/>
                <a:gd name="T6" fmla="*/ 0 w 12"/>
                <a:gd name="T7" fmla="*/ 1250 h 1254"/>
                <a:gd name="T8" fmla="*/ 0 w 12"/>
                <a:gd name="T9" fmla="*/ 1250 h 1254"/>
                <a:gd name="T10" fmla="*/ 0 w 12"/>
                <a:gd name="T11" fmla="*/ 1250 h 1254"/>
                <a:gd name="T12" fmla="*/ 12 w 12"/>
                <a:gd name="T13" fmla="*/ 1254 h 1254"/>
                <a:gd name="T14" fmla="*/ 12 w 12"/>
                <a:gd name="T15" fmla="*/ 2 h 1254"/>
                <a:gd name="T16" fmla="*/ 12 w 12"/>
                <a:gd name="T17" fmla="*/ 2 h 1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254">
                  <a:moveTo>
                    <a:pt x="12" y="2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0" y="1250"/>
                  </a:lnTo>
                  <a:lnTo>
                    <a:pt x="12" y="1254"/>
                  </a:lnTo>
                  <a:lnTo>
                    <a:pt x="1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Freeform 473"/>
            <p:cNvSpPr>
              <a:spLocks/>
            </p:cNvSpPr>
            <p:nvPr/>
          </p:nvSpPr>
          <p:spPr bwMode="auto">
            <a:xfrm>
              <a:off x="3828" y="2040"/>
              <a:ext cx="14" cy="1254"/>
            </a:xfrm>
            <a:custGeom>
              <a:avLst/>
              <a:gdLst>
                <a:gd name="T0" fmla="*/ 14 w 14"/>
                <a:gd name="T1" fmla="*/ 4 h 1254"/>
                <a:gd name="T2" fmla="*/ 0 w 14"/>
                <a:gd name="T3" fmla="*/ 0 h 1254"/>
                <a:gd name="T4" fmla="*/ 0 w 14"/>
                <a:gd name="T5" fmla="*/ 2 h 1254"/>
                <a:gd name="T6" fmla="*/ 0 w 14"/>
                <a:gd name="T7" fmla="*/ 2 h 1254"/>
                <a:gd name="T8" fmla="*/ 0 w 14"/>
                <a:gd name="T9" fmla="*/ 1254 h 1254"/>
                <a:gd name="T10" fmla="*/ 12 w 14"/>
                <a:gd name="T11" fmla="*/ 1250 h 1254"/>
                <a:gd name="T12" fmla="*/ 12 w 14"/>
                <a:gd name="T13" fmla="*/ 1250 h 1254"/>
                <a:gd name="T14" fmla="*/ 14 w 14"/>
                <a:gd name="T15" fmla="*/ 1250 h 1254"/>
                <a:gd name="T16" fmla="*/ 14 w 14"/>
                <a:gd name="T17" fmla="*/ 4 h 1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254">
                  <a:moveTo>
                    <a:pt x="14" y="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254"/>
                  </a:lnTo>
                  <a:lnTo>
                    <a:pt x="12" y="1250"/>
                  </a:lnTo>
                  <a:lnTo>
                    <a:pt x="14" y="125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Freeform 474"/>
            <p:cNvSpPr>
              <a:spLocks/>
            </p:cNvSpPr>
            <p:nvPr/>
          </p:nvSpPr>
          <p:spPr bwMode="auto">
            <a:xfrm>
              <a:off x="3828" y="2040"/>
              <a:ext cx="14" cy="1254"/>
            </a:xfrm>
            <a:custGeom>
              <a:avLst/>
              <a:gdLst>
                <a:gd name="T0" fmla="*/ 14 w 14"/>
                <a:gd name="T1" fmla="*/ 4 h 1254"/>
                <a:gd name="T2" fmla="*/ 0 w 14"/>
                <a:gd name="T3" fmla="*/ 0 h 1254"/>
                <a:gd name="T4" fmla="*/ 0 w 14"/>
                <a:gd name="T5" fmla="*/ 2 h 1254"/>
                <a:gd name="T6" fmla="*/ 0 w 14"/>
                <a:gd name="T7" fmla="*/ 2 h 1254"/>
                <a:gd name="T8" fmla="*/ 0 w 14"/>
                <a:gd name="T9" fmla="*/ 1254 h 1254"/>
                <a:gd name="T10" fmla="*/ 12 w 14"/>
                <a:gd name="T11" fmla="*/ 1250 h 1254"/>
                <a:gd name="T12" fmla="*/ 12 w 14"/>
                <a:gd name="T13" fmla="*/ 1250 h 1254"/>
                <a:gd name="T14" fmla="*/ 14 w 14"/>
                <a:gd name="T15" fmla="*/ 1250 h 1254"/>
                <a:gd name="T16" fmla="*/ 14 w 14"/>
                <a:gd name="T17" fmla="*/ 4 h 1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254">
                  <a:moveTo>
                    <a:pt x="14" y="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254"/>
                  </a:lnTo>
                  <a:lnTo>
                    <a:pt x="12" y="1250"/>
                  </a:lnTo>
                  <a:lnTo>
                    <a:pt x="14" y="1250"/>
                  </a:lnTo>
                  <a:lnTo>
                    <a:pt x="1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Freeform 475"/>
            <p:cNvSpPr>
              <a:spLocks/>
            </p:cNvSpPr>
            <p:nvPr/>
          </p:nvSpPr>
          <p:spPr bwMode="auto">
            <a:xfrm>
              <a:off x="3150" y="2220"/>
              <a:ext cx="216" cy="146"/>
            </a:xfrm>
            <a:custGeom>
              <a:avLst/>
              <a:gdLst>
                <a:gd name="T0" fmla="*/ 196 w 216"/>
                <a:gd name="T1" fmla="*/ 50 h 146"/>
                <a:gd name="T2" fmla="*/ 186 w 216"/>
                <a:gd name="T3" fmla="*/ 54 h 146"/>
                <a:gd name="T4" fmla="*/ 174 w 216"/>
                <a:gd name="T5" fmla="*/ 60 h 146"/>
                <a:gd name="T6" fmla="*/ 174 w 216"/>
                <a:gd name="T7" fmla="*/ 48 h 146"/>
                <a:gd name="T8" fmla="*/ 178 w 216"/>
                <a:gd name="T9" fmla="*/ 42 h 146"/>
                <a:gd name="T10" fmla="*/ 176 w 216"/>
                <a:gd name="T11" fmla="*/ 38 h 146"/>
                <a:gd name="T12" fmla="*/ 170 w 216"/>
                <a:gd name="T13" fmla="*/ 34 h 146"/>
                <a:gd name="T14" fmla="*/ 164 w 216"/>
                <a:gd name="T15" fmla="*/ 42 h 146"/>
                <a:gd name="T16" fmla="*/ 166 w 216"/>
                <a:gd name="T17" fmla="*/ 46 h 146"/>
                <a:gd name="T18" fmla="*/ 168 w 216"/>
                <a:gd name="T19" fmla="*/ 56 h 146"/>
                <a:gd name="T20" fmla="*/ 130 w 216"/>
                <a:gd name="T21" fmla="*/ 42 h 146"/>
                <a:gd name="T22" fmla="*/ 116 w 216"/>
                <a:gd name="T23" fmla="*/ 24 h 146"/>
                <a:gd name="T24" fmla="*/ 98 w 216"/>
                <a:gd name="T25" fmla="*/ 10 h 146"/>
                <a:gd name="T26" fmla="*/ 78 w 216"/>
                <a:gd name="T27" fmla="*/ 2 h 146"/>
                <a:gd name="T28" fmla="*/ 56 w 216"/>
                <a:gd name="T29" fmla="*/ 0 h 146"/>
                <a:gd name="T30" fmla="*/ 48 w 216"/>
                <a:gd name="T31" fmla="*/ 2 h 146"/>
                <a:gd name="T32" fmla="*/ 30 w 216"/>
                <a:gd name="T33" fmla="*/ 8 h 146"/>
                <a:gd name="T34" fmla="*/ 16 w 216"/>
                <a:gd name="T35" fmla="*/ 18 h 146"/>
                <a:gd name="T36" fmla="*/ 4 w 216"/>
                <a:gd name="T37" fmla="*/ 34 h 146"/>
                <a:gd name="T38" fmla="*/ 2 w 216"/>
                <a:gd name="T39" fmla="*/ 44 h 146"/>
                <a:gd name="T40" fmla="*/ 10 w 216"/>
                <a:gd name="T41" fmla="*/ 34 h 146"/>
                <a:gd name="T42" fmla="*/ 24 w 216"/>
                <a:gd name="T43" fmla="*/ 22 h 146"/>
                <a:gd name="T44" fmla="*/ 42 w 216"/>
                <a:gd name="T45" fmla="*/ 14 h 146"/>
                <a:gd name="T46" fmla="*/ 60 w 216"/>
                <a:gd name="T47" fmla="*/ 12 h 146"/>
                <a:gd name="T48" fmla="*/ 78 w 216"/>
                <a:gd name="T49" fmla="*/ 16 h 146"/>
                <a:gd name="T50" fmla="*/ 90 w 216"/>
                <a:gd name="T51" fmla="*/ 20 h 146"/>
                <a:gd name="T52" fmla="*/ 108 w 216"/>
                <a:gd name="T53" fmla="*/ 38 h 146"/>
                <a:gd name="T54" fmla="*/ 168 w 216"/>
                <a:gd name="T55" fmla="*/ 70 h 146"/>
                <a:gd name="T56" fmla="*/ 112 w 216"/>
                <a:gd name="T57" fmla="*/ 94 h 146"/>
                <a:gd name="T58" fmla="*/ 108 w 216"/>
                <a:gd name="T59" fmla="*/ 106 h 146"/>
                <a:gd name="T60" fmla="*/ 90 w 216"/>
                <a:gd name="T61" fmla="*/ 124 h 146"/>
                <a:gd name="T62" fmla="*/ 78 w 216"/>
                <a:gd name="T63" fmla="*/ 130 h 146"/>
                <a:gd name="T64" fmla="*/ 60 w 216"/>
                <a:gd name="T65" fmla="*/ 132 h 146"/>
                <a:gd name="T66" fmla="*/ 42 w 216"/>
                <a:gd name="T67" fmla="*/ 130 h 146"/>
                <a:gd name="T68" fmla="*/ 24 w 216"/>
                <a:gd name="T69" fmla="*/ 124 h 146"/>
                <a:gd name="T70" fmla="*/ 10 w 216"/>
                <a:gd name="T71" fmla="*/ 112 h 146"/>
                <a:gd name="T72" fmla="*/ 0 w 216"/>
                <a:gd name="T73" fmla="*/ 102 h 146"/>
                <a:gd name="T74" fmla="*/ 4 w 216"/>
                <a:gd name="T75" fmla="*/ 112 h 146"/>
                <a:gd name="T76" fmla="*/ 16 w 216"/>
                <a:gd name="T77" fmla="*/ 126 h 146"/>
                <a:gd name="T78" fmla="*/ 30 w 216"/>
                <a:gd name="T79" fmla="*/ 136 h 146"/>
                <a:gd name="T80" fmla="*/ 48 w 216"/>
                <a:gd name="T81" fmla="*/ 144 h 146"/>
                <a:gd name="T82" fmla="*/ 56 w 216"/>
                <a:gd name="T83" fmla="*/ 146 h 146"/>
                <a:gd name="T84" fmla="*/ 78 w 216"/>
                <a:gd name="T85" fmla="*/ 142 h 146"/>
                <a:gd name="T86" fmla="*/ 98 w 216"/>
                <a:gd name="T87" fmla="*/ 134 h 146"/>
                <a:gd name="T88" fmla="*/ 116 w 216"/>
                <a:gd name="T89" fmla="*/ 120 h 146"/>
                <a:gd name="T90" fmla="*/ 130 w 216"/>
                <a:gd name="T91" fmla="*/ 104 h 146"/>
                <a:gd name="T92" fmla="*/ 168 w 216"/>
                <a:gd name="T93" fmla="*/ 92 h 146"/>
                <a:gd name="T94" fmla="*/ 174 w 216"/>
                <a:gd name="T95" fmla="*/ 86 h 146"/>
                <a:gd name="T96" fmla="*/ 178 w 216"/>
                <a:gd name="T97" fmla="*/ 84 h 146"/>
                <a:gd name="T98" fmla="*/ 190 w 216"/>
                <a:gd name="T99" fmla="*/ 94 h 146"/>
                <a:gd name="T100" fmla="*/ 196 w 216"/>
                <a:gd name="T101" fmla="*/ 94 h 146"/>
                <a:gd name="T102" fmla="*/ 210 w 216"/>
                <a:gd name="T103" fmla="*/ 88 h 146"/>
                <a:gd name="T104" fmla="*/ 216 w 216"/>
                <a:gd name="T105" fmla="*/ 72 h 146"/>
                <a:gd name="T106" fmla="*/ 214 w 216"/>
                <a:gd name="T107" fmla="*/ 64 h 146"/>
                <a:gd name="T108" fmla="*/ 204 w 216"/>
                <a:gd name="T109" fmla="*/ 52 h 1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" h="146">
                  <a:moveTo>
                    <a:pt x="196" y="50"/>
                  </a:moveTo>
                  <a:lnTo>
                    <a:pt x="196" y="50"/>
                  </a:lnTo>
                  <a:lnTo>
                    <a:pt x="190" y="52"/>
                  </a:lnTo>
                  <a:lnTo>
                    <a:pt x="186" y="54"/>
                  </a:lnTo>
                  <a:lnTo>
                    <a:pt x="178" y="62"/>
                  </a:lnTo>
                  <a:lnTo>
                    <a:pt x="174" y="60"/>
                  </a:lnTo>
                  <a:lnTo>
                    <a:pt x="174" y="48"/>
                  </a:lnTo>
                  <a:lnTo>
                    <a:pt x="176" y="46"/>
                  </a:lnTo>
                  <a:lnTo>
                    <a:pt x="178" y="42"/>
                  </a:lnTo>
                  <a:lnTo>
                    <a:pt x="176" y="38"/>
                  </a:lnTo>
                  <a:lnTo>
                    <a:pt x="170" y="34"/>
                  </a:lnTo>
                  <a:lnTo>
                    <a:pt x="166" y="38"/>
                  </a:lnTo>
                  <a:lnTo>
                    <a:pt x="164" y="42"/>
                  </a:lnTo>
                  <a:lnTo>
                    <a:pt x="166" y="46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30" y="42"/>
                  </a:lnTo>
                  <a:lnTo>
                    <a:pt x="124" y="32"/>
                  </a:lnTo>
                  <a:lnTo>
                    <a:pt x="116" y="24"/>
                  </a:lnTo>
                  <a:lnTo>
                    <a:pt x="108" y="16"/>
                  </a:lnTo>
                  <a:lnTo>
                    <a:pt x="98" y="10"/>
                  </a:lnTo>
                  <a:lnTo>
                    <a:pt x="88" y="6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2" y="12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10" y="34"/>
                  </a:lnTo>
                  <a:lnTo>
                    <a:pt x="16" y="26"/>
                  </a:lnTo>
                  <a:lnTo>
                    <a:pt x="24" y="22"/>
                  </a:lnTo>
                  <a:lnTo>
                    <a:pt x="32" y="18"/>
                  </a:lnTo>
                  <a:lnTo>
                    <a:pt x="42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70" y="14"/>
                  </a:lnTo>
                  <a:lnTo>
                    <a:pt x="78" y="16"/>
                  </a:lnTo>
                  <a:lnTo>
                    <a:pt x="90" y="20"/>
                  </a:lnTo>
                  <a:lnTo>
                    <a:pt x="100" y="28"/>
                  </a:lnTo>
                  <a:lnTo>
                    <a:pt x="108" y="38"/>
                  </a:lnTo>
                  <a:lnTo>
                    <a:pt x="112" y="50"/>
                  </a:lnTo>
                  <a:lnTo>
                    <a:pt x="168" y="70"/>
                  </a:lnTo>
                  <a:lnTo>
                    <a:pt x="168" y="74"/>
                  </a:lnTo>
                  <a:lnTo>
                    <a:pt x="112" y="94"/>
                  </a:lnTo>
                  <a:lnTo>
                    <a:pt x="108" y="106"/>
                  </a:lnTo>
                  <a:lnTo>
                    <a:pt x="100" y="116"/>
                  </a:lnTo>
                  <a:lnTo>
                    <a:pt x="90" y="124"/>
                  </a:lnTo>
                  <a:lnTo>
                    <a:pt x="78" y="130"/>
                  </a:lnTo>
                  <a:lnTo>
                    <a:pt x="70" y="132"/>
                  </a:lnTo>
                  <a:lnTo>
                    <a:pt x="60" y="132"/>
                  </a:lnTo>
                  <a:lnTo>
                    <a:pt x="50" y="132"/>
                  </a:lnTo>
                  <a:lnTo>
                    <a:pt x="42" y="130"/>
                  </a:lnTo>
                  <a:lnTo>
                    <a:pt x="32" y="128"/>
                  </a:lnTo>
                  <a:lnTo>
                    <a:pt x="24" y="124"/>
                  </a:lnTo>
                  <a:lnTo>
                    <a:pt x="16" y="118"/>
                  </a:lnTo>
                  <a:lnTo>
                    <a:pt x="10" y="112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4" y="112"/>
                  </a:lnTo>
                  <a:lnTo>
                    <a:pt x="8" y="118"/>
                  </a:lnTo>
                  <a:lnTo>
                    <a:pt x="16" y="126"/>
                  </a:lnTo>
                  <a:lnTo>
                    <a:pt x="22" y="132"/>
                  </a:lnTo>
                  <a:lnTo>
                    <a:pt x="30" y="136"/>
                  </a:lnTo>
                  <a:lnTo>
                    <a:pt x="38" y="140"/>
                  </a:lnTo>
                  <a:lnTo>
                    <a:pt x="48" y="144"/>
                  </a:lnTo>
                  <a:lnTo>
                    <a:pt x="56" y="146"/>
                  </a:lnTo>
                  <a:lnTo>
                    <a:pt x="68" y="144"/>
                  </a:lnTo>
                  <a:lnTo>
                    <a:pt x="78" y="142"/>
                  </a:lnTo>
                  <a:lnTo>
                    <a:pt x="88" y="140"/>
                  </a:lnTo>
                  <a:lnTo>
                    <a:pt x="98" y="134"/>
                  </a:lnTo>
                  <a:lnTo>
                    <a:pt x="108" y="128"/>
                  </a:lnTo>
                  <a:lnTo>
                    <a:pt x="116" y="120"/>
                  </a:lnTo>
                  <a:lnTo>
                    <a:pt x="124" y="112"/>
                  </a:lnTo>
                  <a:lnTo>
                    <a:pt x="130" y="104"/>
                  </a:lnTo>
                  <a:lnTo>
                    <a:pt x="168" y="88"/>
                  </a:lnTo>
                  <a:lnTo>
                    <a:pt x="168" y="92"/>
                  </a:lnTo>
                  <a:lnTo>
                    <a:pt x="174" y="92"/>
                  </a:lnTo>
                  <a:lnTo>
                    <a:pt x="174" y="86"/>
                  </a:lnTo>
                  <a:lnTo>
                    <a:pt x="178" y="84"/>
                  </a:lnTo>
                  <a:lnTo>
                    <a:pt x="186" y="92"/>
                  </a:lnTo>
                  <a:lnTo>
                    <a:pt x="190" y="94"/>
                  </a:lnTo>
                  <a:lnTo>
                    <a:pt x="196" y="94"/>
                  </a:lnTo>
                  <a:lnTo>
                    <a:pt x="204" y="92"/>
                  </a:lnTo>
                  <a:lnTo>
                    <a:pt x="210" y="88"/>
                  </a:lnTo>
                  <a:lnTo>
                    <a:pt x="214" y="80"/>
                  </a:lnTo>
                  <a:lnTo>
                    <a:pt x="216" y="72"/>
                  </a:lnTo>
                  <a:lnTo>
                    <a:pt x="214" y="64"/>
                  </a:lnTo>
                  <a:lnTo>
                    <a:pt x="210" y="58"/>
                  </a:lnTo>
                  <a:lnTo>
                    <a:pt x="204" y="52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 476"/>
            <p:cNvSpPr>
              <a:spLocks/>
            </p:cNvSpPr>
            <p:nvPr/>
          </p:nvSpPr>
          <p:spPr bwMode="auto">
            <a:xfrm>
              <a:off x="3150" y="2220"/>
              <a:ext cx="216" cy="146"/>
            </a:xfrm>
            <a:custGeom>
              <a:avLst/>
              <a:gdLst>
                <a:gd name="T0" fmla="*/ 196 w 216"/>
                <a:gd name="T1" fmla="*/ 50 h 146"/>
                <a:gd name="T2" fmla="*/ 186 w 216"/>
                <a:gd name="T3" fmla="*/ 54 h 146"/>
                <a:gd name="T4" fmla="*/ 174 w 216"/>
                <a:gd name="T5" fmla="*/ 60 h 146"/>
                <a:gd name="T6" fmla="*/ 174 w 216"/>
                <a:gd name="T7" fmla="*/ 48 h 146"/>
                <a:gd name="T8" fmla="*/ 178 w 216"/>
                <a:gd name="T9" fmla="*/ 42 h 146"/>
                <a:gd name="T10" fmla="*/ 176 w 216"/>
                <a:gd name="T11" fmla="*/ 38 h 146"/>
                <a:gd name="T12" fmla="*/ 170 w 216"/>
                <a:gd name="T13" fmla="*/ 34 h 146"/>
                <a:gd name="T14" fmla="*/ 164 w 216"/>
                <a:gd name="T15" fmla="*/ 42 h 146"/>
                <a:gd name="T16" fmla="*/ 166 w 216"/>
                <a:gd name="T17" fmla="*/ 46 h 146"/>
                <a:gd name="T18" fmla="*/ 168 w 216"/>
                <a:gd name="T19" fmla="*/ 56 h 146"/>
                <a:gd name="T20" fmla="*/ 130 w 216"/>
                <a:gd name="T21" fmla="*/ 42 h 146"/>
                <a:gd name="T22" fmla="*/ 116 w 216"/>
                <a:gd name="T23" fmla="*/ 24 h 146"/>
                <a:gd name="T24" fmla="*/ 98 w 216"/>
                <a:gd name="T25" fmla="*/ 10 h 146"/>
                <a:gd name="T26" fmla="*/ 78 w 216"/>
                <a:gd name="T27" fmla="*/ 2 h 146"/>
                <a:gd name="T28" fmla="*/ 56 w 216"/>
                <a:gd name="T29" fmla="*/ 0 h 146"/>
                <a:gd name="T30" fmla="*/ 48 w 216"/>
                <a:gd name="T31" fmla="*/ 2 h 146"/>
                <a:gd name="T32" fmla="*/ 30 w 216"/>
                <a:gd name="T33" fmla="*/ 8 h 146"/>
                <a:gd name="T34" fmla="*/ 16 w 216"/>
                <a:gd name="T35" fmla="*/ 18 h 146"/>
                <a:gd name="T36" fmla="*/ 4 w 216"/>
                <a:gd name="T37" fmla="*/ 34 h 146"/>
                <a:gd name="T38" fmla="*/ 2 w 216"/>
                <a:gd name="T39" fmla="*/ 44 h 146"/>
                <a:gd name="T40" fmla="*/ 10 w 216"/>
                <a:gd name="T41" fmla="*/ 34 h 146"/>
                <a:gd name="T42" fmla="*/ 24 w 216"/>
                <a:gd name="T43" fmla="*/ 22 h 146"/>
                <a:gd name="T44" fmla="*/ 42 w 216"/>
                <a:gd name="T45" fmla="*/ 14 h 146"/>
                <a:gd name="T46" fmla="*/ 60 w 216"/>
                <a:gd name="T47" fmla="*/ 12 h 146"/>
                <a:gd name="T48" fmla="*/ 78 w 216"/>
                <a:gd name="T49" fmla="*/ 16 h 146"/>
                <a:gd name="T50" fmla="*/ 90 w 216"/>
                <a:gd name="T51" fmla="*/ 20 h 146"/>
                <a:gd name="T52" fmla="*/ 108 w 216"/>
                <a:gd name="T53" fmla="*/ 38 h 146"/>
                <a:gd name="T54" fmla="*/ 168 w 216"/>
                <a:gd name="T55" fmla="*/ 70 h 146"/>
                <a:gd name="T56" fmla="*/ 112 w 216"/>
                <a:gd name="T57" fmla="*/ 94 h 146"/>
                <a:gd name="T58" fmla="*/ 108 w 216"/>
                <a:gd name="T59" fmla="*/ 106 h 146"/>
                <a:gd name="T60" fmla="*/ 90 w 216"/>
                <a:gd name="T61" fmla="*/ 124 h 146"/>
                <a:gd name="T62" fmla="*/ 78 w 216"/>
                <a:gd name="T63" fmla="*/ 130 h 146"/>
                <a:gd name="T64" fmla="*/ 60 w 216"/>
                <a:gd name="T65" fmla="*/ 132 h 146"/>
                <a:gd name="T66" fmla="*/ 42 w 216"/>
                <a:gd name="T67" fmla="*/ 130 h 146"/>
                <a:gd name="T68" fmla="*/ 24 w 216"/>
                <a:gd name="T69" fmla="*/ 124 h 146"/>
                <a:gd name="T70" fmla="*/ 10 w 216"/>
                <a:gd name="T71" fmla="*/ 112 h 146"/>
                <a:gd name="T72" fmla="*/ 0 w 216"/>
                <a:gd name="T73" fmla="*/ 102 h 146"/>
                <a:gd name="T74" fmla="*/ 4 w 216"/>
                <a:gd name="T75" fmla="*/ 112 h 146"/>
                <a:gd name="T76" fmla="*/ 16 w 216"/>
                <a:gd name="T77" fmla="*/ 126 h 146"/>
                <a:gd name="T78" fmla="*/ 30 w 216"/>
                <a:gd name="T79" fmla="*/ 136 h 146"/>
                <a:gd name="T80" fmla="*/ 48 w 216"/>
                <a:gd name="T81" fmla="*/ 144 h 146"/>
                <a:gd name="T82" fmla="*/ 56 w 216"/>
                <a:gd name="T83" fmla="*/ 146 h 146"/>
                <a:gd name="T84" fmla="*/ 78 w 216"/>
                <a:gd name="T85" fmla="*/ 142 h 146"/>
                <a:gd name="T86" fmla="*/ 98 w 216"/>
                <a:gd name="T87" fmla="*/ 134 h 146"/>
                <a:gd name="T88" fmla="*/ 116 w 216"/>
                <a:gd name="T89" fmla="*/ 120 h 146"/>
                <a:gd name="T90" fmla="*/ 130 w 216"/>
                <a:gd name="T91" fmla="*/ 104 h 146"/>
                <a:gd name="T92" fmla="*/ 168 w 216"/>
                <a:gd name="T93" fmla="*/ 92 h 146"/>
                <a:gd name="T94" fmla="*/ 174 w 216"/>
                <a:gd name="T95" fmla="*/ 86 h 146"/>
                <a:gd name="T96" fmla="*/ 178 w 216"/>
                <a:gd name="T97" fmla="*/ 84 h 146"/>
                <a:gd name="T98" fmla="*/ 190 w 216"/>
                <a:gd name="T99" fmla="*/ 94 h 146"/>
                <a:gd name="T100" fmla="*/ 196 w 216"/>
                <a:gd name="T101" fmla="*/ 94 h 146"/>
                <a:gd name="T102" fmla="*/ 210 w 216"/>
                <a:gd name="T103" fmla="*/ 88 h 146"/>
                <a:gd name="T104" fmla="*/ 216 w 216"/>
                <a:gd name="T105" fmla="*/ 72 h 146"/>
                <a:gd name="T106" fmla="*/ 214 w 216"/>
                <a:gd name="T107" fmla="*/ 64 h 146"/>
                <a:gd name="T108" fmla="*/ 204 w 216"/>
                <a:gd name="T109" fmla="*/ 52 h 1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" h="146">
                  <a:moveTo>
                    <a:pt x="196" y="50"/>
                  </a:moveTo>
                  <a:lnTo>
                    <a:pt x="196" y="50"/>
                  </a:lnTo>
                  <a:lnTo>
                    <a:pt x="190" y="52"/>
                  </a:lnTo>
                  <a:lnTo>
                    <a:pt x="186" y="54"/>
                  </a:lnTo>
                  <a:lnTo>
                    <a:pt x="178" y="62"/>
                  </a:lnTo>
                  <a:lnTo>
                    <a:pt x="174" y="60"/>
                  </a:lnTo>
                  <a:lnTo>
                    <a:pt x="174" y="48"/>
                  </a:lnTo>
                  <a:lnTo>
                    <a:pt x="176" y="46"/>
                  </a:lnTo>
                  <a:lnTo>
                    <a:pt x="178" y="42"/>
                  </a:lnTo>
                  <a:lnTo>
                    <a:pt x="176" y="38"/>
                  </a:lnTo>
                  <a:lnTo>
                    <a:pt x="170" y="34"/>
                  </a:lnTo>
                  <a:lnTo>
                    <a:pt x="166" y="38"/>
                  </a:lnTo>
                  <a:lnTo>
                    <a:pt x="164" y="42"/>
                  </a:lnTo>
                  <a:lnTo>
                    <a:pt x="166" y="46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30" y="42"/>
                  </a:lnTo>
                  <a:lnTo>
                    <a:pt x="124" y="32"/>
                  </a:lnTo>
                  <a:lnTo>
                    <a:pt x="116" y="24"/>
                  </a:lnTo>
                  <a:lnTo>
                    <a:pt x="108" y="16"/>
                  </a:lnTo>
                  <a:lnTo>
                    <a:pt x="98" y="10"/>
                  </a:lnTo>
                  <a:lnTo>
                    <a:pt x="88" y="6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2" y="12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10" y="34"/>
                  </a:lnTo>
                  <a:lnTo>
                    <a:pt x="16" y="26"/>
                  </a:lnTo>
                  <a:lnTo>
                    <a:pt x="24" y="22"/>
                  </a:lnTo>
                  <a:lnTo>
                    <a:pt x="32" y="18"/>
                  </a:lnTo>
                  <a:lnTo>
                    <a:pt x="42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70" y="14"/>
                  </a:lnTo>
                  <a:lnTo>
                    <a:pt x="78" y="16"/>
                  </a:lnTo>
                  <a:lnTo>
                    <a:pt x="90" y="20"/>
                  </a:lnTo>
                  <a:lnTo>
                    <a:pt x="100" y="28"/>
                  </a:lnTo>
                  <a:lnTo>
                    <a:pt x="108" y="38"/>
                  </a:lnTo>
                  <a:lnTo>
                    <a:pt x="112" y="50"/>
                  </a:lnTo>
                  <a:lnTo>
                    <a:pt x="168" y="70"/>
                  </a:lnTo>
                  <a:lnTo>
                    <a:pt x="168" y="74"/>
                  </a:lnTo>
                  <a:lnTo>
                    <a:pt x="112" y="94"/>
                  </a:lnTo>
                  <a:lnTo>
                    <a:pt x="108" y="106"/>
                  </a:lnTo>
                  <a:lnTo>
                    <a:pt x="100" y="116"/>
                  </a:lnTo>
                  <a:lnTo>
                    <a:pt x="90" y="124"/>
                  </a:lnTo>
                  <a:lnTo>
                    <a:pt x="78" y="130"/>
                  </a:lnTo>
                  <a:lnTo>
                    <a:pt x="70" y="132"/>
                  </a:lnTo>
                  <a:lnTo>
                    <a:pt x="60" y="132"/>
                  </a:lnTo>
                  <a:lnTo>
                    <a:pt x="50" y="132"/>
                  </a:lnTo>
                  <a:lnTo>
                    <a:pt x="42" y="130"/>
                  </a:lnTo>
                  <a:lnTo>
                    <a:pt x="32" y="128"/>
                  </a:lnTo>
                  <a:lnTo>
                    <a:pt x="24" y="124"/>
                  </a:lnTo>
                  <a:lnTo>
                    <a:pt x="16" y="118"/>
                  </a:lnTo>
                  <a:lnTo>
                    <a:pt x="10" y="112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4" y="112"/>
                  </a:lnTo>
                  <a:lnTo>
                    <a:pt x="8" y="118"/>
                  </a:lnTo>
                  <a:lnTo>
                    <a:pt x="16" y="126"/>
                  </a:lnTo>
                  <a:lnTo>
                    <a:pt x="22" y="132"/>
                  </a:lnTo>
                  <a:lnTo>
                    <a:pt x="30" y="136"/>
                  </a:lnTo>
                  <a:lnTo>
                    <a:pt x="38" y="140"/>
                  </a:lnTo>
                  <a:lnTo>
                    <a:pt x="48" y="144"/>
                  </a:lnTo>
                  <a:lnTo>
                    <a:pt x="56" y="146"/>
                  </a:lnTo>
                  <a:lnTo>
                    <a:pt x="68" y="144"/>
                  </a:lnTo>
                  <a:lnTo>
                    <a:pt x="78" y="142"/>
                  </a:lnTo>
                  <a:lnTo>
                    <a:pt x="88" y="140"/>
                  </a:lnTo>
                  <a:lnTo>
                    <a:pt x="98" y="134"/>
                  </a:lnTo>
                  <a:lnTo>
                    <a:pt x="108" y="128"/>
                  </a:lnTo>
                  <a:lnTo>
                    <a:pt x="116" y="120"/>
                  </a:lnTo>
                  <a:lnTo>
                    <a:pt x="124" y="112"/>
                  </a:lnTo>
                  <a:lnTo>
                    <a:pt x="130" y="104"/>
                  </a:lnTo>
                  <a:lnTo>
                    <a:pt x="168" y="88"/>
                  </a:lnTo>
                  <a:lnTo>
                    <a:pt x="168" y="92"/>
                  </a:lnTo>
                  <a:lnTo>
                    <a:pt x="174" y="92"/>
                  </a:lnTo>
                  <a:lnTo>
                    <a:pt x="174" y="86"/>
                  </a:lnTo>
                  <a:lnTo>
                    <a:pt x="178" y="84"/>
                  </a:lnTo>
                  <a:lnTo>
                    <a:pt x="186" y="92"/>
                  </a:lnTo>
                  <a:lnTo>
                    <a:pt x="190" y="94"/>
                  </a:lnTo>
                  <a:lnTo>
                    <a:pt x="196" y="94"/>
                  </a:lnTo>
                  <a:lnTo>
                    <a:pt x="204" y="92"/>
                  </a:lnTo>
                  <a:lnTo>
                    <a:pt x="210" y="88"/>
                  </a:lnTo>
                  <a:lnTo>
                    <a:pt x="214" y="80"/>
                  </a:lnTo>
                  <a:lnTo>
                    <a:pt x="216" y="72"/>
                  </a:lnTo>
                  <a:lnTo>
                    <a:pt x="214" y="64"/>
                  </a:lnTo>
                  <a:lnTo>
                    <a:pt x="210" y="58"/>
                  </a:lnTo>
                  <a:lnTo>
                    <a:pt x="204" y="52"/>
                  </a:lnTo>
                  <a:lnTo>
                    <a:pt x="196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Freeform 477"/>
            <p:cNvSpPr>
              <a:spLocks/>
            </p:cNvSpPr>
            <p:nvPr/>
          </p:nvSpPr>
          <p:spPr bwMode="auto">
            <a:xfrm>
              <a:off x="3150" y="2220"/>
              <a:ext cx="216" cy="146"/>
            </a:xfrm>
            <a:custGeom>
              <a:avLst/>
              <a:gdLst>
                <a:gd name="T0" fmla="*/ 196 w 216"/>
                <a:gd name="T1" fmla="*/ 50 h 146"/>
                <a:gd name="T2" fmla="*/ 186 w 216"/>
                <a:gd name="T3" fmla="*/ 54 h 146"/>
                <a:gd name="T4" fmla="*/ 174 w 216"/>
                <a:gd name="T5" fmla="*/ 60 h 146"/>
                <a:gd name="T6" fmla="*/ 174 w 216"/>
                <a:gd name="T7" fmla="*/ 48 h 146"/>
                <a:gd name="T8" fmla="*/ 178 w 216"/>
                <a:gd name="T9" fmla="*/ 42 h 146"/>
                <a:gd name="T10" fmla="*/ 176 w 216"/>
                <a:gd name="T11" fmla="*/ 38 h 146"/>
                <a:gd name="T12" fmla="*/ 170 w 216"/>
                <a:gd name="T13" fmla="*/ 34 h 146"/>
                <a:gd name="T14" fmla="*/ 164 w 216"/>
                <a:gd name="T15" fmla="*/ 42 h 146"/>
                <a:gd name="T16" fmla="*/ 166 w 216"/>
                <a:gd name="T17" fmla="*/ 46 h 146"/>
                <a:gd name="T18" fmla="*/ 168 w 216"/>
                <a:gd name="T19" fmla="*/ 56 h 146"/>
                <a:gd name="T20" fmla="*/ 130 w 216"/>
                <a:gd name="T21" fmla="*/ 42 h 146"/>
                <a:gd name="T22" fmla="*/ 116 w 216"/>
                <a:gd name="T23" fmla="*/ 24 h 146"/>
                <a:gd name="T24" fmla="*/ 98 w 216"/>
                <a:gd name="T25" fmla="*/ 10 h 146"/>
                <a:gd name="T26" fmla="*/ 78 w 216"/>
                <a:gd name="T27" fmla="*/ 2 h 146"/>
                <a:gd name="T28" fmla="*/ 56 w 216"/>
                <a:gd name="T29" fmla="*/ 0 h 146"/>
                <a:gd name="T30" fmla="*/ 48 w 216"/>
                <a:gd name="T31" fmla="*/ 2 h 146"/>
                <a:gd name="T32" fmla="*/ 30 w 216"/>
                <a:gd name="T33" fmla="*/ 8 h 146"/>
                <a:gd name="T34" fmla="*/ 16 w 216"/>
                <a:gd name="T35" fmla="*/ 18 h 146"/>
                <a:gd name="T36" fmla="*/ 4 w 216"/>
                <a:gd name="T37" fmla="*/ 34 h 146"/>
                <a:gd name="T38" fmla="*/ 2 w 216"/>
                <a:gd name="T39" fmla="*/ 44 h 146"/>
                <a:gd name="T40" fmla="*/ 10 w 216"/>
                <a:gd name="T41" fmla="*/ 34 h 146"/>
                <a:gd name="T42" fmla="*/ 24 w 216"/>
                <a:gd name="T43" fmla="*/ 22 h 146"/>
                <a:gd name="T44" fmla="*/ 42 w 216"/>
                <a:gd name="T45" fmla="*/ 14 h 146"/>
                <a:gd name="T46" fmla="*/ 60 w 216"/>
                <a:gd name="T47" fmla="*/ 12 h 146"/>
                <a:gd name="T48" fmla="*/ 78 w 216"/>
                <a:gd name="T49" fmla="*/ 16 h 146"/>
                <a:gd name="T50" fmla="*/ 90 w 216"/>
                <a:gd name="T51" fmla="*/ 20 h 146"/>
                <a:gd name="T52" fmla="*/ 108 w 216"/>
                <a:gd name="T53" fmla="*/ 38 h 146"/>
                <a:gd name="T54" fmla="*/ 168 w 216"/>
                <a:gd name="T55" fmla="*/ 70 h 146"/>
                <a:gd name="T56" fmla="*/ 112 w 216"/>
                <a:gd name="T57" fmla="*/ 94 h 146"/>
                <a:gd name="T58" fmla="*/ 108 w 216"/>
                <a:gd name="T59" fmla="*/ 106 h 146"/>
                <a:gd name="T60" fmla="*/ 90 w 216"/>
                <a:gd name="T61" fmla="*/ 124 h 146"/>
                <a:gd name="T62" fmla="*/ 78 w 216"/>
                <a:gd name="T63" fmla="*/ 130 h 146"/>
                <a:gd name="T64" fmla="*/ 60 w 216"/>
                <a:gd name="T65" fmla="*/ 132 h 146"/>
                <a:gd name="T66" fmla="*/ 42 w 216"/>
                <a:gd name="T67" fmla="*/ 130 h 146"/>
                <a:gd name="T68" fmla="*/ 24 w 216"/>
                <a:gd name="T69" fmla="*/ 124 h 146"/>
                <a:gd name="T70" fmla="*/ 10 w 216"/>
                <a:gd name="T71" fmla="*/ 112 h 146"/>
                <a:gd name="T72" fmla="*/ 0 w 216"/>
                <a:gd name="T73" fmla="*/ 102 h 146"/>
                <a:gd name="T74" fmla="*/ 4 w 216"/>
                <a:gd name="T75" fmla="*/ 112 h 146"/>
                <a:gd name="T76" fmla="*/ 16 w 216"/>
                <a:gd name="T77" fmla="*/ 126 h 146"/>
                <a:gd name="T78" fmla="*/ 30 w 216"/>
                <a:gd name="T79" fmla="*/ 136 h 146"/>
                <a:gd name="T80" fmla="*/ 48 w 216"/>
                <a:gd name="T81" fmla="*/ 144 h 146"/>
                <a:gd name="T82" fmla="*/ 56 w 216"/>
                <a:gd name="T83" fmla="*/ 146 h 146"/>
                <a:gd name="T84" fmla="*/ 78 w 216"/>
                <a:gd name="T85" fmla="*/ 142 h 146"/>
                <a:gd name="T86" fmla="*/ 98 w 216"/>
                <a:gd name="T87" fmla="*/ 134 h 146"/>
                <a:gd name="T88" fmla="*/ 116 w 216"/>
                <a:gd name="T89" fmla="*/ 120 h 146"/>
                <a:gd name="T90" fmla="*/ 130 w 216"/>
                <a:gd name="T91" fmla="*/ 104 h 146"/>
                <a:gd name="T92" fmla="*/ 168 w 216"/>
                <a:gd name="T93" fmla="*/ 92 h 146"/>
                <a:gd name="T94" fmla="*/ 174 w 216"/>
                <a:gd name="T95" fmla="*/ 86 h 146"/>
                <a:gd name="T96" fmla="*/ 178 w 216"/>
                <a:gd name="T97" fmla="*/ 84 h 146"/>
                <a:gd name="T98" fmla="*/ 190 w 216"/>
                <a:gd name="T99" fmla="*/ 94 h 146"/>
                <a:gd name="T100" fmla="*/ 196 w 216"/>
                <a:gd name="T101" fmla="*/ 94 h 146"/>
                <a:gd name="T102" fmla="*/ 210 w 216"/>
                <a:gd name="T103" fmla="*/ 88 h 146"/>
                <a:gd name="T104" fmla="*/ 216 w 216"/>
                <a:gd name="T105" fmla="*/ 72 h 146"/>
                <a:gd name="T106" fmla="*/ 214 w 216"/>
                <a:gd name="T107" fmla="*/ 64 h 146"/>
                <a:gd name="T108" fmla="*/ 204 w 216"/>
                <a:gd name="T109" fmla="*/ 52 h 146"/>
                <a:gd name="T110" fmla="*/ 196 w 216"/>
                <a:gd name="T111" fmla="*/ 50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6" h="146">
                  <a:moveTo>
                    <a:pt x="196" y="50"/>
                  </a:moveTo>
                  <a:lnTo>
                    <a:pt x="196" y="50"/>
                  </a:lnTo>
                  <a:lnTo>
                    <a:pt x="190" y="52"/>
                  </a:lnTo>
                  <a:lnTo>
                    <a:pt x="186" y="54"/>
                  </a:lnTo>
                  <a:lnTo>
                    <a:pt x="178" y="62"/>
                  </a:lnTo>
                  <a:lnTo>
                    <a:pt x="174" y="60"/>
                  </a:lnTo>
                  <a:lnTo>
                    <a:pt x="174" y="48"/>
                  </a:lnTo>
                  <a:lnTo>
                    <a:pt x="176" y="46"/>
                  </a:lnTo>
                  <a:lnTo>
                    <a:pt x="178" y="42"/>
                  </a:lnTo>
                  <a:lnTo>
                    <a:pt x="176" y="38"/>
                  </a:lnTo>
                  <a:lnTo>
                    <a:pt x="170" y="34"/>
                  </a:lnTo>
                  <a:lnTo>
                    <a:pt x="166" y="38"/>
                  </a:lnTo>
                  <a:lnTo>
                    <a:pt x="164" y="42"/>
                  </a:lnTo>
                  <a:lnTo>
                    <a:pt x="166" y="46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30" y="42"/>
                  </a:lnTo>
                  <a:lnTo>
                    <a:pt x="124" y="32"/>
                  </a:lnTo>
                  <a:lnTo>
                    <a:pt x="116" y="24"/>
                  </a:lnTo>
                  <a:lnTo>
                    <a:pt x="108" y="16"/>
                  </a:lnTo>
                  <a:lnTo>
                    <a:pt x="98" y="10"/>
                  </a:lnTo>
                  <a:lnTo>
                    <a:pt x="88" y="6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2" y="12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10" y="34"/>
                  </a:lnTo>
                  <a:lnTo>
                    <a:pt x="16" y="26"/>
                  </a:lnTo>
                  <a:lnTo>
                    <a:pt x="24" y="22"/>
                  </a:lnTo>
                  <a:lnTo>
                    <a:pt x="32" y="18"/>
                  </a:lnTo>
                  <a:lnTo>
                    <a:pt x="42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70" y="14"/>
                  </a:lnTo>
                  <a:lnTo>
                    <a:pt x="78" y="16"/>
                  </a:lnTo>
                  <a:lnTo>
                    <a:pt x="90" y="20"/>
                  </a:lnTo>
                  <a:lnTo>
                    <a:pt x="100" y="28"/>
                  </a:lnTo>
                  <a:lnTo>
                    <a:pt x="108" y="38"/>
                  </a:lnTo>
                  <a:lnTo>
                    <a:pt x="112" y="50"/>
                  </a:lnTo>
                  <a:lnTo>
                    <a:pt x="168" y="70"/>
                  </a:lnTo>
                  <a:lnTo>
                    <a:pt x="168" y="74"/>
                  </a:lnTo>
                  <a:lnTo>
                    <a:pt x="112" y="94"/>
                  </a:lnTo>
                  <a:lnTo>
                    <a:pt x="108" y="106"/>
                  </a:lnTo>
                  <a:lnTo>
                    <a:pt x="100" y="116"/>
                  </a:lnTo>
                  <a:lnTo>
                    <a:pt x="90" y="124"/>
                  </a:lnTo>
                  <a:lnTo>
                    <a:pt x="78" y="130"/>
                  </a:lnTo>
                  <a:lnTo>
                    <a:pt x="70" y="132"/>
                  </a:lnTo>
                  <a:lnTo>
                    <a:pt x="60" y="132"/>
                  </a:lnTo>
                  <a:lnTo>
                    <a:pt x="50" y="132"/>
                  </a:lnTo>
                  <a:lnTo>
                    <a:pt x="42" y="130"/>
                  </a:lnTo>
                  <a:lnTo>
                    <a:pt x="32" y="128"/>
                  </a:lnTo>
                  <a:lnTo>
                    <a:pt x="24" y="124"/>
                  </a:lnTo>
                  <a:lnTo>
                    <a:pt x="16" y="118"/>
                  </a:lnTo>
                  <a:lnTo>
                    <a:pt x="10" y="112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4" y="112"/>
                  </a:lnTo>
                  <a:lnTo>
                    <a:pt x="8" y="118"/>
                  </a:lnTo>
                  <a:lnTo>
                    <a:pt x="16" y="126"/>
                  </a:lnTo>
                  <a:lnTo>
                    <a:pt x="22" y="132"/>
                  </a:lnTo>
                  <a:lnTo>
                    <a:pt x="30" y="136"/>
                  </a:lnTo>
                  <a:lnTo>
                    <a:pt x="38" y="140"/>
                  </a:lnTo>
                  <a:lnTo>
                    <a:pt x="48" y="144"/>
                  </a:lnTo>
                  <a:lnTo>
                    <a:pt x="56" y="146"/>
                  </a:lnTo>
                  <a:lnTo>
                    <a:pt x="68" y="144"/>
                  </a:lnTo>
                  <a:lnTo>
                    <a:pt x="78" y="142"/>
                  </a:lnTo>
                  <a:lnTo>
                    <a:pt x="88" y="140"/>
                  </a:lnTo>
                  <a:lnTo>
                    <a:pt x="98" y="134"/>
                  </a:lnTo>
                  <a:lnTo>
                    <a:pt x="108" y="128"/>
                  </a:lnTo>
                  <a:lnTo>
                    <a:pt x="116" y="120"/>
                  </a:lnTo>
                  <a:lnTo>
                    <a:pt x="124" y="112"/>
                  </a:lnTo>
                  <a:lnTo>
                    <a:pt x="130" y="104"/>
                  </a:lnTo>
                  <a:lnTo>
                    <a:pt x="168" y="88"/>
                  </a:lnTo>
                  <a:lnTo>
                    <a:pt x="168" y="92"/>
                  </a:lnTo>
                  <a:lnTo>
                    <a:pt x="174" y="92"/>
                  </a:lnTo>
                  <a:lnTo>
                    <a:pt x="174" y="86"/>
                  </a:lnTo>
                  <a:lnTo>
                    <a:pt x="178" y="84"/>
                  </a:lnTo>
                  <a:lnTo>
                    <a:pt x="186" y="92"/>
                  </a:lnTo>
                  <a:lnTo>
                    <a:pt x="190" y="94"/>
                  </a:lnTo>
                  <a:lnTo>
                    <a:pt x="196" y="94"/>
                  </a:lnTo>
                  <a:lnTo>
                    <a:pt x="204" y="92"/>
                  </a:lnTo>
                  <a:lnTo>
                    <a:pt x="210" y="88"/>
                  </a:lnTo>
                  <a:lnTo>
                    <a:pt x="214" y="80"/>
                  </a:lnTo>
                  <a:lnTo>
                    <a:pt x="216" y="72"/>
                  </a:lnTo>
                  <a:lnTo>
                    <a:pt x="214" y="64"/>
                  </a:lnTo>
                  <a:lnTo>
                    <a:pt x="210" y="58"/>
                  </a:lnTo>
                  <a:lnTo>
                    <a:pt x="204" y="52"/>
                  </a:lnTo>
                  <a:lnTo>
                    <a:pt x="196" y="5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 478"/>
            <p:cNvSpPr>
              <a:spLocks/>
            </p:cNvSpPr>
            <p:nvPr/>
          </p:nvSpPr>
          <p:spPr bwMode="auto">
            <a:xfrm>
              <a:off x="3272" y="2204"/>
              <a:ext cx="34" cy="60"/>
            </a:xfrm>
            <a:custGeom>
              <a:avLst/>
              <a:gdLst>
                <a:gd name="T0" fmla="*/ 34 w 34"/>
                <a:gd name="T1" fmla="*/ 60 h 60"/>
                <a:gd name="T2" fmla="*/ 34 w 34"/>
                <a:gd name="T3" fmla="*/ 60 h 60"/>
                <a:gd name="T4" fmla="*/ 12 w 34"/>
                <a:gd name="T5" fmla="*/ 52 h 60"/>
                <a:gd name="T6" fmla="*/ 12 w 34"/>
                <a:gd name="T7" fmla="*/ 52 h 60"/>
                <a:gd name="T8" fmla="*/ 6 w 34"/>
                <a:gd name="T9" fmla="*/ 42 h 60"/>
                <a:gd name="T10" fmla="*/ 6 w 34"/>
                <a:gd name="T11" fmla="*/ 42 h 60"/>
                <a:gd name="T12" fmla="*/ 0 w 34"/>
                <a:gd name="T13" fmla="*/ 36 h 60"/>
                <a:gd name="T14" fmla="*/ 34 w 34"/>
                <a:gd name="T15" fmla="*/ 0 h 60"/>
                <a:gd name="T16" fmla="*/ 34 w 34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60">
                  <a:moveTo>
                    <a:pt x="34" y="60"/>
                  </a:moveTo>
                  <a:lnTo>
                    <a:pt x="34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 479"/>
            <p:cNvSpPr>
              <a:spLocks/>
            </p:cNvSpPr>
            <p:nvPr/>
          </p:nvSpPr>
          <p:spPr bwMode="auto">
            <a:xfrm>
              <a:off x="3272" y="2204"/>
              <a:ext cx="34" cy="60"/>
            </a:xfrm>
            <a:custGeom>
              <a:avLst/>
              <a:gdLst>
                <a:gd name="T0" fmla="*/ 34 w 34"/>
                <a:gd name="T1" fmla="*/ 60 h 60"/>
                <a:gd name="T2" fmla="*/ 34 w 34"/>
                <a:gd name="T3" fmla="*/ 60 h 60"/>
                <a:gd name="T4" fmla="*/ 12 w 34"/>
                <a:gd name="T5" fmla="*/ 52 h 60"/>
                <a:gd name="T6" fmla="*/ 12 w 34"/>
                <a:gd name="T7" fmla="*/ 52 h 60"/>
                <a:gd name="T8" fmla="*/ 6 w 34"/>
                <a:gd name="T9" fmla="*/ 42 h 60"/>
                <a:gd name="T10" fmla="*/ 6 w 34"/>
                <a:gd name="T11" fmla="*/ 42 h 60"/>
                <a:gd name="T12" fmla="*/ 0 w 34"/>
                <a:gd name="T13" fmla="*/ 36 h 60"/>
                <a:gd name="T14" fmla="*/ 34 w 34"/>
                <a:gd name="T15" fmla="*/ 0 h 60"/>
                <a:gd name="T16" fmla="*/ 34 w 34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60">
                  <a:moveTo>
                    <a:pt x="34" y="60"/>
                  </a:moveTo>
                  <a:lnTo>
                    <a:pt x="34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34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Freeform 480"/>
            <p:cNvSpPr>
              <a:spLocks/>
            </p:cNvSpPr>
            <p:nvPr/>
          </p:nvSpPr>
          <p:spPr bwMode="auto">
            <a:xfrm>
              <a:off x="3272" y="2204"/>
              <a:ext cx="34" cy="60"/>
            </a:xfrm>
            <a:custGeom>
              <a:avLst/>
              <a:gdLst>
                <a:gd name="T0" fmla="*/ 34 w 34"/>
                <a:gd name="T1" fmla="*/ 60 h 60"/>
                <a:gd name="T2" fmla="*/ 34 w 34"/>
                <a:gd name="T3" fmla="*/ 60 h 60"/>
                <a:gd name="T4" fmla="*/ 12 w 34"/>
                <a:gd name="T5" fmla="*/ 52 h 60"/>
                <a:gd name="T6" fmla="*/ 12 w 34"/>
                <a:gd name="T7" fmla="*/ 52 h 60"/>
                <a:gd name="T8" fmla="*/ 6 w 34"/>
                <a:gd name="T9" fmla="*/ 42 h 60"/>
                <a:gd name="T10" fmla="*/ 6 w 34"/>
                <a:gd name="T11" fmla="*/ 42 h 60"/>
                <a:gd name="T12" fmla="*/ 0 w 34"/>
                <a:gd name="T13" fmla="*/ 36 h 60"/>
                <a:gd name="T14" fmla="*/ 34 w 34"/>
                <a:gd name="T15" fmla="*/ 0 h 60"/>
                <a:gd name="T16" fmla="*/ 34 w 34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60">
                  <a:moveTo>
                    <a:pt x="34" y="60"/>
                  </a:moveTo>
                  <a:lnTo>
                    <a:pt x="34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34" y="6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Freeform 481"/>
            <p:cNvSpPr>
              <a:spLocks/>
            </p:cNvSpPr>
            <p:nvPr/>
          </p:nvSpPr>
          <p:spPr bwMode="auto">
            <a:xfrm>
              <a:off x="3108" y="2320"/>
              <a:ext cx="198" cy="86"/>
            </a:xfrm>
            <a:custGeom>
              <a:avLst/>
              <a:gdLst>
                <a:gd name="T0" fmla="*/ 80 w 198"/>
                <a:gd name="T1" fmla="*/ 52 h 86"/>
                <a:gd name="T2" fmla="*/ 162 w 198"/>
                <a:gd name="T3" fmla="*/ 52 h 86"/>
                <a:gd name="T4" fmla="*/ 162 w 198"/>
                <a:gd name="T5" fmla="*/ 28 h 86"/>
                <a:gd name="T6" fmla="*/ 162 w 198"/>
                <a:gd name="T7" fmla="*/ 28 h 86"/>
                <a:gd name="T8" fmla="*/ 170 w 198"/>
                <a:gd name="T9" fmla="*/ 18 h 86"/>
                <a:gd name="T10" fmla="*/ 176 w 198"/>
                <a:gd name="T11" fmla="*/ 8 h 86"/>
                <a:gd name="T12" fmla="*/ 176 w 198"/>
                <a:gd name="T13" fmla="*/ 8 h 86"/>
                <a:gd name="T14" fmla="*/ 198 w 198"/>
                <a:gd name="T15" fmla="*/ 0 h 86"/>
                <a:gd name="T16" fmla="*/ 198 w 198"/>
                <a:gd name="T17" fmla="*/ 0 h 86"/>
                <a:gd name="T18" fmla="*/ 198 w 198"/>
                <a:gd name="T19" fmla="*/ 86 h 86"/>
                <a:gd name="T20" fmla="*/ 0 w 198"/>
                <a:gd name="T21" fmla="*/ 86 h 86"/>
                <a:gd name="T22" fmla="*/ 54 w 198"/>
                <a:gd name="T23" fmla="*/ 32 h 86"/>
                <a:gd name="T24" fmla="*/ 54 w 198"/>
                <a:gd name="T25" fmla="*/ 32 h 86"/>
                <a:gd name="T26" fmla="*/ 66 w 198"/>
                <a:gd name="T27" fmla="*/ 40 h 86"/>
                <a:gd name="T28" fmla="*/ 74 w 198"/>
                <a:gd name="T29" fmla="*/ 44 h 86"/>
                <a:gd name="T30" fmla="*/ 84 w 198"/>
                <a:gd name="T31" fmla="*/ 48 h 86"/>
                <a:gd name="T32" fmla="*/ 80 w 198"/>
                <a:gd name="T33" fmla="*/ 5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8" h="86">
                  <a:moveTo>
                    <a:pt x="80" y="52"/>
                  </a:moveTo>
                  <a:lnTo>
                    <a:pt x="162" y="52"/>
                  </a:lnTo>
                  <a:lnTo>
                    <a:pt x="162" y="28"/>
                  </a:lnTo>
                  <a:lnTo>
                    <a:pt x="170" y="18"/>
                  </a:lnTo>
                  <a:lnTo>
                    <a:pt x="176" y="8"/>
                  </a:lnTo>
                  <a:lnTo>
                    <a:pt x="198" y="0"/>
                  </a:lnTo>
                  <a:lnTo>
                    <a:pt x="198" y="86"/>
                  </a:lnTo>
                  <a:lnTo>
                    <a:pt x="0" y="86"/>
                  </a:lnTo>
                  <a:lnTo>
                    <a:pt x="54" y="32"/>
                  </a:lnTo>
                  <a:lnTo>
                    <a:pt x="66" y="40"/>
                  </a:lnTo>
                  <a:lnTo>
                    <a:pt x="74" y="44"/>
                  </a:lnTo>
                  <a:lnTo>
                    <a:pt x="84" y="48"/>
                  </a:lnTo>
                  <a:lnTo>
                    <a:pt x="80" y="5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Freeform 482"/>
            <p:cNvSpPr>
              <a:spLocks/>
            </p:cNvSpPr>
            <p:nvPr/>
          </p:nvSpPr>
          <p:spPr bwMode="auto">
            <a:xfrm>
              <a:off x="3108" y="2320"/>
              <a:ext cx="198" cy="86"/>
            </a:xfrm>
            <a:custGeom>
              <a:avLst/>
              <a:gdLst>
                <a:gd name="T0" fmla="*/ 80 w 198"/>
                <a:gd name="T1" fmla="*/ 52 h 86"/>
                <a:gd name="T2" fmla="*/ 162 w 198"/>
                <a:gd name="T3" fmla="*/ 52 h 86"/>
                <a:gd name="T4" fmla="*/ 162 w 198"/>
                <a:gd name="T5" fmla="*/ 28 h 86"/>
                <a:gd name="T6" fmla="*/ 162 w 198"/>
                <a:gd name="T7" fmla="*/ 28 h 86"/>
                <a:gd name="T8" fmla="*/ 170 w 198"/>
                <a:gd name="T9" fmla="*/ 18 h 86"/>
                <a:gd name="T10" fmla="*/ 176 w 198"/>
                <a:gd name="T11" fmla="*/ 8 h 86"/>
                <a:gd name="T12" fmla="*/ 176 w 198"/>
                <a:gd name="T13" fmla="*/ 8 h 86"/>
                <a:gd name="T14" fmla="*/ 198 w 198"/>
                <a:gd name="T15" fmla="*/ 0 h 86"/>
                <a:gd name="T16" fmla="*/ 198 w 198"/>
                <a:gd name="T17" fmla="*/ 0 h 86"/>
                <a:gd name="T18" fmla="*/ 198 w 198"/>
                <a:gd name="T19" fmla="*/ 86 h 86"/>
                <a:gd name="T20" fmla="*/ 0 w 198"/>
                <a:gd name="T21" fmla="*/ 86 h 86"/>
                <a:gd name="T22" fmla="*/ 54 w 198"/>
                <a:gd name="T23" fmla="*/ 32 h 86"/>
                <a:gd name="T24" fmla="*/ 54 w 198"/>
                <a:gd name="T25" fmla="*/ 32 h 86"/>
                <a:gd name="T26" fmla="*/ 66 w 198"/>
                <a:gd name="T27" fmla="*/ 40 h 86"/>
                <a:gd name="T28" fmla="*/ 74 w 198"/>
                <a:gd name="T29" fmla="*/ 44 h 86"/>
                <a:gd name="T30" fmla="*/ 84 w 198"/>
                <a:gd name="T31" fmla="*/ 48 h 86"/>
                <a:gd name="T32" fmla="*/ 80 w 198"/>
                <a:gd name="T33" fmla="*/ 5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8" h="86">
                  <a:moveTo>
                    <a:pt x="80" y="52"/>
                  </a:moveTo>
                  <a:lnTo>
                    <a:pt x="162" y="52"/>
                  </a:lnTo>
                  <a:lnTo>
                    <a:pt x="162" y="28"/>
                  </a:lnTo>
                  <a:lnTo>
                    <a:pt x="170" y="18"/>
                  </a:lnTo>
                  <a:lnTo>
                    <a:pt x="176" y="8"/>
                  </a:lnTo>
                  <a:lnTo>
                    <a:pt x="198" y="0"/>
                  </a:lnTo>
                  <a:lnTo>
                    <a:pt x="198" y="86"/>
                  </a:lnTo>
                  <a:lnTo>
                    <a:pt x="0" y="86"/>
                  </a:lnTo>
                  <a:lnTo>
                    <a:pt x="54" y="32"/>
                  </a:lnTo>
                  <a:lnTo>
                    <a:pt x="66" y="40"/>
                  </a:lnTo>
                  <a:lnTo>
                    <a:pt x="74" y="44"/>
                  </a:lnTo>
                  <a:lnTo>
                    <a:pt x="84" y="48"/>
                  </a:lnTo>
                  <a:lnTo>
                    <a:pt x="8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Freeform 483"/>
            <p:cNvSpPr>
              <a:spLocks/>
            </p:cNvSpPr>
            <p:nvPr/>
          </p:nvSpPr>
          <p:spPr bwMode="auto">
            <a:xfrm>
              <a:off x="3108" y="2320"/>
              <a:ext cx="198" cy="86"/>
            </a:xfrm>
            <a:custGeom>
              <a:avLst/>
              <a:gdLst>
                <a:gd name="T0" fmla="*/ 80 w 198"/>
                <a:gd name="T1" fmla="*/ 52 h 86"/>
                <a:gd name="T2" fmla="*/ 162 w 198"/>
                <a:gd name="T3" fmla="*/ 52 h 86"/>
                <a:gd name="T4" fmla="*/ 162 w 198"/>
                <a:gd name="T5" fmla="*/ 28 h 86"/>
                <a:gd name="T6" fmla="*/ 162 w 198"/>
                <a:gd name="T7" fmla="*/ 28 h 86"/>
                <a:gd name="T8" fmla="*/ 170 w 198"/>
                <a:gd name="T9" fmla="*/ 18 h 86"/>
                <a:gd name="T10" fmla="*/ 176 w 198"/>
                <a:gd name="T11" fmla="*/ 8 h 86"/>
                <a:gd name="T12" fmla="*/ 176 w 198"/>
                <a:gd name="T13" fmla="*/ 8 h 86"/>
                <a:gd name="T14" fmla="*/ 198 w 198"/>
                <a:gd name="T15" fmla="*/ 0 h 86"/>
                <a:gd name="T16" fmla="*/ 198 w 198"/>
                <a:gd name="T17" fmla="*/ 0 h 86"/>
                <a:gd name="T18" fmla="*/ 198 w 198"/>
                <a:gd name="T19" fmla="*/ 86 h 86"/>
                <a:gd name="T20" fmla="*/ 0 w 198"/>
                <a:gd name="T21" fmla="*/ 86 h 86"/>
                <a:gd name="T22" fmla="*/ 54 w 198"/>
                <a:gd name="T23" fmla="*/ 32 h 86"/>
                <a:gd name="T24" fmla="*/ 54 w 198"/>
                <a:gd name="T25" fmla="*/ 32 h 86"/>
                <a:gd name="T26" fmla="*/ 66 w 198"/>
                <a:gd name="T27" fmla="*/ 40 h 86"/>
                <a:gd name="T28" fmla="*/ 74 w 198"/>
                <a:gd name="T29" fmla="*/ 44 h 86"/>
                <a:gd name="T30" fmla="*/ 84 w 198"/>
                <a:gd name="T31" fmla="*/ 48 h 86"/>
                <a:gd name="T32" fmla="*/ 80 w 198"/>
                <a:gd name="T33" fmla="*/ 5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8" h="86">
                  <a:moveTo>
                    <a:pt x="80" y="52"/>
                  </a:moveTo>
                  <a:lnTo>
                    <a:pt x="162" y="52"/>
                  </a:lnTo>
                  <a:lnTo>
                    <a:pt x="162" y="28"/>
                  </a:lnTo>
                  <a:lnTo>
                    <a:pt x="170" y="18"/>
                  </a:lnTo>
                  <a:lnTo>
                    <a:pt x="176" y="8"/>
                  </a:lnTo>
                  <a:lnTo>
                    <a:pt x="198" y="0"/>
                  </a:lnTo>
                  <a:lnTo>
                    <a:pt x="198" y="86"/>
                  </a:lnTo>
                  <a:lnTo>
                    <a:pt x="0" y="86"/>
                  </a:lnTo>
                  <a:lnTo>
                    <a:pt x="54" y="32"/>
                  </a:lnTo>
                  <a:lnTo>
                    <a:pt x="66" y="40"/>
                  </a:lnTo>
                  <a:lnTo>
                    <a:pt x="74" y="44"/>
                  </a:lnTo>
                  <a:lnTo>
                    <a:pt x="84" y="48"/>
                  </a:lnTo>
                  <a:lnTo>
                    <a:pt x="80" y="5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Freeform 484"/>
            <p:cNvSpPr>
              <a:spLocks/>
            </p:cNvSpPr>
            <p:nvPr/>
          </p:nvSpPr>
          <p:spPr bwMode="auto">
            <a:xfrm>
              <a:off x="3176" y="2262"/>
              <a:ext cx="132" cy="84"/>
            </a:xfrm>
            <a:custGeom>
              <a:avLst/>
              <a:gdLst>
                <a:gd name="T0" fmla="*/ 94 w 132"/>
                <a:gd name="T1" fmla="*/ 44 h 84"/>
                <a:gd name="T2" fmla="*/ 94 w 132"/>
                <a:gd name="T3" fmla="*/ 28 h 84"/>
                <a:gd name="T4" fmla="*/ 38 w 132"/>
                <a:gd name="T5" fmla="*/ 84 h 84"/>
                <a:gd name="T6" fmla="*/ 38 w 132"/>
                <a:gd name="T7" fmla="*/ 84 h 84"/>
                <a:gd name="T8" fmla="*/ 28 w 132"/>
                <a:gd name="T9" fmla="*/ 84 h 84"/>
                <a:gd name="T10" fmla="*/ 20 w 132"/>
                <a:gd name="T11" fmla="*/ 84 h 84"/>
                <a:gd name="T12" fmla="*/ 10 w 132"/>
                <a:gd name="T13" fmla="*/ 80 h 84"/>
                <a:gd name="T14" fmla="*/ 0 w 132"/>
                <a:gd name="T15" fmla="*/ 76 h 84"/>
                <a:gd name="T16" fmla="*/ 76 w 132"/>
                <a:gd name="T17" fmla="*/ 0 h 84"/>
                <a:gd name="T18" fmla="*/ 76 w 132"/>
                <a:gd name="T19" fmla="*/ 0 h 84"/>
                <a:gd name="T20" fmla="*/ 78 w 132"/>
                <a:gd name="T21" fmla="*/ 4 h 84"/>
                <a:gd name="T22" fmla="*/ 80 w 132"/>
                <a:gd name="T23" fmla="*/ 10 h 84"/>
                <a:gd name="T24" fmla="*/ 80 w 132"/>
                <a:gd name="T25" fmla="*/ 14 h 84"/>
                <a:gd name="T26" fmla="*/ 132 w 132"/>
                <a:gd name="T27" fmla="*/ 30 h 84"/>
                <a:gd name="T28" fmla="*/ 94 w 132"/>
                <a:gd name="T29" fmla="*/ 44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" h="84">
                  <a:moveTo>
                    <a:pt x="94" y="44"/>
                  </a:moveTo>
                  <a:lnTo>
                    <a:pt x="94" y="28"/>
                  </a:lnTo>
                  <a:lnTo>
                    <a:pt x="38" y="84"/>
                  </a:lnTo>
                  <a:lnTo>
                    <a:pt x="28" y="84"/>
                  </a:lnTo>
                  <a:lnTo>
                    <a:pt x="20" y="84"/>
                  </a:lnTo>
                  <a:lnTo>
                    <a:pt x="10" y="80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78" y="4"/>
                  </a:lnTo>
                  <a:lnTo>
                    <a:pt x="80" y="10"/>
                  </a:lnTo>
                  <a:lnTo>
                    <a:pt x="80" y="14"/>
                  </a:lnTo>
                  <a:lnTo>
                    <a:pt x="132" y="30"/>
                  </a:lnTo>
                  <a:lnTo>
                    <a:pt x="94" y="4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Freeform 485"/>
            <p:cNvSpPr>
              <a:spLocks/>
            </p:cNvSpPr>
            <p:nvPr/>
          </p:nvSpPr>
          <p:spPr bwMode="auto">
            <a:xfrm>
              <a:off x="3176" y="2262"/>
              <a:ext cx="132" cy="84"/>
            </a:xfrm>
            <a:custGeom>
              <a:avLst/>
              <a:gdLst>
                <a:gd name="T0" fmla="*/ 94 w 132"/>
                <a:gd name="T1" fmla="*/ 44 h 84"/>
                <a:gd name="T2" fmla="*/ 94 w 132"/>
                <a:gd name="T3" fmla="*/ 28 h 84"/>
                <a:gd name="T4" fmla="*/ 38 w 132"/>
                <a:gd name="T5" fmla="*/ 84 h 84"/>
                <a:gd name="T6" fmla="*/ 38 w 132"/>
                <a:gd name="T7" fmla="*/ 84 h 84"/>
                <a:gd name="T8" fmla="*/ 28 w 132"/>
                <a:gd name="T9" fmla="*/ 84 h 84"/>
                <a:gd name="T10" fmla="*/ 20 w 132"/>
                <a:gd name="T11" fmla="*/ 84 h 84"/>
                <a:gd name="T12" fmla="*/ 10 w 132"/>
                <a:gd name="T13" fmla="*/ 80 h 84"/>
                <a:gd name="T14" fmla="*/ 0 w 132"/>
                <a:gd name="T15" fmla="*/ 76 h 84"/>
                <a:gd name="T16" fmla="*/ 76 w 132"/>
                <a:gd name="T17" fmla="*/ 0 h 84"/>
                <a:gd name="T18" fmla="*/ 76 w 132"/>
                <a:gd name="T19" fmla="*/ 0 h 84"/>
                <a:gd name="T20" fmla="*/ 78 w 132"/>
                <a:gd name="T21" fmla="*/ 4 h 84"/>
                <a:gd name="T22" fmla="*/ 80 w 132"/>
                <a:gd name="T23" fmla="*/ 10 h 84"/>
                <a:gd name="T24" fmla="*/ 80 w 132"/>
                <a:gd name="T25" fmla="*/ 14 h 84"/>
                <a:gd name="T26" fmla="*/ 132 w 132"/>
                <a:gd name="T27" fmla="*/ 30 h 84"/>
                <a:gd name="T28" fmla="*/ 94 w 132"/>
                <a:gd name="T29" fmla="*/ 44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" h="84">
                  <a:moveTo>
                    <a:pt x="94" y="44"/>
                  </a:moveTo>
                  <a:lnTo>
                    <a:pt x="94" y="28"/>
                  </a:lnTo>
                  <a:lnTo>
                    <a:pt x="38" y="84"/>
                  </a:lnTo>
                  <a:lnTo>
                    <a:pt x="28" y="84"/>
                  </a:lnTo>
                  <a:lnTo>
                    <a:pt x="20" y="84"/>
                  </a:lnTo>
                  <a:lnTo>
                    <a:pt x="10" y="80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78" y="4"/>
                  </a:lnTo>
                  <a:lnTo>
                    <a:pt x="80" y="10"/>
                  </a:lnTo>
                  <a:lnTo>
                    <a:pt x="80" y="14"/>
                  </a:lnTo>
                  <a:lnTo>
                    <a:pt x="132" y="30"/>
                  </a:lnTo>
                  <a:lnTo>
                    <a:pt x="94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Freeform 486"/>
            <p:cNvSpPr>
              <a:spLocks/>
            </p:cNvSpPr>
            <p:nvPr/>
          </p:nvSpPr>
          <p:spPr bwMode="auto">
            <a:xfrm>
              <a:off x="3176" y="2262"/>
              <a:ext cx="132" cy="84"/>
            </a:xfrm>
            <a:custGeom>
              <a:avLst/>
              <a:gdLst>
                <a:gd name="T0" fmla="*/ 94 w 132"/>
                <a:gd name="T1" fmla="*/ 44 h 84"/>
                <a:gd name="T2" fmla="*/ 94 w 132"/>
                <a:gd name="T3" fmla="*/ 28 h 84"/>
                <a:gd name="T4" fmla="*/ 38 w 132"/>
                <a:gd name="T5" fmla="*/ 84 h 84"/>
                <a:gd name="T6" fmla="*/ 38 w 132"/>
                <a:gd name="T7" fmla="*/ 84 h 84"/>
                <a:gd name="T8" fmla="*/ 28 w 132"/>
                <a:gd name="T9" fmla="*/ 84 h 84"/>
                <a:gd name="T10" fmla="*/ 20 w 132"/>
                <a:gd name="T11" fmla="*/ 84 h 84"/>
                <a:gd name="T12" fmla="*/ 10 w 132"/>
                <a:gd name="T13" fmla="*/ 80 h 84"/>
                <a:gd name="T14" fmla="*/ 0 w 132"/>
                <a:gd name="T15" fmla="*/ 76 h 84"/>
                <a:gd name="T16" fmla="*/ 76 w 132"/>
                <a:gd name="T17" fmla="*/ 0 h 84"/>
                <a:gd name="T18" fmla="*/ 76 w 132"/>
                <a:gd name="T19" fmla="*/ 0 h 84"/>
                <a:gd name="T20" fmla="*/ 78 w 132"/>
                <a:gd name="T21" fmla="*/ 4 h 84"/>
                <a:gd name="T22" fmla="*/ 80 w 132"/>
                <a:gd name="T23" fmla="*/ 10 h 84"/>
                <a:gd name="T24" fmla="*/ 80 w 132"/>
                <a:gd name="T25" fmla="*/ 14 h 84"/>
                <a:gd name="T26" fmla="*/ 132 w 132"/>
                <a:gd name="T27" fmla="*/ 30 h 84"/>
                <a:gd name="T28" fmla="*/ 94 w 132"/>
                <a:gd name="T29" fmla="*/ 44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" h="84">
                  <a:moveTo>
                    <a:pt x="94" y="44"/>
                  </a:moveTo>
                  <a:lnTo>
                    <a:pt x="94" y="28"/>
                  </a:lnTo>
                  <a:lnTo>
                    <a:pt x="38" y="84"/>
                  </a:lnTo>
                  <a:lnTo>
                    <a:pt x="28" y="84"/>
                  </a:lnTo>
                  <a:lnTo>
                    <a:pt x="20" y="84"/>
                  </a:lnTo>
                  <a:lnTo>
                    <a:pt x="10" y="80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78" y="4"/>
                  </a:lnTo>
                  <a:lnTo>
                    <a:pt x="80" y="10"/>
                  </a:lnTo>
                  <a:lnTo>
                    <a:pt x="80" y="14"/>
                  </a:lnTo>
                  <a:lnTo>
                    <a:pt x="132" y="30"/>
                  </a:lnTo>
                  <a:lnTo>
                    <a:pt x="94" y="4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 487"/>
            <p:cNvSpPr>
              <a:spLocks/>
            </p:cNvSpPr>
            <p:nvPr/>
          </p:nvSpPr>
          <p:spPr bwMode="auto">
            <a:xfrm>
              <a:off x="3738" y="2690"/>
              <a:ext cx="90" cy="46"/>
            </a:xfrm>
            <a:custGeom>
              <a:avLst/>
              <a:gdLst>
                <a:gd name="T0" fmla="*/ 90 w 90"/>
                <a:gd name="T1" fmla="*/ 22 h 46"/>
                <a:gd name="T2" fmla="*/ 90 w 90"/>
                <a:gd name="T3" fmla="*/ 44 h 46"/>
                <a:gd name="T4" fmla="*/ 48 w 90"/>
                <a:gd name="T5" fmla="*/ 22 h 46"/>
                <a:gd name="T6" fmla="*/ 4 w 90"/>
                <a:gd name="T7" fmla="*/ 46 h 46"/>
                <a:gd name="T8" fmla="*/ 0 w 90"/>
                <a:gd name="T9" fmla="*/ 24 h 46"/>
                <a:gd name="T10" fmla="*/ 50 w 90"/>
                <a:gd name="T11" fmla="*/ 0 h 46"/>
                <a:gd name="T12" fmla="*/ 90 w 90"/>
                <a:gd name="T13" fmla="*/ 2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6">
                  <a:moveTo>
                    <a:pt x="90" y="22"/>
                  </a:moveTo>
                  <a:lnTo>
                    <a:pt x="90" y="44"/>
                  </a:lnTo>
                  <a:lnTo>
                    <a:pt x="48" y="22"/>
                  </a:lnTo>
                  <a:lnTo>
                    <a:pt x="4" y="46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Freeform 488"/>
            <p:cNvSpPr>
              <a:spLocks/>
            </p:cNvSpPr>
            <p:nvPr/>
          </p:nvSpPr>
          <p:spPr bwMode="auto">
            <a:xfrm>
              <a:off x="3738" y="2690"/>
              <a:ext cx="90" cy="46"/>
            </a:xfrm>
            <a:custGeom>
              <a:avLst/>
              <a:gdLst>
                <a:gd name="T0" fmla="*/ 90 w 90"/>
                <a:gd name="T1" fmla="*/ 22 h 46"/>
                <a:gd name="T2" fmla="*/ 90 w 90"/>
                <a:gd name="T3" fmla="*/ 44 h 46"/>
                <a:gd name="T4" fmla="*/ 48 w 90"/>
                <a:gd name="T5" fmla="*/ 22 h 46"/>
                <a:gd name="T6" fmla="*/ 4 w 90"/>
                <a:gd name="T7" fmla="*/ 46 h 46"/>
                <a:gd name="T8" fmla="*/ 0 w 90"/>
                <a:gd name="T9" fmla="*/ 24 h 46"/>
                <a:gd name="T10" fmla="*/ 50 w 90"/>
                <a:gd name="T11" fmla="*/ 0 h 46"/>
                <a:gd name="T12" fmla="*/ 90 w 90"/>
                <a:gd name="T13" fmla="*/ 2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6">
                  <a:moveTo>
                    <a:pt x="90" y="22"/>
                  </a:moveTo>
                  <a:lnTo>
                    <a:pt x="90" y="44"/>
                  </a:lnTo>
                  <a:lnTo>
                    <a:pt x="48" y="22"/>
                  </a:lnTo>
                  <a:lnTo>
                    <a:pt x="4" y="46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Freeform 489"/>
            <p:cNvSpPr>
              <a:spLocks/>
            </p:cNvSpPr>
            <p:nvPr/>
          </p:nvSpPr>
          <p:spPr bwMode="auto">
            <a:xfrm>
              <a:off x="3738" y="2712"/>
              <a:ext cx="90" cy="42"/>
            </a:xfrm>
            <a:custGeom>
              <a:avLst/>
              <a:gdLst>
                <a:gd name="T0" fmla="*/ 90 w 90"/>
                <a:gd name="T1" fmla="*/ 22 h 42"/>
                <a:gd name="T2" fmla="*/ 90 w 90"/>
                <a:gd name="T3" fmla="*/ 40 h 42"/>
                <a:gd name="T4" fmla="*/ 48 w 90"/>
                <a:gd name="T5" fmla="*/ 18 h 42"/>
                <a:gd name="T6" fmla="*/ 0 w 90"/>
                <a:gd name="T7" fmla="*/ 42 h 42"/>
                <a:gd name="T8" fmla="*/ 0 w 90"/>
                <a:gd name="T9" fmla="*/ 24 h 42"/>
                <a:gd name="T10" fmla="*/ 50 w 90"/>
                <a:gd name="T11" fmla="*/ 0 h 42"/>
                <a:gd name="T12" fmla="*/ 90 w 90"/>
                <a:gd name="T13" fmla="*/ 2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2">
                  <a:moveTo>
                    <a:pt x="90" y="22"/>
                  </a:moveTo>
                  <a:lnTo>
                    <a:pt x="90" y="40"/>
                  </a:lnTo>
                  <a:lnTo>
                    <a:pt x="48" y="18"/>
                  </a:lnTo>
                  <a:lnTo>
                    <a:pt x="0" y="42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 490"/>
            <p:cNvSpPr>
              <a:spLocks/>
            </p:cNvSpPr>
            <p:nvPr/>
          </p:nvSpPr>
          <p:spPr bwMode="auto">
            <a:xfrm>
              <a:off x="3738" y="2712"/>
              <a:ext cx="90" cy="42"/>
            </a:xfrm>
            <a:custGeom>
              <a:avLst/>
              <a:gdLst>
                <a:gd name="T0" fmla="*/ 90 w 90"/>
                <a:gd name="T1" fmla="*/ 22 h 42"/>
                <a:gd name="T2" fmla="*/ 90 w 90"/>
                <a:gd name="T3" fmla="*/ 40 h 42"/>
                <a:gd name="T4" fmla="*/ 48 w 90"/>
                <a:gd name="T5" fmla="*/ 18 h 42"/>
                <a:gd name="T6" fmla="*/ 0 w 90"/>
                <a:gd name="T7" fmla="*/ 42 h 42"/>
                <a:gd name="T8" fmla="*/ 0 w 90"/>
                <a:gd name="T9" fmla="*/ 24 h 42"/>
                <a:gd name="T10" fmla="*/ 50 w 90"/>
                <a:gd name="T11" fmla="*/ 0 h 42"/>
                <a:gd name="T12" fmla="*/ 90 w 90"/>
                <a:gd name="T13" fmla="*/ 2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2">
                  <a:moveTo>
                    <a:pt x="90" y="22"/>
                  </a:moveTo>
                  <a:lnTo>
                    <a:pt x="90" y="40"/>
                  </a:lnTo>
                  <a:lnTo>
                    <a:pt x="48" y="18"/>
                  </a:lnTo>
                  <a:lnTo>
                    <a:pt x="0" y="42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Freeform 491"/>
            <p:cNvSpPr>
              <a:spLocks/>
            </p:cNvSpPr>
            <p:nvPr/>
          </p:nvSpPr>
          <p:spPr bwMode="auto">
            <a:xfrm>
              <a:off x="3738" y="2650"/>
              <a:ext cx="90" cy="44"/>
            </a:xfrm>
            <a:custGeom>
              <a:avLst/>
              <a:gdLst>
                <a:gd name="T0" fmla="*/ 90 w 90"/>
                <a:gd name="T1" fmla="*/ 20 h 44"/>
                <a:gd name="T2" fmla="*/ 90 w 90"/>
                <a:gd name="T3" fmla="*/ 44 h 44"/>
                <a:gd name="T4" fmla="*/ 50 w 90"/>
                <a:gd name="T5" fmla="*/ 22 h 44"/>
                <a:gd name="T6" fmla="*/ 4 w 90"/>
                <a:gd name="T7" fmla="*/ 44 h 44"/>
                <a:gd name="T8" fmla="*/ 0 w 90"/>
                <a:gd name="T9" fmla="*/ 24 h 44"/>
                <a:gd name="T10" fmla="*/ 50 w 90"/>
                <a:gd name="T11" fmla="*/ 0 h 44"/>
                <a:gd name="T12" fmla="*/ 90 w 90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4">
                  <a:moveTo>
                    <a:pt x="90" y="20"/>
                  </a:moveTo>
                  <a:lnTo>
                    <a:pt x="90" y="44"/>
                  </a:lnTo>
                  <a:lnTo>
                    <a:pt x="50" y="22"/>
                  </a:lnTo>
                  <a:lnTo>
                    <a:pt x="4" y="44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Freeform 492"/>
            <p:cNvSpPr>
              <a:spLocks/>
            </p:cNvSpPr>
            <p:nvPr/>
          </p:nvSpPr>
          <p:spPr bwMode="auto">
            <a:xfrm>
              <a:off x="3738" y="2650"/>
              <a:ext cx="90" cy="44"/>
            </a:xfrm>
            <a:custGeom>
              <a:avLst/>
              <a:gdLst>
                <a:gd name="T0" fmla="*/ 90 w 90"/>
                <a:gd name="T1" fmla="*/ 20 h 44"/>
                <a:gd name="T2" fmla="*/ 90 w 90"/>
                <a:gd name="T3" fmla="*/ 44 h 44"/>
                <a:gd name="T4" fmla="*/ 50 w 90"/>
                <a:gd name="T5" fmla="*/ 22 h 44"/>
                <a:gd name="T6" fmla="*/ 4 w 90"/>
                <a:gd name="T7" fmla="*/ 44 h 44"/>
                <a:gd name="T8" fmla="*/ 0 w 90"/>
                <a:gd name="T9" fmla="*/ 24 h 44"/>
                <a:gd name="T10" fmla="*/ 50 w 90"/>
                <a:gd name="T11" fmla="*/ 0 h 44"/>
                <a:gd name="T12" fmla="*/ 90 w 90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4">
                  <a:moveTo>
                    <a:pt x="90" y="20"/>
                  </a:moveTo>
                  <a:lnTo>
                    <a:pt x="90" y="44"/>
                  </a:lnTo>
                  <a:lnTo>
                    <a:pt x="50" y="22"/>
                  </a:lnTo>
                  <a:lnTo>
                    <a:pt x="4" y="44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Freeform 493"/>
            <p:cNvSpPr>
              <a:spLocks/>
            </p:cNvSpPr>
            <p:nvPr/>
          </p:nvSpPr>
          <p:spPr bwMode="auto">
            <a:xfrm>
              <a:off x="3738" y="2672"/>
              <a:ext cx="90" cy="40"/>
            </a:xfrm>
            <a:custGeom>
              <a:avLst/>
              <a:gdLst>
                <a:gd name="T0" fmla="*/ 90 w 90"/>
                <a:gd name="T1" fmla="*/ 22 h 40"/>
                <a:gd name="T2" fmla="*/ 90 w 90"/>
                <a:gd name="T3" fmla="*/ 40 h 40"/>
                <a:gd name="T4" fmla="*/ 50 w 90"/>
                <a:gd name="T5" fmla="*/ 18 h 40"/>
                <a:gd name="T6" fmla="*/ 4 w 90"/>
                <a:gd name="T7" fmla="*/ 40 h 40"/>
                <a:gd name="T8" fmla="*/ 0 w 90"/>
                <a:gd name="T9" fmla="*/ 24 h 40"/>
                <a:gd name="T10" fmla="*/ 50 w 90"/>
                <a:gd name="T11" fmla="*/ 0 h 40"/>
                <a:gd name="T12" fmla="*/ 90 w 90"/>
                <a:gd name="T13" fmla="*/ 2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0">
                  <a:moveTo>
                    <a:pt x="90" y="22"/>
                  </a:moveTo>
                  <a:lnTo>
                    <a:pt x="90" y="40"/>
                  </a:lnTo>
                  <a:lnTo>
                    <a:pt x="50" y="18"/>
                  </a:lnTo>
                  <a:lnTo>
                    <a:pt x="4" y="40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 494"/>
            <p:cNvSpPr>
              <a:spLocks/>
            </p:cNvSpPr>
            <p:nvPr/>
          </p:nvSpPr>
          <p:spPr bwMode="auto">
            <a:xfrm>
              <a:off x="3738" y="2672"/>
              <a:ext cx="90" cy="40"/>
            </a:xfrm>
            <a:custGeom>
              <a:avLst/>
              <a:gdLst>
                <a:gd name="T0" fmla="*/ 90 w 90"/>
                <a:gd name="T1" fmla="*/ 22 h 40"/>
                <a:gd name="T2" fmla="*/ 90 w 90"/>
                <a:gd name="T3" fmla="*/ 40 h 40"/>
                <a:gd name="T4" fmla="*/ 50 w 90"/>
                <a:gd name="T5" fmla="*/ 18 h 40"/>
                <a:gd name="T6" fmla="*/ 4 w 90"/>
                <a:gd name="T7" fmla="*/ 40 h 40"/>
                <a:gd name="T8" fmla="*/ 0 w 90"/>
                <a:gd name="T9" fmla="*/ 24 h 40"/>
                <a:gd name="T10" fmla="*/ 50 w 90"/>
                <a:gd name="T11" fmla="*/ 0 h 40"/>
                <a:gd name="T12" fmla="*/ 90 w 90"/>
                <a:gd name="T13" fmla="*/ 2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0">
                  <a:moveTo>
                    <a:pt x="90" y="22"/>
                  </a:moveTo>
                  <a:lnTo>
                    <a:pt x="90" y="40"/>
                  </a:lnTo>
                  <a:lnTo>
                    <a:pt x="50" y="18"/>
                  </a:lnTo>
                  <a:lnTo>
                    <a:pt x="4" y="40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Freeform 495"/>
            <p:cNvSpPr>
              <a:spLocks/>
            </p:cNvSpPr>
            <p:nvPr/>
          </p:nvSpPr>
          <p:spPr bwMode="auto">
            <a:xfrm>
              <a:off x="3440" y="2690"/>
              <a:ext cx="90" cy="46"/>
            </a:xfrm>
            <a:custGeom>
              <a:avLst/>
              <a:gdLst>
                <a:gd name="T0" fmla="*/ 0 w 90"/>
                <a:gd name="T1" fmla="*/ 22 h 46"/>
                <a:gd name="T2" fmla="*/ 0 w 90"/>
                <a:gd name="T3" fmla="*/ 44 h 46"/>
                <a:gd name="T4" fmla="*/ 42 w 90"/>
                <a:gd name="T5" fmla="*/ 22 h 46"/>
                <a:gd name="T6" fmla="*/ 86 w 90"/>
                <a:gd name="T7" fmla="*/ 46 h 46"/>
                <a:gd name="T8" fmla="*/ 90 w 90"/>
                <a:gd name="T9" fmla="*/ 24 h 46"/>
                <a:gd name="T10" fmla="*/ 42 w 90"/>
                <a:gd name="T11" fmla="*/ 0 h 46"/>
                <a:gd name="T12" fmla="*/ 0 w 90"/>
                <a:gd name="T13" fmla="*/ 2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6">
                  <a:moveTo>
                    <a:pt x="0" y="22"/>
                  </a:moveTo>
                  <a:lnTo>
                    <a:pt x="0" y="44"/>
                  </a:lnTo>
                  <a:lnTo>
                    <a:pt x="42" y="22"/>
                  </a:lnTo>
                  <a:lnTo>
                    <a:pt x="86" y="46"/>
                  </a:lnTo>
                  <a:lnTo>
                    <a:pt x="90" y="24"/>
                  </a:lnTo>
                  <a:lnTo>
                    <a:pt x="4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Freeform 496"/>
            <p:cNvSpPr>
              <a:spLocks/>
            </p:cNvSpPr>
            <p:nvPr/>
          </p:nvSpPr>
          <p:spPr bwMode="auto">
            <a:xfrm>
              <a:off x="3440" y="2690"/>
              <a:ext cx="90" cy="46"/>
            </a:xfrm>
            <a:custGeom>
              <a:avLst/>
              <a:gdLst>
                <a:gd name="T0" fmla="*/ 0 w 90"/>
                <a:gd name="T1" fmla="*/ 22 h 46"/>
                <a:gd name="T2" fmla="*/ 0 w 90"/>
                <a:gd name="T3" fmla="*/ 44 h 46"/>
                <a:gd name="T4" fmla="*/ 42 w 90"/>
                <a:gd name="T5" fmla="*/ 22 h 46"/>
                <a:gd name="T6" fmla="*/ 86 w 90"/>
                <a:gd name="T7" fmla="*/ 46 h 46"/>
                <a:gd name="T8" fmla="*/ 90 w 90"/>
                <a:gd name="T9" fmla="*/ 24 h 46"/>
                <a:gd name="T10" fmla="*/ 42 w 90"/>
                <a:gd name="T11" fmla="*/ 0 h 46"/>
                <a:gd name="T12" fmla="*/ 0 w 90"/>
                <a:gd name="T13" fmla="*/ 2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6">
                  <a:moveTo>
                    <a:pt x="0" y="22"/>
                  </a:moveTo>
                  <a:lnTo>
                    <a:pt x="0" y="44"/>
                  </a:lnTo>
                  <a:lnTo>
                    <a:pt x="42" y="22"/>
                  </a:lnTo>
                  <a:lnTo>
                    <a:pt x="86" y="46"/>
                  </a:lnTo>
                  <a:lnTo>
                    <a:pt x="90" y="24"/>
                  </a:lnTo>
                  <a:lnTo>
                    <a:pt x="42" y="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Freeform 497"/>
            <p:cNvSpPr>
              <a:spLocks/>
            </p:cNvSpPr>
            <p:nvPr/>
          </p:nvSpPr>
          <p:spPr bwMode="auto">
            <a:xfrm>
              <a:off x="3440" y="2712"/>
              <a:ext cx="90" cy="42"/>
            </a:xfrm>
            <a:custGeom>
              <a:avLst/>
              <a:gdLst>
                <a:gd name="T0" fmla="*/ 0 w 90"/>
                <a:gd name="T1" fmla="*/ 22 h 42"/>
                <a:gd name="T2" fmla="*/ 0 w 90"/>
                <a:gd name="T3" fmla="*/ 40 h 42"/>
                <a:gd name="T4" fmla="*/ 42 w 90"/>
                <a:gd name="T5" fmla="*/ 18 h 42"/>
                <a:gd name="T6" fmla="*/ 90 w 90"/>
                <a:gd name="T7" fmla="*/ 42 h 42"/>
                <a:gd name="T8" fmla="*/ 90 w 90"/>
                <a:gd name="T9" fmla="*/ 24 h 42"/>
                <a:gd name="T10" fmla="*/ 42 w 90"/>
                <a:gd name="T11" fmla="*/ 0 h 42"/>
                <a:gd name="T12" fmla="*/ 0 w 90"/>
                <a:gd name="T13" fmla="*/ 2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2">
                  <a:moveTo>
                    <a:pt x="0" y="22"/>
                  </a:moveTo>
                  <a:lnTo>
                    <a:pt x="0" y="40"/>
                  </a:lnTo>
                  <a:lnTo>
                    <a:pt x="42" y="18"/>
                  </a:lnTo>
                  <a:lnTo>
                    <a:pt x="90" y="42"/>
                  </a:lnTo>
                  <a:lnTo>
                    <a:pt x="90" y="24"/>
                  </a:lnTo>
                  <a:lnTo>
                    <a:pt x="4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Freeform 498"/>
            <p:cNvSpPr>
              <a:spLocks/>
            </p:cNvSpPr>
            <p:nvPr/>
          </p:nvSpPr>
          <p:spPr bwMode="auto">
            <a:xfrm>
              <a:off x="3440" y="2712"/>
              <a:ext cx="90" cy="42"/>
            </a:xfrm>
            <a:custGeom>
              <a:avLst/>
              <a:gdLst>
                <a:gd name="T0" fmla="*/ 0 w 90"/>
                <a:gd name="T1" fmla="*/ 22 h 42"/>
                <a:gd name="T2" fmla="*/ 0 w 90"/>
                <a:gd name="T3" fmla="*/ 40 h 42"/>
                <a:gd name="T4" fmla="*/ 42 w 90"/>
                <a:gd name="T5" fmla="*/ 18 h 42"/>
                <a:gd name="T6" fmla="*/ 90 w 90"/>
                <a:gd name="T7" fmla="*/ 42 h 42"/>
                <a:gd name="T8" fmla="*/ 90 w 90"/>
                <a:gd name="T9" fmla="*/ 24 h 42"/>
                <a:gd name="T10" fmla="*/ 42 w 90"/>
                <a:gd name="T11" fmla="*/ 0 h 42"/>
                <a:gd name="T12" fmla="*/ 0 w 90"/>
                <a:gd name="T13" fmla="*/ 2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2">
                  <a:moveTo>
                    <a:pt x="0" y="22"/>
                  </a:moveTo>
                  <a:lnTo>
                    <a:pt x="0" y="40"/>
                  </a:lnTo>
                  <a:lnTo>
                    <a:pt x="42" y="18"/>
                  </a:lnTo>
                  <a:lnTo>
                    <a:pt x="90" y="42"/>
                  </a:lnTo>
                  <a:lnTo>
                    <a:pt x="90" y="24"/>
                  </a:lnTo>
                  <a:lnTo>
                    <a:pt x="42" y="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Freeform 499"/>
            <p:cNvSpPr>
              <a:spLocks/>
            </p:cNvSpPr>
            <p:nvPr/>
          </p:nvSpPr>
          <p:spPr bwMode="auto">
            <a:xfrm>
              <a:off x="3440" y="2650"/>
              <a:ext cx="90" cy="44"/>
            </a:xfrm>
            <a:custGeom>
              <a:avLst/>
              <a:gdLst>
                <a:gd name="T0" fmla="*/ 0 w 90"/>
                <a:gd name="T1" fmla="*/ 20 h 44"/>
                <a:gd name="T2" fmla="*/ 0 w 90"/>
                <a:gd name="T3" fmla="*/ 44 h 44"/>
                <a:gd name="T4" fmla="*/ 42 w 90"/>
                <a:gd name="T5" fmla="*/ 22 h 44"/>
                <a:gd name="T6" fmla="*/ 86 w 90"/>
                <a:gd name="T7" fmla="*/ 44 h 44"/>
                <a:gd name="T8" fmla="*/ 90 w 90"/>
                <a:gd name="T9" fmla="*/ 24 h 44"/>
                <a:gd name="T10" fmla="*/ 40 w 90"/>
                <a:gd name="T11" fmla="*/ 0 h 44"/>
                <a:gd name="T12" fmla="*/ 0 w 90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4">
                  <a:moveTo>
                    <a:pt x="0" y="20"/>
                  </a:moveTo>
                  <a:lnTo>
                    <a:pt x="0" y="44"/>
                  </a:lnTo>
                  <a:lnTo>
                    <a:pt x="42" y="22"/>
                  </a:lnTo>
                  <a:lnTo>
                    <a:pt x="86" y="44"/>
                  </a:lnTo>
                  <a:lnTo>
                    <a:pt x="90" y="24"/>
                  </a:lnTo>
                  <a:lnTo>
                    <a:pt x="4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Freeform 500"/>
            <p:cNvSpPr>
              <a:spLocks/>
            </p:cNvSpPr>
            <p:nvPr/>
          </p:nvSpPr>
          <p:spPr bwMode="auto">
            <a:xfrm>
              <a:off x="3440" y="2650"/>
              <a:ext cx="90" cy="44"/>
            </a:xfrm>
            <a:custGeom>
              <a:avLst/>
              <a:gdLst>
                <a:gd name="T0" fmla="*/ 0 w 90"/>
                <a:gd name="T1" fmla="*/ 20 h 44"/>
                <a:gd name="T2" fmla="*/ 0 w 90"/>
                <a:gd name="T3" fmla="*/ 44 h 44"/>
                <a:gd name="T4" fmla="*/ 42 w 90"/>
                <a:gd name="T5" fmla="*/ 22 h 44"/>
                <a:gd name="T6" fmla="*/ 86 w 90"/>
                <a:gd name="T7" fmla="*/ 44 h 44"/>
                <a:gd name="T8" fmla="*/ 90 w 90"/>
                <a:gd name="T9" fmla="*/ 24 h 44"/>
                <a:gd name="T10" fmla="*/ 40 w 90"/>
                <a:gd name="T11" fmla="*/ 0 h 44"/>
                <a:gd name="T12" fmla="*/ 0 w 90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4">
                  <a:moveTo>
                    <a:pt x="0" y="20"/>
                  </a:moveTo>
                  <a:lnTo>
                    <a:pt x="0" y="44"/>
                  </a:lnTo>
                  <a:lnTo>
                    <a:pt x="42" y="22"/>
                  </a:lnTo>
                  <a:lnTo>
                    <a:pt x="86" y="44"/>
                  </a:lnTo>
                  <a:lnTo>
                    <a:pt x="90" y="24"/>
                  </a:lnTo>
                  <a:lnTo>
                    <a:pt x="4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Freeform 501"/>
            <p:cNvSpPr>
              <a:spLocks/>
            </p:cNvSpPr>
            <p:nvPr/>
          </p:nvSpPr>
          <p:spPr bwMode="auto">
            <a:xfrm>
              <a:off x="3440" y="2672"/>
              <a:ext cx="90" cy="40"/>
            </a:xfrm>
            <a:custGeom>
              <a:avLst/>
              <a:gdLst>
                <a:gd name="T0" fmla="*/ 0 w 90"/>
                <a:gd name="T1" fmla="*/ 22 h 40"/>
                <a:gd name="T2" fmla="*/ 0 w 90"/>
                <a:gd name="T3" fmla="*/ 40 h 40"/>
                <a:gd name="T4" fmla="*/ 42 w 90"/>
                <a:gd name="T5" fmla="*/ 18 h 40"/>
                <a:gd name="T6" fmla="*/ 86 w 90"/>
                <a:gd name="T7" fmla="*/ 40 h 40"/>
                <a:gd name="T8" fmla="*/ 90 w 90"/>
                <a:gd name="T9" fmla="*/ 24 h 40"/>
                <a:gd name="T10" fmla="*/ 40 w 90"/>
                <a:gd name="T11" fmla="*/ 0 h 40"/>
                <a:gd name="T12" fmla="*/ 0 w 90"/>
                <a:gd name="T13" fmla="*/ 2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0">
                  <a:moveTo>
                    <a:pt x="0" y="22"/>
                  </a:moveTo>
                  <a:lnTo>
                    <a:pt x="0" y="40"/>
                  </a:lnTo>
                  <a:lnTo>
                    <a:pt x="42" y="18"/>
                  </a:lnTo>
                  <a:lnTo>
                    <a:pt x="86" y="40"/>
                  </a:lnTo>
                  <a:lnTo>
                    <a:pt x="90" y="24"/>
                  </a:lnTo>
                  <a:lnTo>
                    <a:pt x="4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Freeform 502"/>
            <p:cNvSpPr>
              <a:spLocks/>
            </p:cNvSpPr>
            <p:nvPr/>
          </p:nvSpPr>
          <p:spPr bwMode="auto">
            <a:xfrm>
              <a:off x="3440" y="2672"/>
              <a:ext cx="90" cy="40"/>
            </a:xfrm>
            <a:custGeom>
              <a:avLst/>
              <a:gdLst>
                <a:gd name="T0" fmla="*/ 0 w 90"/>
                <a:gd name="T1" fmla="*/ 22 h 40"/>
                <a:gd name="T2" fmla="*/ 0 w 90"/>
                <a:gd name="T3" fmla="*/ 40 h 40"/>
                <a:gd name="T4" fmla="*/ 42 w 90"/>
                <a:gd name="T5" fmla="*/ 18 h 40"/>
                <a:gd name="T6" fmla="*/ 86 w 90"/>
                <a:gd name="T7" fmla="*/ 40 h 40"/>
                <a:gd name="T8" fmla="*/ 90 w 90"/>
                <a:gd name="T9" fmla="*/ 24 h 40"/>
                <a:gd name="T10" fmla="*/ 40 w 90"/>
                <a:gd name="T11" fmla="*/ 0 h 40"/>
                <a:gd name="T12" fmla="*/ 0 w 90"/>
                <a:gd name="T13" fmla="*/ 2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0">
                  <a:moveTo>
                    <a:pt x="0" y="22"/>
                  </a:moveTo>
                  <a:lnTo>
                    <a:pt x="0" y="40"/>
                  </a:lnTo>
                  <a:lnTo>
                    <a:pt x="42" y="18"/>
                  </a:lnTo>
                  <a:lnTo>
                    <a:pt x="86" y="40"/>
                  </a:lnTo>
                  <a:lnTo>
                    <a:pt x="90" y="24"/>
                  </a:lnTo>
                  <a:lnTo>
                    <a:pt x="40" y="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Freeform 503"/>
            <p:cNvSpPr>
              <a:spLocks/>
            </p:cNvSpPr>
            <p:nvPr/>
          </p:nvSpPr>
          <p:spPr bwMode="auto">
            <a:xfrm>
              <a:off x="3986" y="2174"/>
              <a:ext cx="86" cy="78"/>
            </a:xfrm>
            <a:custGeom>
              <a:avLst/>
              <a:gdLst>
                <a:gd name="T0" fmla="*/ 42 w 86"/>
                <a:gd name="T1" fmla="*/ 50 h 78"/>
                <a:gd name="T2" fmla="*/ 24 w 86"/>
                <a:gd name="T3" fmla="*/ 78 h 78"/>
                <a:gd name="T4" fmla="*/ 32 w 86"/>
                <a:gd name="T5" fmla="*/ 42 h 78"/>
                <a:gd name="T6" fmla="*/ 0 w 86"/>
                <a:gd name="T7" fmla="*/ 32 h 78"/>
                <a:gd name="T8" fmla="*/ 36 w 86"/>
                <a:gd name="T9" fmla="*/ 30 h 78"/>
                <a:gd name="T10" fmla="*/ 42 w 86"/>
                <a:gd name="T11" fmla="*/ 0 h 78"/>
                <a:gd name="T12" fmla="*/ 50 w 86"/>
                <a:gd name="T13" fmla="*/ 30 h 78"/>
                <a:gd name="T14" fmla="*/ 86 w 86"/>
                <a:gd name="T15" fmla="*/ 32 h 78"/>
                <a:gd name="T16" fmla="*/ 54 w 86"/>
                <a:gd name="T17" fmla="*/ 42 h 78"/>
                <a:gd name="T18" fmla="*/ 62 w 86"/>
                <a:gd name="T19" fmla="*/ 78 h 78"/>
                <a:gd name="T20" fmla="*/ 42 w 86"/>
                <a:gd name="T21" fmla="*/ 5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78">
                  <a:moveTo>
                    <a:pt x="42" y="50"/>
                  </a:moveTo>
                  <a:lnTo>
                    <a:pt x="24" y="78"/>
                  </a:lnTo>
                  <a:lnTo>
                    <a:pt x="32" y="42"/>
                  </a:lnTo>
                  <a:lnTo>
                    <a:pt x="0" y="32"/>
                  </a:lnTo>
                  <a:lnTo>
                    <a:pt x="36" y="30"/>
                  </a:lnTo>
                  <a:lnTo>
                    <a:pt x="42" y="0"/>
                  </a:lnTo>
                  <a:lnTo>
                    <a:pt x="50" y="30"/>
                  </a:lnTo>
                  <a:lnTo>
                    <a:pt x="86" y="32"/>
                  </a:lnTo>
                  <a:lnTo>
                    <a:pt x="54" y="42"/>
                  </a:lnTo>
                  <a:lnTo>
                    <a:pt x="62" y="78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Freeform 504"/>
            <p:cNvSpPr>
              <a:spLocks/>
            </p:cNvSpPr>
            <p:nvPr/>
          </p:nvSpPr>
          <p:spPr bwMode="auto">
            <a:xfrm>
              <a:off x="3986" y="2174"/>
              <a:ext cx="86" cy="78"/>
            </a:xfrm>
            <a:custGeom>
              <a:avLst/>
              <a:gdLst>
                <a:gd name="T0" fmla="*/ 42 w 86"/>
                <a:gd name="T1" fmla="*/ 50 h 78"/>
                <a:gd name="T2" fmla="*/ 24 w 86"/>
                <a:gd name="T3" fmla="*/ 78 h 78"/>
                <a:gd name="T4" fmla="*/ 32 w 86"/>
                <a:gd name="T5" fmla="*/ 42 h 78"/>
                <a:gd name="T6" fmla="*/ 0 w 86"/>
                <a:gd name="T7" fmla="*/ 32 h 78"/>
                <a:gd name="T8" fmla="*/ 36 w 86"/>
                <a:gd name="T9" fmla="*/ 30 h 78"/>
                <a:gd name="T10" fmla="*/ 42 w 86"/>
                <a:gd name="T11" fmla="*/ 0 h 78"/>
                <a:gd name="T12" fmla="*/ 50 w 86"/>
                <a:gd name="T13" fmla="*/ 30 h 78"/>
                <a:gd name="T14" fmla="*/ 86 w 86"/>
                <a:gd name="T15" fmla="*/ 32 h 78"/>
                <a:gd name="T16" fmla="*/ 54 w 86"/>
                <a:gd name="T17" fmla="*/ 42 h 78"/>
                <a:gd name="T18" fmla="*/ 62 w 86"/>
                <a:gd name="T19" fmla="*/ 78 h 78"/>
                <a:gd name="T20" fmla="*/ 42 w 86"/>
                <a:gd name="T21" fmla="*/ 5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78">
                  <a:moveTo>
                    <a:pt x="42" y="50"/>
                  </a:moveTo>
                  <a:lnTo>
                    <a:pt x="24" y="78"/>
                  </a:lnTo>
                  <a:lnTo>
                    <a:pt x="32" y="42"/>
                  </a:lnTo>
                  <a:lnTo>
                    <a:pt x="0" y="32"/>
                  </a:lnTo>
                  <a:lnTo>
                    <a:pt x="36" y="30"/>
                  </a:lnTo>
                  <a:lnTo>
                    <a:pt x="42" y="0"/>
                  </a:lnTo>
                  <a:lnTo>
                    <a:pt x="50" y="30"/>
                  </a:lnTo>
                  <a:lnTo>
                    <a:pt x="86" y="32"/>
                  </a:lnTo>
                  <a:lnTo>
                    <a:pt x="54" y="42"/>
                  </a:lnTo>
                  <a:lnTo>
                    <a:pt x="62" y="78"/>
                  </a:lnTo>
                  <a:lnTo>
                    <a:pt x="42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Freeform 505"/>
            <p:cNvSpPr>
              <a:spLocks/>
            </p:cNvSpPr>
            <p:nvPr/>
          </p:nvSpPr>
          <p:spPr bwMode="auto">
            <a:xfrm>
              <a:off x="3892" y="2124"/>
              <a:ext cx="86" cy="78"/>
            </a:xfrm>
            <a:custGeom>
              <a:avLst/>
              <a:gdLst>
                <a:gd name="T0" fmla="*/ 44 w 86"/>
                <a:gd name="T1" fmla="*/ 50 h 78"/>
                <a:gd name="T2" fmla="*/ 24 w 86"/>
                <a:gd name="T3" fmla="*/ 78 h 78"/>
                <a:gd name="T4" fmla="*/ 34 w 86"/>
                <a:gd name="T5" fmla="*/ 42 h 78"/>
                <a:gd name="T6" fmla="*/ 0 w 86"/>
                <a:gd name="T7" fmla="*/ 30 h 78"/>
                <a:gd name="T8" fmla="*/ 36 w 86"/>
                <a:gd name="T9" fmla="*/ 30 h 78"/>
                <a:gd name="T10" fmla="*/ 44 w 86"/>
                <a:gd name="T11" fmla="*/ 0 h 78"/>
                <a:gd name="T12" fmla="*/ 50 w 86"/>
                <a:gd name="T13" fmla="*/ 30 h 78"/>
                <a:gd name="T14" fmla="*/ 86 w 86"/>
                <a:gd name="T15" fmla="*/ 30 h 78"/>
                <a:gd name="T16" fmla="*/ 54 w 86"/>
                <a:gd name="T17" fmla="*/ 42 h 78"/>
                <a:gd name="T18" fmla="*/ 64 w 86"/>
                <a:gd name="T19" fmla="*/ 78 h 78"/>
                <a:gd name="T20" fmla="*/ 44 w 86"/>
                <a:gd name="T21" fmla="*/ 5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78">
                  <a:moveTo>
                    <a:pt x="44" y="50"/>
                  </a:moveTo>
                  <a:lnTo>
                    <a:pt x="24" y="78"/>
                  </a:lnTo>
                  <a:lnTo>
                    <a:pt x="34" y="42"/>
                  </a:lnTo>
                  <a:lnTo>
                    <a:pt x="0" y="30"/>
                  </a:lnTo>
                  <a:lnTo>
                    <a:pt x="36" y="30"/>
                  </a:lnTo>
                  <a:lnTo>
                    <a:pt x="44" y="0"/>
                  </a:lnTo>
                  <a:lnTo>
                    <a:pt x="50" y="30"/>
                  </a:lnTo>
                  <a:lnTo>
                    <a:pt x="86" y="30"/>
                  </a:lnTo>
                  <a:lnTo>
                    <a:pt x="54" y="42"/>
                  </a:lnTo>
                  <a:lnTo>
                    <a:pt x="64" y="78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Freeform 506"/>
            <p:cNvSpPr>
              <a:spLocks/>
            </p:cNvSpPr>
            <p:nvPr/>
          </p:nvSpPr>
          <p:spPr bwMode="auto">
            <a:xfrm>
              <a:off x="3892" y="2124"/>
              <a:ext cx="86" cy="78"/>
            </a:xfrm>
            <a:custGeom>
              <a:avLst/>
              <a:gdLst>
                <a:gd name="T0" fmla="*/ 44 w 86"/>
                <a:gd name="T1" fmla="*/ 50 h 78"/>
                <a:gd name="T2" fmla="*/ 24 w 86"/>
                <a:gd name="T3" fmla="*/ 78 h 78"/>
                <a:gd name="T4" fmla="*/ 34 w 86"/>
                <a:gd name="T5" fmla="*/ 42 h 78"/>
                <a:gd name="T6" fmla="*/ 0 w 86"/>
                <a:gd name="T7" fmla="*/ 30 h 78"/>
                <a:gd name="T8" fmla="*/ 36 w 86"/>
                <a:gd name="T9" fmla="*/ 30 h 78"/>
                <a:gd name="T10" fmla="*/ 44 w 86"/>
                <a:gd name="T11" fmla="*/ 0 h 78"/>
                <a:gd name="T12" fmla="*/ 50 w 86"/>
                <a:gd name="T13" fmla="*/ 30 h 78"/>
                <a:gd name="T14" fmla="*/ 86 w 86"/>
                <a:gd name="T15" fmla="*/ 30 h 78"/>
                <a:gd name="T16" fmla="*/ 54 w 86"/>
                <a:gd name="T17" fmla="*/ 42 h 78"/>
                <a:gd name="T18" fmla="*/ 64 w 86"/>
                <a:gd name="T19" fmla="*/ 78 h 78"/>
                <a:gd name="T20" fmla="*/ 44 w 86"/>
                <a:gd name="T21" fmla="*/ 5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78">
                  <a:moveTo>
                    <a:pt x="44" y="50"/>
                  </a:moveTo>
                  <a:lnTo>
                    <a:pt x="24" y="78"/>
                  </a:lnTo>
                  <a:lnTo>
                    <a:pt x="34" y="42"/>
                  </a:lnTo>
                  <a:lnTo>
                    <a:pt x="0" y="30"/>
                  </a:lnTo>
                  <a:lnTo>
                    <a:pt x="36" y="30"/>
                  </a:lnTo>
                  <a:lnTo>
                    <a:pt x="44" y="0"/>
                  </a:lnTo>
                  <a:lnTo>
                    <a:pt x="50" y="30"/>
                  </a:lnTo>
                  <a:lnTo>
                    <a:pt x="86" y="30"/>
                  </a:lnTo>
                  <a:lnTo>
                    <a:pt x="54" y="42"/>
                  </a:lnTo>
                  <a:lnTo>
                    <a:pt x="64" y="78"/>
                  </a:lnTo>
                  <a:lnTo>
                    <a:pt x="44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Freeform 507"/>
            <p:cNvSpPr>
              <a:spLocks/>
            </p:cNvSpPr>
            <p:nvPr/>
          </p:nvSpPr>
          <p:spPr bwMode="auto">
            <a:xfrm>
              <a:off x="3886" y="2266"/>
              <a:ext cx="292" cy="150"/>
            </a:xfrm>
            <a:custGeom>
              <a:avLst/>
              <a:gdLst>
                <a:gd name="T0" fmla="*/ 146 w 292"/>
                <a:gd name="T1" fmla="*/ 0 h 150"/>
                <a:gd name="T2" fmla="*/ 146 w 292"/>
                <a:gd name="T3" fmla="*/ 0 h 150"/>
                <a:gd name="T4" fmla="*/ 130 w 292"/>
                <a:gd name="T5" fmla="*/ 0 h 150"/>
                <a:gd name="T6" fmla="*/ 116 w 292"/>
                <a:gd name="T7" fmla="*/ 4 h 150"/>
                <a:gd name="T8" fmla="*/ 102 w 292"/>
                <a:gd name="T9" fmla="*/ 6 h 150"/>
                <a:gd name="T10" fmla="*/ 88 w 292"/>
                <a:gd name="T11" fmla="*/ 12 h 150"/>
                <a:gd name="T12" fmla="*/ 74 w 292"/>
                <a:gd name="T13" fmla="*/ 16 h 150"/>
                <a:gd name="T14" fmla="*/ 62 w 292"/>
                <a:gd name="T15" fmla="*/ 24 h 150"/>
                <a:gd name="T16" fmla="*/ 52 w 292"/>
                <a:gd name="T17" fmla="*/ 32 h 150"/>
                <a:gd name="T18" fmla="*/ 42 w 292"/>
                <a:gd name="T19" fmla="*/ 42 h 150"/>
                <a:gd name="T20" fmla="*/ 32 w 292"/>
                <a:gd name="T21" fmla="*/ 52 h 150"/>
                <a:gd name="T22" fmla="*/ 24 w 292"/>
                <a:gd name="T23" fmla="*/ 62 h 150"/>
                <a:gd name="T24" fmla="*/ 18 w 292"/>
                <a:gd name="T25" fmla="*/ 74 h 150"/>
                <a:gd name="T26" fmla="*/ 12 w 292"/>
                <a:gd name="T27" fmla="*/ 88 h 150"/>
                <a:gd name="T28" fmla="*/ 6 w 292"/>
                <a:gd name="T29" fmla="*/ 100 h 150"/>
                <a:gd name="T30" fmla="*/ 4 w 292"/>
                <a:gd name="T31" fmla="*/ 114 h 150"/>
                <a:gd name="T32" fmla="*/ 2 w 292"/>
                <a:gd name="T33" fmla="*/ 130 h 150"/>
                <a:gd name="T34" fmla="*/ 0 w 292"/>
                <a:gd name="T35" fmla="*/ 146 h 150"/>
                <a:gd name="T36" fmla="*/ 0 w 292"/>
                <a:gd name="T37" fmla="*/ 146 h 150"/>
                <a:gd name="T38" fmla="*/ 0 w 292"/>
                <a:gd name="T39" fmla="*/ 146 h 150"/>
                <a:gd name="T40" fmla="*/ 0 w 292"/>
                <a:gd name="T41" fmla="*/ 150 h 150"/>
                <a:gd name="T42" fmla="*/ 292 w 292"/>
                <a:gd name="T43" fmla="*/ 150 h 150"/>
                <a:gd name="T44" fmla="*/ 292 w 292"/>
                <a:gd name="T45" fmla="*/ 146 h 150"/>
                <a:gd name="T46" fmla="*/ 292 w 292"/>
                <a:gd name="T47" fmla="*/ 146 h 150"/>
                <a:gd name="T48" fmla="*/ 290 w 292"/>
                <a:gd name="T49" fmla="*/ 130 h 150"/>
                <a:gd name="T50" fmla="*/ 288 w 292"/>
                <a:gd name="T51" fmla="*/ 114 h 150"/>
                <a:gd name="T52" fmla="*/ 284 w 292"/>
                <a:gd name="T53" fmla="*/ 100 h 150"/>
                <a:gd name="T54" fmla="*/ 280 w 292"/>
                <a:gd name="T55" fmla="*/ 88 h 150"/>
                <a:gd name="T56" fmla="*/ 274 w 292"/>
                <a:gd name="T57" fmla="*/ 74 h 150"/>
                <a:gd name="T58" fmla="*/ 268 w 292"/>
                <a:gd name="T59" fmla="*/ 62 h 150"/>
                <a:gd name="T60" fmla="*/ 260 w 292"/>
                <a:gd name="T61" fmla="*/ 52 h 150"/>
                <a:gd name="T62" fmla="*/ 250 w 292"/>
                <a:gd name="T63" fmla="*/ 42 h 150"/>
                <a:gd name="T64" fmla="*/ 240 w 292"/>
                <a:gd name="T65" fmla="*/ 32 h 150"/>
                <a:gd name="T66" fmla="*/ 228 w 292"/>
                <a:gd name="T67" fmla="*/ 24 h 150"/>
                <a:gd name="T68" fmla="*/ 216 w 292"/>
                <a:gd name="T69" fmla="*/ 16 h 150"/>
                <a:gd name="T70" fmla="*/ 204 w 292"/>
                <a:gd name="T71" fmla="*/ 12 h 150"/>
                <a:gd name="T72" fmla="*/ 190 w 292"/>
                <a:gd name="T73" fmla="*/ 6 h 150"/>
                <a:gd name="T74" fmla="*/ 176 w 292"/>
                <a:gd name="T75" fmla="*/ 4 h 150"/>
                <a:gd name="T76" fmla="*/ 162 w 292"/>
                <a:gd name="T77" fmla="*/ 0 h 150"/>
                <a:gd name="T78" fmla="*/ 146 w 292"/>
                <a:gd name="T79" fmla="*/ 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2" h="150">
                  <a:moveTo>
                    <a:pt x="146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6" y="4"/>
                  </a:lnTo>
                  <a:lnTo>
                    <a:pt x="102" y="6"/>
                  </a:lnTo>
                  <a:lnTo>
                    <a:pt x="88" y="12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8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92" y="150"/>
                  </a:lnTo>
                  <a:lnTo>
                    <a:pt x="292" y="146"/>
                  </a:lnTo>
                  <a:lnTo>
                    <a:pt x="290" y="130"/>
                  </a:lnTo>
                  <a:lnTo>
                    <a:pt x="288" y="114"/>
                  </a:lnTo>
                  <a:lnTo>
                    <a:pt x="284" y="100"/>
                  </a:lnTo>
                  <a:lnTo>
                    <a:pt x="280" y="88"/>
                  </a:lnTo>
                  <a:lnTo>
                    <a:pt x="274" y="74"/>
                  </a:lnTo>
                  <a:lnTo>
                    <a:pt x="268" y="62"/>
                  </a:lnTo>
                  <a:lnTo>
                    <a:pt x="260" y="52"/>
                  </a:lnTo>
                  <a:lnTo>
                    <a:pt x="250" y="42"/>
                  </a:lnTo>
                  <a:lnTo>
                    <a:pt x="240" y="32"/>
                  </a:lnTo>
                  <a:lnTo>
                    <a:pt x="228" y="24"/>
                  </a:lnTo>
                  <a:lnTo>
                    <a:pt x="216" y="16"/>
                  </a:lnTo>
                  <a:lnTo>
                    <a:pt x="204" y="12"/>
                  </a:lnTo>
                  <a:lnTo>
                    <a:pt x="190" y="6"/>
                  </a:lnTo>
                  <a:lnTo>
                    <a:pt x="176" y="4"/>
                  </a:lnTo>
                  <a:lnTo>
                    <a:pt x="162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Freeform 508"/>
            <p:cNvSpPr>
              <a:spLocks/>
            </p:cNvSpPr>
            <p:nvPr/>
          </p:nvSpPr>
          <p:spPr bwMode="auto">
            <a:xfrm>
              <a:off x="3886" y="2266"/>
              <a:ext cx="292" cy="150"/>
            </a:xfrm>
            <a:custGeom>
              <a:avLst/>
              <a:gdLst>
                <a:gd name="T0" fmla="*/ 146 w 292"/>
                <a:gd name="T1" fmla="*/ 0 h 150"/>
                <a:gd name="T2" fmla="*/ 146 w 292"/>
                <a:gd name="T3" fmla="*/ 0 h 150"/>
                <a:gd name="T4" fmla="*/ 130 w 292"/>
                <a:gd name="T5" fmla="*/ 0 h 150"/>
                <a:gd name="T6" fmla="*/ 116 w 292"/>
                <a:gd name="T7" fmla="*/ 4 h 150"/>
                <a:gd name="T8" fmla="*/ 102 w 292"/>
                <a:gd name="T9" fmla="*/ 6 h 150"/>
                <a:gd name="T10" fmla="*/ 88 w 292"/>
                <a:gd name="T11" fmla="*/ 12 h 150"/>
                <a:gd name="T12" fmla="*/ 74 w 292"/>
                <a:gd name="T13" fmla="*/ 16 h 150"/>
                <a:gd name="T14" fmla="*/ 62 w 292"/>
                <a:gd name="T15" fmla="*/ 24 h 150"/>
                <a:gd name="T16" fmla="*/ 52 w 292"/>
                <a:gd name="T17" fmla="*/ 32 h 150"/>
                <a:gd name="T18" fmla="*/ 42 w 292"/>
                <a:gd name="T19" fmla="*/ 42 h 150"/>
                <a:gd name="T20" fmla="*/ 32 w 292"/>
                <a:gd name="T21" fmla="*/ 52 h 150"/>
                <a:gd name="T22" fmla="*/ 24 w 292"/>
                <a:gd name="T23" fmla="*/ 62 h 150"/>
                <a:gd name="T24" fmla="*/ 18 w 292"/>
                <a:gd name="T25" fmla="*/ 74 h 150"/>
                <a:gd name="T26" fmla="*/ 12 w 292"/>
                <a:gd name="T27" fmla="*/ 88 h 150"/>
                <a:gd name="T28" fmla="*/ 6 w 292"/>
                <a:gd name="T29" fmla="*/ 100 h 150"/>
                <a:gd name="T30" fmla="*/ 4 w 292"/>
                <a:gd name="T31" fmla="*/ 114 h 150"/>
                <a:gd name="T32" fmla="*/ 2 w 292"/>
                <a:gd name="T33" fmla="*/ 130 h 150"/>
                <a:gd name="T34" fmla="*/ 0 w 292"/>
                <a:gd name="T35" fmla="*/ 146 h 150"/>
                <a:gd name="T36" fmla="*/ 0 w 292"/>
                <a:gd name="T37" fmla="*/ 146 h 150"/>
                <a:gd name="T38" fmla="*/ 0 w 292"/>
                <a:gd name="T39" fmla="*/ 146 h 150"/>
                <a:gd name="T40" fmla="*/ 0 w 292"/>
                <a:gd name="T41" fmla="*/ 150 h 150"/>
                <a:gd name="T42" fmla="*/ 292 w 292"/>
                <a:gd name="T43" fmla="*/ 150 h 150"/>
                <a:gd name="T44" fmla="*/ 292 w 292"/>
                <a:gd name="T45" fmla="*/ 146 h 150"/>
                <a:gd name="T46" fmla="*/ 292 w 292"/>
                <a:gd name="T47" fmla="*/ 146 h 150"/>
                <a:gd name="T48" fmla="*/ 290 w 292"/>
                <a:gd name="T49" fmla="*/ 130 h 150"/>
                <a:gd name="T50" fmla="*/ 288 w 292"/>
                <a:gd name="T51" fmla="*/ 114 h 150"/>
                <a:gd name="T52" fmla="*/ 284 w 292"/>
                <a:gd name="T53" fmla="*/ 100 h 150"/>
                <a:gd name="T54" fmla="*/ 280 w 292"/>
                <a:gd name="T55" fmla="*/ 88 h 150"/>
                <a:gd name="T56" fmla="*/ 274 w 292"/>
                <a:gd name="T57" fmla="*/ 74 h 150"/>
                <a:gd name="T58" fmla="*/ 268 w 292"/>
                <a:gd name="T59" fmla="*/ 62 h 150"/>
                <a:gd name="T60" fmla="*/ 260 w 292"/>
                <a:gd name="T61" fmla="*/ 52 h 150"/>
                <a:gd name="T62" fmla="*/ 250 w 292"/>
                <a:gd name="T63" fmla="*/ 42 h 150"/>
                <a:gd name="T64" fmla="*/ 240 w 292"/>
                <a:gd name="T65" fmla="*/ 32 h 150"/>
                <a:gd name="T66" fmla="*/ 228 w 292"/>
                <a:gd name="T67" fmla="*/ 24 h 150"/>
                <a:gd name="T68" fmla="*/ 216 w 292"/>
                <a:gd name="T69" fmla="*/ 16 h 150"/>
                <a:gd name="T70" fmla="*/ 204 w 292"/>
                <a:gd name="T71" fmla="*/ 12 h 150"/>
                <a:gd name="T72" fmla="*/ 190 w 292"/>
                <a:gd name="T73" fmla="*/ 6 h 150"/>
                <a:gd name="T74" fmla="*/ 176 w 292"/>
                <a:gd name="T75" fmla="*/ 4 h 150"/>
                <a:gd name="T76" fmla="*/ 162 w 292"/>
                <a:gd name="T77" fmla="*/ 0 h 150"/>
                <a:gd name="T78" fmla="*/ 146 w 292"/>
                <a:gd name="T79" fmla="*/ 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2" h="150">
                  <a:moveTo>
                    <a:pt x="146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6" y="4"/>
                  </a:lnTo>
                  <a:lnTo>
                    <a:pt x="102" y="6"/>
                  </a:lnTo>
                  <a:lnTo>
                    <a:pt x="88" y="12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8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92" y="150"/>
                  </a:lnTo>
                  <a:lnTo>
                    <a:pt x="292" y="146"/>
                  </a:lnTo>
                  <a:lnTo>
                    <a:pt x="290" y="130"/>
                  </a:lnTo>
                  <a:lnTo>
                    <a:pt x="288" y="114"/>
                  </a:lnTo>
                  <a:lnTo>
                    <a:pt x="284" y="100"/>
                  </a:lnTo>
                  <a:lnTo>
                    <a:pt x="280" y="88"/>
                  </a:lnTo>
                  <a:lnTo>
                    <a:pt x="274" y="74"/>
                  </a:lnTo>
                  <a:lnTo>
                    <a:pt x="268" y="62"/>
                  </a:lnTo>
                  <a:lnTo>
                    <a:pt x="260" y="52"/>
                  </a:lnTo>
                  <a:lnTo>
                    <a:pt x="250" y="42"/>
                  </a:lnTo>
                  <a:lnTo>
                    <a:pt x="240" y="32"/>
                  </a:lnTo>
                  <a:lnTo>
                    <a:pt x="228" y="24"/>
                  </a:lnTo>
                  <a:lnTo>
                    <a:pt x="216" y="16"/>
                  </a:lnTo>
                  <a:lnTo>
                    <a:pt x="204" y="12"/>
                  </a:lnTo>
                  <a:lnTo>
                    <a:pt x="190" y="6"/>
                  </a:lnTo>
                  <a:lnTo>
                    <a:pt x="176" y="4"/>
                  </a:lnTo>
                  <a:lnTo>
                    <a:pt x="162" y="0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Freeform 509"/>
            <p:cNvSpPr>
              <a:spLocks noEditPoints="1"/>
            </p:cNvSpPr>
            <p:nvPr/>
          </p:nvSpPr>
          <p:spPr bwMode="auto">
            <a:xfrm>
              <a:off x="3886" y="2266"/>
              <a:ext cx="292" cy="150"/>
            </a:xfrm>
            <a:custGeom>
              <a:avLst/>
              <a:gdLst>
                <a:gd name="T0" fmla="*/ 262 w 292"/>
                <a:gd name="T1" fmla="*/ 118 h 150"/>
                <a:gd name="T2" fmla="*/ 170 w 292"/>
                <a:gd name="T3" fmla="*/ 26 h 150"/>
                <a:gd name="T4" fmla="*/ 100 w 292"/>
                <a:gd name="T5" fmla="*/ 34 h 150"/>
                <a:gd name="T6" fmla="*/ 28 w 292"/>
                <a:gd name="T7" fmla="*/ 130 h 150"/>
                <a:gd name="T8" fmla="*/ 10 w 292"/>
                <a:gd name="T9" fmla="*/ 114 h 150"/>
                <a:gd name="T10" fmla="*/ 46 w 292"/>
                <a:gd name="T11" fmla="*/ 46 h 150"/>
                <a:gd name="T12" fmla="*/ 116 w 292"/>
                <a:gd name="T13" fmla="*/ 10 h 150"/>
                <a:gd name="T14" fmla="*/ 188 w 292"/>
                <a:gd name="T15" fmla="*/ 12 h 150"/>
                <a:gd name="T16" fmla="*/ 254 w 292"/>
                <a:gd name="T17" fmla="*/ 54 h 150"/>
                <a:gd name="T18" fmla="*/ 284 w 292"/>
                <a:gd name="T19" fmla="*/ 128 h 150"/>
                <a:gd name="T20" fmla="*/ 246 w 292"/>
                <a:gd name="T21" fmla="*/ 144 h 150"/>
                <a:gd name="T22" fmla="*/ 218 w 292"/>
                <a:gd name="T23" fmla="*/ 72 h 150"/>
                <a:gd name="T24" fmla="*/ 126 w 292"/>
                <a:gd name="T25" fmla="*/ 44 h 150"/>
                <a:gd name="T26" fmla="*/ 48 w 292"/>
                <a:gd name="T27" fmla="*/ 122 h 150"/>
                <a:gd name="T28" fmla="*/ 46 w 292"/>
                <a:gd name="T29" fmla="*/ 144 h 150"/>
                <a:gd name="T30" fmla="*/ 42 w 292"/>
                <a:gd name="T31" fmla="*/ 98 h 150"/>
                <a:gd name="T32" fmla="*/ 146 w 292"/>
                <a:gd name="T33" fmla="*/ 30 h 150"/>
                <a:gd name="T34" fmla="*/ 240 w 292"/>
                <a:gd name="T35" fmla="*/ 80 h 150"/>
                <a:gd name="T36" fmla="*/ 228 w 292"/>
                <a:gd name="T37" fmla="*/ 144 h 150"/>
                <a:gd name="T38" fmla="*/ 226 w 292"/>
                <a:gd name="T39" fmla="*/ 126 h 150"/>
                <a:gd name="T40" fmla="*/ 162 w 292"/>
                <a:gd name="T41" fmla="*/ 62 h 150"/>
                <a:gd name="T42" fmla="*/ 88 w 292"/>
                <a:gd name="T43" fmla="*/ 84 h 150"/>
                <a:gd name="T44" fmla="*/ 64 w 292"/>
                <a:gd name="T45" fmla="*/ 144 h 150"/>
                <a:gd name="T46" fmla="*/ 58 w 292"/>
                <a:gd name="T47" fmla="*/ 106 h 150"/>
                <a:gd name="T48" fmla="*/ 146 w 292"/>
                <a:gd name="T49" fmla="*/ 48 h 150"/>
                <a:gd name="T50" fmla="*/ 224 w 292"/>
                <a:gd name="T51" fmla="*/ 90 h 150"/>
                <a:gd name="T52" fmla="*/ 146 w 292"/>
                <a:gd name="T53" fmla="*/ 78 h 150"/>
                <a:gd name="T54" fmla="*/ 86 w 292"/>
                <a:gd name="T55" fmla="*/ 118 h 150"/>
                <a:gd name="T56" fmla="*/ 68 w 292"/>
                <a:gd name="T57" fmla="*/ 144 h 150"/>
                <a:gd name="T58" fmla="*/ 116 w 292"/>
                <a:gd name="T59" fmla="*/ 72 h 150"/>
                <a:gd name="T60" fmla="*/ 188 w 292"/>
                <a:gd name="T61" fmla="*/ 80 h 150"/>
                <a:gd name="T62" fmla="*/ 222 w 292"/>
                <a:gd name="T63" fmla="*/ 144 h 150"/>
                <a:gd name="T64" fmla="*/ 200 w 292"/>
                <a:gd name="T65" fmla="*/ 108 h 150"/>
                <a:gd name="T66" fmla="*/ 146 w 292"/>
                <a:gd name="T67" fmla="*/ 78 h 150"/>
                <a:gd name="T68" fmla="*/ 180 w 292"/>
                <a:gd name="T69" fmla="*/ 110 h 150"/>
                <a:gd name="T70" fmla="*/ 136 w 292"/>
                <a:gd name="T71" fmla="*/ 98 h 150"/>
                <a:gd name="T72" fmla="*/ 100 w 292"/>
                <a:gd name="T73" fmla="*/ 134 h 150"/>
                <a:gd name="T74" fmla="*/ 96 w 292"/>
                <a:gd name="T75" fmla="*/ 110 h 150"/>
                <a:gd name="T76" fmla="*/ 146 w 292"/>
                <a:gd name="T77" fmla="*/ 84 h 150"/>
                <a:gd name="T78" fmla="*/ 200 w 292"/>
                <a:gd name="T79" fmla="*/ 120 h 150"/>
                <a:gd name="T80" fmla="*/ 172 w 292"/>
                <a:gd name="T81" fmla="*/ 132 h 150"/>
                <a:gd name="T82" fmla="*/ 126 w 292"/>
                <a:gd name="T83" fmla="*/ 124 h 150"/>
                <a:gd name="T84" fmla="*/ 108 w 292"/>
                <a:gd name="T85" fmla="*/ 128 h 150"/>
                <a:gd name="T86" fmla="*/ 146 w 292"/>
                <a:gd name="T87" fmla="*/ 102 h 150"/>
                <a:gd name="T88" fmla="*/ 180 w 292"/>
                <a:gd name="T89" fmla="*/ 120 h 150"/>
                <a:gd name="T90" fmla="*/ 122 w 292"/>
                <a:gd name="T91" fmla="*/ 144 h 150"/>
                <a:gd name="T92" fmla="*/ 154 w 292"/>
                <a:gd name="T93" fmla="*/ 124 h 150"/>
                <a:gd name="T94" fmla="*/ 146 w 292"/>
                <a:gd name="T95" fmla="*/ 0 h 150"/>
                <a:gd name="T96" fmla="*/ 62 w 292"/>
                <a:gd name="T97" fmla="*/ 24 h 150"/>
                <a:gd name="T98" fmla="*/ 12 w 292"/>
                <a:gd name="T99" fmla="*/ 88 h 150"/>
                <a:gd name="T100" fmla="*/ 0 w 292"/>
                <a:gd name="T101" fmla="*/ 146 h 150"/>
                <a:gd name="T102" fmla="*/ 288 w 292"/>
                <a:gd name="T103" fmla="*/ 114 h 150"/>
                <a:gd name="T104" fmla="*/ 250 w 292"/>
                <a:gd name="T105" fmla="*/ 42 h 150"/>
                <a:gd name="T106" fmla="*/ 176 w 292"/>
                <a:gd name="T107" fmla="*/ 4 h 1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2" h="150">
                  <a:moveTo>
                    <a:pt x="264" y="144"/>
                  </a:moveTo>
                  <a:lnTo>
                    <a:pt x="264" y="142"/>
                  </a:lnTo>
                  <a:lnTo>
                    <a:pt x="264" y="130"/>
                  </a:lnTo>
                  <a:lnTo>
                    <a:pt x="262" y="118"/>
                  </a:lnTo>
                  <a:lnTo>
                    <a:pt x="256" y="96"/>
                  </a:lnTo>
                  <a:lnTo>
                    <a:pt x="244" y="76"/>
                  </a:lnTo>
                  <a:lnTo>
                    <a:pt x="230" y="58"/>
                  </a:lnTo>
                  <a:lnTo>
                    <a:pt x="212" y="44"/>
                  </a:lnTo>
                  <a:lnTo>
                    <a:pt x="192" y="34"/>
                  </a:lnTo>
                  <a:lnTo>
                    <a:pt x="170" y="26"/>
                  </a:lnTo>
                  <a:lnTo>
                    <a:pt x="158" y="24"/>
                  </a:lnTo>
                  <a:lnTo>
                    <a:pt x="146" y="24"/>
                  </a:lnTo>
                  <a:lnTo>
                    <a:pt x="134" y="24"/>
                  </a:lnTo>
                  <a:lnTo>
                    <a:pt x="122" y="26"/>
                  </a:lnTo>
                  <a:lnTo>
                    <a:pt x="100" y="34"/>
                  </a:lnTo>
                  <a:lnTo>
                    <a:pt x="80" y="44"/>
                  </a:lnTo>
                  <a:lnTo>
                    <a:pt x="62" y="58"/>
                  </a:lnTo>
                  <a:lnTo>
                    <a:pt x="48" y="76"/>
                  </a:lnTo>
                  <a:lnTo>
                    <a:pt x="36" y="96"/>
                  </a:lnTo>
                  <a:lnTo>
                    <a:pt x="30" y="118"/>
                  </a:lnTo>
                  <a:lnTo>
                    <a:pt x="28" y="130"/>
                  </a:lnTo>
                  <a:lnTo>
                    <a:pt x="26" y="142"/>
                  </a:lnTo>
                  <a:lnTo>
                    <a:pt x="26" y="144"/>
                  </a:lnTo>
                  <a:lnTo>
                    <a:pt x="8" y="144"/>
                  </a:lnTo>
                  <a:lnTo>
                    <a:pt x="8" y="128"/>
                  </a:lnTo>
                  <a:lnTo>
                    <a:pt x="10" y="114"/>
                  </a:lnTo>
                  <a:lnTo>
                    <a:pt x="14" y="102"/>
                  </a:lnTo>
                  <a:lnTo>
                    <a:pt x="18" y="88"/>
                  </a:lnTo>
                  <a:lnTo>
                    <a:pt x="24" y="76"/>
                  </a:lnTo>
                  <a:lnTo>
                    <a:pt x="30" y="64"/>
                  </a:lnTo>
                  <a:lnTo>
                    <a:pt x="38" y="54"/>
                  </a:lnTo>
                  <a:lnTo>
                    <a:pt x="46" y="46"/>
                  </a:lnTo>
                  <a:lnTo>
                    <a:pt x="56" y="36"/>
                  </a:lnTo>
                  <a:lnTo>
                    <a:pt x="66" y="28"/>
                  </a:lnTo>
                  <a:lnTo>
                    <a:pt x="78" y="22"/>
                  </a:lnTo>
                  <a:lnTo>
                    <a:pt x="90" y="16"/>
                  </a:lnTo>
                  <a:lnTo>
                    <a:pt x="102" y="12"/>
                  </a:lnTo>
                  <a:lnTo>
                    <a:pt x="116" y="10"/>
                  </a:lnTo>
                  <a:lnTo>
                    <a:pt x="130" y="8"/>
                  </a:lnTo>
                  <a:lnTo>
                    <a:pt x="146" y="6"/>
                  </a:lnTo>
                  <a:lnTo>
                    <a:pt x="160" y="8"/>
                  </a:lnTo>
                  <a:lnTo>
                    <a:pt x="176" y="10"/>
                  </a:lnTo>
                  <a:lnTo>
                    <a:pt x="188" y="12"/>
                  </a:lnTo>
                  <a:lnTo>
                    <a:pt x="202" y="16"/>
                  </a:lnTo>
                  <a:lnTo>
                    <a:pt x="214" y="22"/>
                  </a:lnTo>
                  <a:lnTo>
                    <a:pt x="226" y="28"/>
                  </a:lnTo>
                  <a:lnTo>
                    <a:pt x="236" y="36"/>
                  </a:lnTo>
                  <a:lnTo>
                    <a:pt x="246" y="46"/>
                  </a:lnTo>
                  <a:lnTo>
                    <a:pt x="254" y="54"/>
                  </a:lnTo>
                  <a:lnTo>
                    <a:pt x="262" y="64"/>
                  </a:lnTo>
                  <a:lnTo>
                    <a:pt x="268" y="76"/>
                  </a:lnTo>
                  <a:lnTo>
                    <a:pt x="274" y="88"/>
                  </a:lnTo>
                  <a:lnTo>
                    <a:pt x="278" y="102"/>
                  </a:lnTo>
                  <a:lnTo>
                    <a:pt x="282" y="114"/>
                  </a:lnTo>
                  <a:lnTo>
                    <a:pt x="284" y="128"/>
                  </a:lnTo>
                  <a:lnTo>
                    <a:pt x="284" y="144"/>
                  </a:lnTo>
                  <a:lnTo>
                    <a:pt x="264" y="144"/>
                  </a:lnTo>
                  <a:close/>
                  <a:moveTo>
                    <a:pt x="260" y="142"/>
                  </a:moveTo>
                  <a:lnTo>
                    <a:pt x="260" y="144"/>
                  </a:lnTo>
                  <a:lnTo>
                    <a:pt x="246" y="144"/>
                  </a:lnTo>
                  <a:lnTo>
                    <a:pt x="244" y="122"/>
                  </a:lnTo>
                  <a:lnTo>
                    <a:pt x="238" y="104"/>
                  </a:lnTo>
                  <a:lnTo>
                    <a:pt x="230" y="86"/>
                  </a:lnTo>
                  <a:lnTo>
                    <a:pt x="218" y="72"/>
                  </a:lnTo>
                  <a:lnTo>
                    <a:pt x="202" y="60"/>
                  </a:lnTo>
                  <a:lnTo>
                    <a:pt x="186" y="50"/>
                  </a:lnTo>
                  <a:lnTo>
                    <a:pt x="166" y="44"/>
                  </a:lnTo>
                  <a:lnTo>
                    <a:pt x="146" y="42"/>
                  </a:lnTo>
                  <a:lnTo>
                    <a:pt x="126" y="44"/>
                  </a:lnTo>
                  <a:lnTo>
                    <a:pt x="106" y="50"/>
                  </a:lnTo>
                  <a:lnTo>
                    <a:pt x="90" y="60"/>
                  </a:lnTo>
                  <a:lnTo>
                    <a:pt x="74" y="72"/>
                  </a:lnTo>
                  <a:lnTo>
                    <a:pt x="62" y="86"/>
                  </a:lnTo>
                  <a:lnTo>
                    <a:pt x="54" y="104"/>
                  </a:lnTo>
                  <a:lnTo>
                    <a:pt x="48" y="122"/>
                  </a:lnTo>
                  <a:lnTo>
                    <a:pt x="46" y="142"/>
                  </a:lnTo>
                  <a:lnTo>
                    <a:pt x="46" y="144"/>
                  </a:lnTo>
                  <a:lnTo>
                    <a:pt x="32" y="144"/>
                  </a:lnTo>
                  <a:lnTo>
                    <a:pt x="32" y="142"/>
                  </a:lnTo>
                  <a:lnTo>
                    <a:pt x="34" y="120"/>
                  </a:lnTo>
                  <a:lnTo>
                    <a:pt x="42" y="98"/>
                  </a:lnTo>
                  <a:lnTo>
                    <a:pt x="52" y="80"/>
                  </a:lnTo>
                  <a:lnTo>
                    <a:pt x="66" y="62"/>
                  </a:lnTo>
                  <a:lnTo>
                    <a:pt x="82" y="48"/>
                  </a:lnTo>
                  <a:lnTo>
                    <a:pt x="102" y="38"/>
                  </a:lnTo>
                  <a:lnTo>
                    <a:pt x="124" y="32"/>
                  </a:lnTo>
                  <a:lnTo>
                    <a:pt x="146" y="30"/>
                  </a:lnTo>
                  <a:lnTo>
                    <a:pt x="168" y="32"/>
                  </a:lnTo>
                  <a:lnTo>
                    <a:pt x="190" y="38"/>
                  </a:lnTo>
                  <a:lnTo>
                    <a:pt x="210" y="48"/>
                  </a:lnTo>
                  <a:lnTo>
                    <a:pt x="226" y="62"/>
                  </a:lnTo>
                  <a:lnTo>
                    <a:pt x="240" y="80"/>
                  </a:lnTo>
                  <a:lnTo>
                    <a:pt x="250" y="98"/>
                  </a:lnTo>
                  <a:lnTo>
                    <a:pt x="256" y="120"/>
                  </a:lnTo>
                  <a:lnTo>
                    <a:pt x="260" y="142"/>
                  </a:lnTo>
                  <a:close/>
                  <a:moveTo>
                    <a:pt x="242" y="144"/>
                  </a:moveTo>
                  <a:lnTo>
                    <a:pt x="228" y="144"/>
                  </a:lnTo>
                  <a:lnTo>
                    <a:pt x="228" y="142"/>
                  </a:lnTo>
                  <a:lnTo>
                    <a:pt x="226" y="126"/>
                  </a:lnTo>
                  <a:lnTo>
                    <a:pt x="222" y="110"/>
                  </a:lnTo>
                  <a:lnTo>
                    <a:pt x="214" y="98"/>
                  </a:lnTo>
                  <a:lnTo>
                    <a:pt x="204" y="84"/>
                  </a:lnTo>
                  <a:lnTo>
                    <a:pt x="192" y="74"/>
                  </a:lnTo>
                  <a:lnTo>
                    <a:pt x="178" y="68"/>
                  </a:lnTo>
                  <a:lnTo>
                    <a:pt x="162" y="62"/>
                  </a:lnTo>
                  <a:lnTo>
                    <a:pt x="146" y="60"/>
                  </a:lnTo>
                  <a:lnTo>
                    <a:pt x="130" y="62"/>
                  </a:lnTo>
                  <a:lnTo>
                    <a:pt x="114" y="68"/>
                  </a:lnTo>
                  <a:lnTo>
                    <a:pt x="100" y="74"/>
                  </a:lnTo>
                  <a:lnTo>
                    <a:pt x="88" y="84"/>
                  </a:lnTo>
                  <a:lnTo>
                    <a:pt x="78" y="98"/>
                  </a:lnTo>
                  <a:lnTo>
                    <a:pt x="70" y="110"/>
                  </a:lnTo>
                  <a:lnTo>
                    <a:pt x="66" y="126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50" y="144"/>
                  </a:lnTo>
                  <a:lnTo>
                    <a:pt x="52" y="124"/>
                  </a:lnTo>
                  <a:lnTo>
                    <a:pt x="58" y="106"/>
                  </a:lnTo>
                  <a:lnTo>
                    <a:pt x="66" y="90"/>
                  </a:lnTo>
                  <a:lnTo>
                    <a:pt x="78" y="76"/>
                  </a:lnTo>
                  <a:lnTo>
                    <a:pt x="92" y="64"/>
                  </a:lnTo>
                  <a:lnTo>
                    <a:pt x="108" y="56"/>
                  </a:lnTo>
                  <a:lnTo>
                    <a:pt x="126" y="50"/>
                  </a:lnTo>
                  <a:lnTo>
                    <a:pt x="146" y="48"/>
                  </a:lnTo>
                  <a:lnTo>
                    <a:pt x="164" y="50"/>
                  </a:lnTo>
                  <a:lnTo>
                    <a:pt x="182" y="56"/>
                  </a:lnTo>
                  <a:lnTo>
                    <a:pt x="198" y="64"/>
                  </a:lnTo>
                  <a:lnTo>
                    <a:pt x="214" y="76"/>
                  </a:lnTo>
                  <a:lnTo>
                    <a:pt x="224" y="90"/>
                  </a:lnTo>
                  <a:lnTo>
                    <a:pt x="234" y="106"/>
                  </a:lnTo>
                  <a:lnTo>
                    <a:pt x="240" y="124"/>
                  </a:lnTo>
                  <a:lnTo>
                    <a:pt x="242" y="144"/>
                  </a:lnTo>
                  <a:close/>
                  <a:moveTo>
                    <a:pt x="146" y="78"/>
                  </a:moveTo>
                  <a:lnTo>
                    <a:pt x="146" y="78"/>
                  </a:lnTo>
                  <a:lnTo>
                    <a:pt x="132" y="80"/>
                  </a:lnTo>
                  <a:lnTo>
                    <a:pt x="120" y="84"/>
                  </a:lnTo>
                  <a:lnTo>
                    <a:pt x="110" y="90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6" y="118"/>
                  </a:lnTo>
                  <a:lnTo>
                    <a:pt x="82" y="130"/>
                  </a:lnTo>
                  <a:lnTo>
                    <a:pt x="80" y="144"/>
                  </a:lnTo>
                  <a:lnTo>
                    <a:pt x="68" y="144"/>
                  </a:lnTo>
                  <a:lnTo>
                    <a:pt x="70" y="128"/>
                  </a:lnTo>
                  <a:lnTo>
                    <a:pt x="76" y="114"/>
                  </a:lnTo>
                  <a:lnTo>
                    <a:pt x="82" y="100"/>
                  </a:lnTo>
                  <a:lnTo>
                    <a:pt x="92" y="90"/>
                  </a:lnTo>
                  <a:lnTo>
                    <a:pt x="102" y="80"/>
                  </a:lnTo>
                  <a:lnTo>
                    <a:pt x="116" y="72"/>
                  </a:lnTo>
                  <a:lnTo>
                    <a:pt x="130" y="68"/>
                  </a:lnTo>
                  <a:lnTo>
                    <a:pt x="146" y="66"/>
                  </a:lnTo>
                  <a:lnTo>
                    <a:pt x="162" y="68"/>
                  </a:lnTo>
                  <a:lnTo>
                    <a:pt x="176" y="72"/>
                  </a:lnTo>
                  <a:lnTo>
                    <a:pt x="188" y="80"/>
                  </a:lnTo>
                  <a:lnTo>
                    <a:pt x="200" y="90"/>
                  </a:lnTo>
                  <a:lnTo>
                    <a:pt x="210" y="100"/>
                  </a:lnTo>
                  <a:lnTo>
                    <a:pt x="216" y="114"/>
                  </a:lnTo>
                  <a:lnTo>
                    <a:pt x="222" y="128"/>
                  </a:lnTo>
                  <a:lnTo>
                    <a:pt x="222" y="144"/>
                  </a:lnTo>
                  <a:lnTo>
                    <a:pt x="210" y="144"/>
                  </a:lnTo>
                  <a:lnTo>
                    <a:pt x="210" y="130"/>
                  </a:lnTo>
                  <a:lnTo>
                    <a:pt x="206" y="118"/>
                  </a:lnTo>
                  <a:lnTo>
                    <a:pt x="200" y="108"/>
                  </a:lnTo>
                  <a:lnTo>
                    <a:pt x="192" y="98"/>
                  </a:lnTo>
                  <a:lnTo>
                    <a:pt x="182" y="90"/>
                  </a:lnTo>
                  <a:lnTo>
                    <a:pt x="172" y="84"/>
                  </a:lnTo>
                  <a:lnTo>
                    <a:pt x="158" y="80"/>
                  </a:lnTo>
                  <a:lnTo>
                    <a:pt x="146" y="78"/>
                  </a:lnTo>
                  <a:close/>
                  <a:moveTo>
                    <a:pt x="194" y="144"/>
                  </a:moveTo>
                  <a:lnTo>
                    <a:pt x="194" y="144"/>
                  </a:lnTo>
                  <a:lnTo>
                    <a:pt x="192" y="134"/>
                  </a:lnTo>
                  <a:lnTo>
                    <a:pt x="190" y="126"/>
                  </a:lnTo>
                  <a:lnTo>
                    <a:pt x="186" y="118"/>
                  </a:lnTo>
                  <a:lnTo>
                    <a:pt x="180" y="110"/>
                  </a:lnTo>
                  <a:lnTo>
                    <a:pt x="172" y="104"/>
                  </a:lnTo>
                  <a:lnTo>
                    <a:pt x="164" y="100"/>
                  </a:lnTo>
                  <a:lnTo>
                    <a:pt x="156" y="98"/>
                  </a:lnTo>
                  <a:lnTo>
                    <a:pt x="146" y="96"/>
                  </a:lnTo>
                  <a:lnTo>
                    <a:pt x="136" y="98"/>
                  </a:lnTo>
                  <a:lnTo>
                    <a:pt x="128" y="100"/>
                  </a:lnTo>
                  <a:lnTo>
                    <a:pt x="120" y="104"/>
                  </a:lnTo>
                  <a:lnTo>
                    <a:pt x="112" y="110"/>
                  </a:lnTo>
                  <a:lnTo>
                    <a:pt x="106" y="118"/>
                  </a:lnTo>
                  <a:lnTo>
                    <a:pt x="102" y="126"/>
                  </a:lnTo>
                  <a:lnTo>
                    <a:pt x="100" y="134"/>
                  </a:lnTo>
                  <a:lnTo>
                    <a:pt x="98" y="144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2" y="120"/>
                  </a:lnTo>
                  <a:lnTo>
                    <a:pt x="96" y="110"/>
                  </a:lnTo>
                  <a:lnTo>
                    <a:pt x="104" y="102"/>
                  </a:lnTo>
                  <a:lnTo>
                    <a:pt x="112" y="94"/>
                  </a:lnTo>
                  <a:lnTo>
                    <a:pt x="122" y="90"/>
                  </a:lnTo>
                  <a:lnTo>
                    <a:pt x="134" y="86"/>
                  </a:lnTo>
                  <a:lnTo>
                    <a:pt x="146" y="84"/>
                  </a:lnTo>
                  <a:lnTo>
                    <a:pt x="158" y="86"/>
                  </a:lnTo>
                  <a:lnTo>
                    <a:pt x="168" y="90"/>
                  </a:lnTo>
                  <a:lnTo>
                    <a:pt x="178" y="94"/>
                  </a:lnTo>
                  <a:lnTo>
                    <a:pt x="188" y="102"/>
                  </a:lnTo>
                  <a:lnTo>
                    <a:pt x="194" y="110"/>
                  </a:lnTo>
                  <a:lnTo>
                    <a:pt x="200" y="120"/>
                  </a:lnTo>
                  <a:lnTo>
                    <a:pt x="204" y="132"/>
                  </a:lnTo>
                  <a:lnTo>
                    <a:pt x="206" y="144"/>
                  </a:lnTo>
                  <a:lnTo>
                    <a:pt x="194" y="144"/>
                  </a:lnTo>
                  <a:close/>
                  <a:moveTo>
                    <a:pt x="174" y="144"/>
                  </a:moveTo>
                  <a:lnTo>
                    <a:pt x="174" y="144"/>
                  </a:lnTo>
                  <a:lnTo>
                    <a:pt x="172" y="132"/>
                  </a:lnTo>
                  <a:lnTo>
                    <a:pt x="166" y="124"/>
                  </a:lnTo>
                  <a:lnTo>
                    <a:pt x="156" y="118"/>
                  </a:lnTo>
                  <a:lnTo>
                    <a:pt x="146" y="116"/>
                  </a:lnTo>
                  <a:lnTo>
                    <a:pt x="134" y="118"/>
                  </a:lnTo>
                  <a:lnTo>
                    <a:pt x="126" y="124"/>
                  </a:lnTo>
                  <a:lnTo>
                    <a:pt x="120" y="132"/>
                  </a:lnTo>
                  <a:lnTo>
                    <a:pt x="118" y="144"/>
                  </a:lnTo>
                  <a:lnTo>
                    <a:pt x="104" y="144"/>
                  </a:lnTo>
                  <a:lnTo>
                    <a:pt x="104" y="136"/>
                  </a:lnTo>
                  <a:lnTo>
                    <a:pt x="108" y="128"/>
                  </a:lnTo>
                  <a:lnTo>
                    <a:pt x="112" y="120"/>
                  </a:lnTo>
                  <a:lnTo>
                    <a:pt x="116" y="114"/>
                  </a:lnTo>
                  <a:lnTo>
                    <a:pt x="122" y="110"/>
                  </a:lnTo>
                  <a:lnTo>
                    <a:pt x="130" y="106"/>
                  </a:lnTo>
                  <a:lnTo>
                    <a:pt x="138" y="104"/>
                  </a:lnTo>
                  <a:lnTo>
                    <a:pt x="146" y="102"/>
                  </a:lnTo>
                  <a:lnTo>
                    <a:pt x="154" y="104"/>
                  </a:lnTo>
                  <a:lnTo>
                    <a:pt x="162" y="106"/>
                  </a:lnTo>
                  <a:lnTo>
                    <a:pt x="170" y="110"/>
                  </a:lnTo>
                  <a:lnTo>
                    <a:pt x="176" y="114"/>
                  </a:lnTo>
                  <a:lnTo>
                    <a:pt x="180" y="120"/>
                  </a:lnTo>
                  <a:lnTo>
                    <a:pt x="184" y="128"/>
                  </a:lnTo>
                  <a:lnTo>
                    <a:pt x="186" y="136"/>
                  </a:lnTo>
                  <a:lnTo>
                    <a:pt x="188" y="144"/>
                  </a:lnTo>
                  <a:lnTo>
                    <a:pt x="174" y="144"/>
                  </a:lnTo>
                  <a:close/>
                  <a:moveTo>
                    <a:pt x="122" y="144"/>
                  </a:moveTo>
                  <a:lnTo>
                    <a:pt x="122" y="144"/>
                  </a:lnTo>
                  <a:lnTo>
                    <a:pt x="124" y="136"/>
                  </a:lnTo>
                  <a:lnTo>
                    <a:pt x="130" y="128"/>
                  </a:lnTo>
                  <a:lnTo>
                    <a:pt x="138" y="124"/>
                  </a:lnTo>
                  <a:lnTo>
                    <a:pt x="146" y="122"/>
                  </a:lnTo>
                  <a:lnTo>
                    <a:pt x="154" y="124"/>
                  </a:lnTo>
                  <a:lnTo>
                    <a:pt x="162" y="128"/>
                  </a:lnTo>
                  <a:lnTo>
                    <a:pt x="166" y="136"/>
                  </a:lnTo>
                  <a:lnTo>
                    <a:pt x="168" y="144"/>
                  </a:lnTo>
                  <a:lnTo>
                    <a:pt x="122" y="144"/>
                  </a:lnTo>
                  <a:close/>
                  <a:moveTo>
                    <a:pt x="146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6" y="4"/>
                  </a:lnTo>
                  <a:lnTo>
                    <a:pt x="102" y="6"/>
                  </a:lnTo>
                  <a:lnTo>
                    <a:pt x="88" y="12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8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92" y="150"/>
                  </a:lnTo>
                  <a:lnTo>
                    <a:pt x="292" y="146"/>
                  </a:lnTo>
                  <a:lnTo>
                    <a:pt x="290" y="130"/>
                  </a:lnTo>
                  <a:lnTo>
                    <a:pt x="288" y="114"/>
                  </a:lnTo>
                  <a:lnTo>
                    <a:pt x="284" y="100"/>
                  </a:lnTo>
                  <a:lnTo>
                    <a:pt x="280" y="88"/>
                  </a:lnTo>
                  <a:lnTo>
                    <a:pt x="274" y="74"/>
                  </a:lnTo>
                  <a:lnTo>
                    <a:pt x="268" y="62"/>
                  </a:lnTo>
                  <a:lnTo>
                    <a:pt x="260" y="52"/>
                  </a:lnTo>
                  <a:lnTo>
                    <a:pt x="250" y="42"/>
                  </a:lnTo>
                  <a:lnTo>
                    <a:pt x="240" y="32"/>
                  </a:lnTo>
                  <a:lnTo>
                    <a:pt x="228" y="24"/>
                  </a:lnTo>
                  <a:lnTo>
                    <a:pt x="216" y="16"/>
                  </a:lnTo>
                  <a:lnTo>
                    <a:pt x="204" y="12"/>
                  </a:lnTo>
                  <a:lnTo>
                    <a:pt x="190" y="6"/>
                  </a:lnTo>
                  <a:lnTo>
                    <a:pt x="176" y="4"/>
                  </a:lnTo>
                  <a:lnTo>
                    <a:pt x="162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Freeform 510"/>
            <p:cNvSpPr>
              <a:spLocks/>
            </p:cNvSpPr>
            <p:nvPr/>
          </p:nvSpPr>
          <p:spPr bwMode="auto">
            <a:xfrm>
              <a:off x="3894" y="2272"/>
              <a:ext cx="276" cy="138"/>
            </a:xfrm>
            <a:custGeom>
              <a:avLst/>
              <a:gdLst>
                <a:gd name="T0" fmla="*/ 256 w 276"/>
                <a:gd name="T1" fmla="*/ 138 h 138"/>
                <a:gd name="T2" fmla="*/ 256 w 276"/>
                <a:gd name="T3" fmla="*/ 136 h 138"/>
                <a:gd name="T4" fmla="*/ 256 w 276"/>
                <a:gd name="T5" fmla="*/ 136 h 138"/>
                <a:gd name="T6" fmla="*/ 256 w 276"/>
                <a:gd name="T7" fmla="*/ 136 h 138"/>
                <a:gd name="T8" fmla="*/ 256 w 276"/>
                <a:gd name="T9" fmla="*/ 124 h 138"/>
                <a:gd name="T10" fmla="*/ 254 w 276"/>
                <a:gd name="T11" fmla="*/ 112 h 138"/>
                <a:gd name="T12" fmla="*/ 248 w 276"/>
                <a:gd name="T13" fmla="*/ 90 h 138"/>
                <a:gd name="T14" fmla="*/ 236 w 276"/>
                <a:gd name="T15" fmla="*/ 70 h 138"/>
                <a:gd name="T16" fmla="*/ 222 w 276"/>
                <a:gd name="T17" fmla="*/ 52 h 138"/>
                <a:gd name="T18" fmla="*/ 204 w 276"/>
                <a:gd name="T19" fmla="*/ 38 h 138"/>
                <a:gd name="T20" fmla="*/ 184 w 276"/>
                <a:gd name="T21" fmla="*/ 28 h 138"/>
                <a:gd name="T22" fmla="*/ 162 w 276"/>
                <a:gd name="T23" fmla="*/ 20 h 138"/>
                <a:gd name="T24" fmla="*/ 150 w 276"/>
                <a:gd name="T25" fmla="*/ 18 h 138"/>
                <a:gd name="T26" fmla="*/ 138 w 276"/>
                <a:gd name="T27" fmla="*/ 18 h 138"/>
                <a:gd name="T28" fmla="*/ 138 w 276"/>
                <a:gd name="T29" fmla="*/ 18 h 138"/>
                <a:gd name="T30" fmla="*/ 126 w 276"/>
                <a:gd name="T31" fmla="*/ 18 h 138"/>
                <a:gd name="T32" fmla="*/ 114 w 276"/>
                <a:gd name="T33" fmla="*/ 20 h 138"/>
                <a:gd name="T34" fmla="*/ 92 w 276"/>
                <a:gd name="T35" fmla="*/ 28 h 138"/>
                <a:gd name="T36" fmla="*/ 72 w 276"/>
                <a:gd name="T37" fmla="*/ 38 h 138"/>
                <a:gd name="T38" fmla="*/ 54 w 276"/>
                <a:gd name="T39" fmla="*/ 52 h 138"/>
                <a:gd name="T40" fmla="*/ 40 w 276"/>
                <a:gd name="T41" fmla="*/ 70 h 138"/>
                <a:gd name="T42" fmla="*/ 28 w 276"/>
                <a:gd name="T43" fmla="*/ 90 h 138"/>
                <a:gd name="T44" fmla="*/ 22 w 276"/>
                <a:gd name="T45" fmla="*/ 112 h 138"/>
                <a:gd name="T46" fmla="*/ 20 w 276"/>
                <a:gd name="T47" fmla="*/ 124 h 138"/>
                <a:gd name="T48" fmla="*/ 18 w 276"/>
                <a:gd name="T49" fmla="*/ 136 h 138"/>
                <a:gd name="T50" fmla="*/ 18 w 276"/>
                <a:gd name="T51" fmla="*/ 138 h 138"/>
                <a:gd name="T52" fmla="*/ 0 w 276"/>
                <a:gd name="T53" fmla="*/ 138 h 138"/>
                <a:gd name="T54" fmla="*/ 0 w 276"/>
                <a:gd name="T55" fmla="*/ 138 h 138"/>
                <a:gd name="T56" fmla="*/ 0 w 276"/>
                <a:gd name="T57" fmla="*/ 122 h 138"/>
                <a:gd name="T58" fmla="*/ 2 w 276"/>
                <a:gd name="T59" fmla="*/ 108 h 138"/>
                <a:gd name="T60" fmla="*/ 6 w 276"/>
                <a:gd name="T61" fmla="*/ 96 h 138"/>
                <a:gd name="T62" fmla="*/ 10 w 276"/>
                <a:gd name="T63" fmla="*/ 82 h 138"/>
                <a:gd name="T64" fmla="*/ 16 w 276"/>
                <a:gd name="T65" fmla="*/ 70 h 138"/>
                <a:gd name="T66" fmla="*/ 22 w 276"/>
                <a:gd name="T67" fmla="*/ 58 h 138"/>
                <a:gd name="T68" fmla="*/ 30 w 276"/>
                <a:gd name="T69" fmla="*/ 48 h 138"/>
                <a:gd name="T70" fmla="*/ 38 w 276"/>
                <a:gd name="T71" fmla="*/ 40 h 138"/>
                <a:gd name="T72" fmla="*/ 48 w 276"/>
                <a:gd name="T73" fmla="*/ 30 h 138"/>
                <a:gd name="T74" fmla="*/ 58 w 276"/>
                <a:gd name="T75" fmla="*/ 22 h 138"/>
                <a:gd name="T76" fmla="*/ 70 w 276"/>
                <a:gd name="T77" fmla="*/ 16 h 138"/>
                <a:gd name="T78" fmla="*/ 82 w 276"/>
                <a:gd name="T79" fmla="*/ 10 h 138"/>
                <a:gd name="T80" fmla="*/ 94 w 276"/>
                <a:gd name="T81" fmla="*/ 6 h 138"/>
                <a:gd name="T82" fmla="*/ 108 w 276"/>
                <a:gd name="T83" fmla="*/ 4 h 138"/>
                <a:gd name="T84" fmla="*/ 122 w 276"/>
                <a:gd name="T85" fmla="*/ 2 h 138"/>
                <a:gd name="T86" fmla="*/ 138 w 276"/>
                <a:gd name="T87" fmla="*/ 0 h 138"/>
                <a:gd name="T88" fmla="*/ 138 w 276"/>
                <a:gd name="T89" fmla="*/ 0 h 138"/>
                <a:gd name="T90" fmla="*/ 152 w 276"/>
                <a:gd name="T91" fmla="*/ 2 h 138"/>
                <a:gd name="T92" fmla="*/ 168 w 276"/>
                <a:gd name="T93" fmla="*/ 4 h 138"/>
                <a:gd name="T94" fmla="*/ 180 w 276"/>
                <a:gd name="T95" fmla="*/ 6 h 138"/>
                <a:gd name="T96" fmla="*/ 194 w 276"/>
                <a:gd name="T97" fmla="*/ 10 h 138"/>
                <a:gd name="T98" fmla="*/ 206 w 276"/>
                <a:gd name="T99" fmla="*/ 16 h 138"/>
                <a:gd name="T100" fmla="*/ 218 w 276"/>
                <a:gd name="T101" fmla="*/ 22 h 138"/>
                <a:gd name="T102" fmla="*/ 228 w 276"/>
                <a:gd name="T103" fmla="*/ 30 h 138"/>
                <a:gd name="T104" fmla="*/ 238 w 276"/>
                <a:gd name="T105" fmla="*/ 40 h 138"/>
                <a:gd name="T106" fmla="*/ 246 w 276"/>
                <a:gd name="T107" fmla="*/ 48 h 138"/>
                <a:gd name="T108" fmla="*/ 254 w 276"/>
                <a:gd name="T109" fmla="*/ 58 h 138"/>
                <a:gd name="T110" fmla="*/ 260 w 276"/>
                <a:gd name="T111" fmla="*/ 70 h 138"/>
                <a:gd name="T112" fmla="*/ 266 w 276"/>
                <a:gd name="T113" fmla="*/ 82 h 138"/>
                <a:gd name="T114" fmla="*/ 270 w 276"/>
                <a:gd name="T115" fmla="*/ 96 h 138"/>
                <a:gd name="T116" fmla="*/ 274 w 276"/>
                <a:gd name="T117" fmla="*/ 108 h 138"/>
                <a:gd name="T118" fmla="*/ 276 w 276"/>
                <a:gd name="T119" fmla="*/ 122 h 138"/>
                <a:gd name="T120" fmla="*/ 276 w 276"/>
                <a:gd name="T121" fmla="*/ 138 h 138"/>
                <a:gd name="T122" fmla="*/ 256 w 276"/>
                <a:gd name="T123" fmla="*/ 138 h 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6" h="138">
                  <a:moveTo>
                    <a:pt x="256" y="138"/>
                  </a:moveTo>
                  <a:lnTo>
                    <a:pt x="256" y="136"/>
                  </a:lnTo>
                  <a:lnTo>
                    <a:pt x="256" y="124"/>
                  </a:lnTo>
                  <a:lnTo>
                    <a:pt x="254" y="112"/>
                  </a:lnTo>
                  <a:lnTo>
                    <a:pt x="248" y="90"/>
                  </a:lnTo>
                  <a:lnTo>
                    <a:pt x="236" y="70"/>
                  </a:lnTo>
                  <a:lnTo>
                    <a:pt x="222" y="52"/>
                  </a:lnTo>
                  <a:lnTo>
                    <a:pt x="204" y="38"/>
                  </a:lnTo>
                  <a:lnTo>
                    <a:pt x="184" y="28"/>
                  </a:lnTo>
                  <a:lnTo>
                    <a:pt x="162" y="20"/>
                  </a:lnTo>
                  <a:lnTo>
                    <a:pt x="150" y="18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0"/>
                  </a:lnTo>
                  <a:lnTo>
                    <a:pt x="92" y="28"/>
                  </a:lnTo>
                  <a:lnTo>
                    <a:pt x="72" y="38"/>
                  </a:lnTo>
                  <a:lnTo>
                    <a:pt x="54" y="52"/>
                  </a:lnTo>
                  <a:lnTo>
                    <a:pt x="40" y="70"/>
                  </a:lnTo>
                  <a:lnTo>
                    <a:pt x="28" y="90"/>
                  </a:lnTo>
                  <a:lnTo>
                    <a:pt x="22" y="112"/>
                  </a:lnTo>
                  <a:lnTo>
                    <a:pt x="20" y="124"/>
                  </a:lnTo>
                  <a:lnTo>
                    <a:pt x="18" y="136"/>
                  </a:lnTo>
                  <a:lnTo>
                    <a:pt x="18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2" y="108"/>
                  </a:lnTo>
                  <a:lnTo>
                    <a:pt x="6" y="96"/>
                  </a:lnTo>
                  <a:lnTo>
                    <a:pt x="10" y="82"/>
                  </a:lnTo>
                  <a:lnTo>
                    <a:pt x="16" y="70"/>
                  </a:lnTo>
                  <a:lnTo>
                    <a:pt x="22" y="58"/>
                  </a:lnTo>
                  <a:lnTo>
                    <a:pt x="30" y="48"/>
                  </a:lnTo>
                  <a:lnTo>
                    <a:pt x="38" y="40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70" y="16"/>
                  </a:lnTo>
                  <a:lnTo>
                    <a:pt x="82" y="10"/>
                  </a:lnTo>
                  <a:lnTo>
                    <a:pt x="94" y="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8" y="0"/>
                  </a:lnTo>
                  <a:lnTo>
                    <a:pt x="152" y="2"/>
                  </a:lnTo>
                  <a:lnTo>
                    <a:pt x="168" y="4"/>
                  </a:lnTo>
                  <a:lnTo>
                    <a:pt x="180" y="6"/>
                  </a:lnTo>
                  <a:lnTo>
                    <a:pt x="194" y="10"/>
                  </a:lnTo>
                  <a:lnTo>
                    <a:pt x="206" y="16"/>
                  </a:lnTo>
                  <a:lnTo>
                    <a:pt x="218" y="22"/>
                  </a:lnTo>
                  <a:lnTo>
                    <a:pt x="228" y="30"/>
                  </a:lnTo>
                  <a:lnTo>
                    <a:pt x="238" y="40"/>
                  </a:lnTo>
                  <a:lnTo>
                    <a:pt x="246" y="48"/>
                  </a:lnTo>
                  <a:lnTo>
                    <a:pt x="254" y="58"/>
                  </a:lnTo>
                  <a:lnTo>
                    <a:pt x="260" y="70"/>
                  </a:lnTo>
                  <a:lnTo>
                    <a:pt x="266" y="82"/>
                  </a:lnTo>
                  <a:lnTo>
                    <a:pt x="270" y="96"/>
                  </a:lnTo>
                  <a:lnTo>
                    <a:pt x="274" y="108"/>
                  </a:lnTo>
                  <a:lnTo>
                    <a:pt x="276" y="122"/>
                  </a:lnTo>
                  <a:lnTo>
                    <a:pt x="276" y="138"/>
                  </a:lnTo>
                  <a:lnTo>
                    <a:pt x="256" y="1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Freeform 511"/>
            <p:cNvSpPr>
              <a:spLocks/>
            </p:cNvSpPr>
            <p:nvPr/>
          </p:nvSpPr>
          <p:spPr bwMode="auto">
            <a:xfrm>
              <a:off x="3918" y="2296"/>
              <a:ext cx="228" cy="114"/>
            </a:xfrm>
            <a:custGeom>
              <a:avLst/>
              <a:gdLst>
                <a:gd name="T0" fmla="*/ 228 w 228"/>
                <a:gd name="T1" fmla="*/ 112 h 114"/>
                <a:gd name="T2" fmla="*/ 228 w 228"/>
                <a:gd name="T3" fmla="*/ 114 h 114"/>
                <a:gd name="T4" fmla="*/ 214 w 228"/>
                <a:gd name="T5" fmla="*/ 114 h 114"/>
                <a:gd name="T6" fmla="*/ 214 w 228"/>
                <a:gd name="T7" fmla="*/ 114 h 114"/>
                <a:gd name="T8" fmla="*/ 214 w 228"/>
                <a:gd name="T9" fmla="*/ 114 h 114"/>
                <a:gd name="T10" fmla="*/ 214 w 228"/>
                <a:gd name="T11" fmla="*/ 114 h 114"/>
                <a:gd name="T12" fmla="*/ 212 w 228"/>
                <a:gd name="T13" fmla="*/ 92 h 114"/>
                <a:gd name="T14" fmla="*/ 206 w 228"/>
                <a:gd name="T15" fmla="*/ 74 h 114"/>
                <a:gd name="T16" fmla="*/ 198 w 228"/>
                <a:gd name="T17" fmla="*/ 56 h 114"/>
                <a:gd name="T18" fmla="*/ 186 w 228"/>
                <a:gd name="T19" fmla="*/ 42 h 114"/>
                <a:gd name="T20" fmla="*/ 170 w 228"/>
                <a:gd name="T21" fmla="*/ 30 h 114"/>
                <a:gd name="T22" fmla="*/ 154 w 228"/>
                <a:gd name="T23" fmla="*/ 20 h 114"/>
                <a:gd name="T24" fmla="*/ 134 w 228"/>
                <a:gd name="T25" fmla="*/ 14 h 114"/>
                <a:gd name="T26" fmla="*/ 114 w 228"/>
                <a:gd name="T27" fmla="*/ 12 h 114"/>
                <a:gd name="T28" fmla="*/ 114 w 228"/>
                <a:gd name="T29" fmla="*/ 12 h 114"/>
                <a:gd name="T30" fmla="*/ 94 w 228"/>
                <a:gd name="T31" fmla="*/ 14 h 114"/>
                <a:gd name="T32" fmla="*/ 74 w 228"/>
                <a:gd name="T33" fmla="*/ 20 h 114"/>
                <a:gd name="T34" fmla="*/ 58 w 228"/>
                <a:gd name="T35" fmla="*/ 30 h 114"/>
                <a:gd name="T36" fmla="*/ 42 w 228"/>
                <a:gd name="T37" fmla="*/ 42 h 114"/>
                <a:gd name="T38" fmla="*/ 30 w 228"/>
                <a:gd name="T39" fmla="*/ 56 h 114"/>
                <a:gd name="T40" fmla="*/ 22 w 228"/>
                <a:gd name="T41" fmla="*/ 74 h 114"/>
                <a:gd name="T42" fmla="*/ 16 w 228"/>
                <a:gd name="T43" fmla="*/ 92 h 114"/>
                <a:gd name="T44" fmla="*/ 14 w 228"/>
                <a:gd name="T45" fmla="*/ 112 h 114"/>
                <a:gd name="T46" fmla="*/ 14 w 228"/>
                <a:gd name="T47" fmla="*/ 112 h 114"/>
                <a:gd name="T48" fmla="*/ 14 w 228"/>
                <a:gd name="T49" fmla="*/ 114 h 114"/>
                <a:gd name="T50" fmla="*/ 14 w 228"/>
                <a:gd name="T51" fmla="*/ 114 h 114"/>
                <a:gd name="T52" fmla="*/ 14 w 228"/>
                <a:gd name="T53" fmla="*/ 114 h 114"/>
                <a:gd name="T54" fmla="*/ 14 w 228"/>
                <a:gd name="T55" fmla="*/ 114 h 114"/>
                <a:gd name="T56" fmla="*/ 0 w 228"/>
                <a:gd name="T57" fmla="*/ 114 h 114"/>
                <a:gd name="T58" fmla="*/ 0 w 228"/>
                <a:gd name="T59" fmla="*/ 112 h 114"/>
                <a:gd name="T60" fmla="*/ 0 w 228"/>
                <a:gd name="T61" fmla="*/ 112 h 114"/>
                <a:gd name="T62" fmla="*/ 0 w 228"/>
                <a:gd name="T63" fmla="*/ 112 h 114"/>
                <a:gd name="T64" fmla="*/ 2 w 228"/>
                <a:gd name="T65" fmla="*/ 90 h 114"/>
                <a:gd name="T66" fmla="*/ 10 w 228"/>
                <a:gd name="T67" fmla="*/ 68 h 114"/>
                <a:gd name="T68" fmla="*/ 20 w 228"/>
                <a:gd name="T69" fmla="*/ 50 h 114"/>
                <a:gd name="T70" fmla="*/ 34 w 228"/>
                <a:gd name="T71" fmla="*/ 32 h 114"/>
                <a:gd name="T72" fmla="*/ 50 w 228"/>
                <a:gd name="T73" fmla="*/ 18 h 114"/>
                <a:gd name="T74" fmla="*/ 70 w 228"/>
                <a:gd name="T75" fmla="*/ 8 h 114"/>
                <a:gd name="T76" fmla="*/ 92 w 228"/>
                <a:gd name="T77" fmla="*/ 2 h 114"/>
                <a:gd name="T78" fmla="*/ 114 w 228"/>
                <a:gd name="T79" fmla="*/ 0 h 114"/>
                <a:gd name="T80" fmla="*/ 114 w 228"/>
                <a:gd name="T81" fmla="*/ 0 h 114"/>
                <a:gd name="T82" fmla="*/ 136 w 228"/>
                <a:gd name="T83" fmla="*/ 2 h 114"/>
                <a:gd name="T84" fmla="*/ 158 w 228"/>
                <a:gd name="T85" fmla="*/ 8 h 114"/>
                <a:gd name="T86" fmla="*/ 178 w 228"/>
                <a:gd name="T87" fmla="*/ 18 h 114"/>
                <a:gd name="T88" fmla="*/ 194 w 228"/>
                <a:gd name="T89" fmla="*/ 32 h 114"/>
                <a:gd name="T90" fmla="*/ 208 w 228"/>
                <a:gd name="T91" fmla="*/ 50 h 114"/>
                <a:gd name="T92" fmla="*/ 218 w 228"/>
                <a:gd name="T93" fmla="*/ 68 h 114"/>
                <a:gd name="T94" fmla="*/ 224 w 228"/>
                <a:gd name="T95" fmla="*/ 90 h 114"/>
                <a:gd name="T96" fmla="*/ 228 w 228"/>
                <a:gd name="T97" fmla="*/ 112 h 114"/>
                <a:gd name="T98" fmla="*/ 228 w 228"/>
                <a:gd name="T99" fmla="*/ 112 h 1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8" h="114">
                  <a:moveTo>
                    <a:pt x="228" y="112"/>
                  </a:moveTo>
                  <a:lnTo>
                    <a:pt x="228" y="114"/>
                  </a:lnTo>
                  <a:lnTo>
                    <a:pt x="214" y="114"/>
                  </a:lnTo>
                  <a:lnTo>
                    <a:pt x="212" y="92"/>
                  </a:lnTo>
                  <a:lnTo>
                    <a:pt x="206" y="74"/>
                  </a:lnTo>
                  <a:lnTo>
                    <a:pt x="198" y="56"/>
                  </a:lnTo>
                  <a:lnTo>
                    <a:pt x="186" y="42"/>
                  </a:lnTo>
                  <a:lnTo>
                    <a:pt x="170" y="30"/>
                  </a:lnTo>
                  <a:lnTo>
                    <a:pt x="154" y="20"/>
                  </a:lnTo>
                  <a:lnTo>
                    <a:pt x="134" y="14"/>
                  </a:lnTo>
                  <a:lnTo>
                    <a:pt x="114" y="12"/>
                  </a:lnTo>
                  <a:lnTo>
                    <a:pt x="94" y="14"/>
                  </a:lnTo>
                  <a:lnTo>
                    <a:pt x="74" y="20"/>
                  </a:lnTo>
                  <a:lnTo>
                    <a:pt x="58" y="30"/>
                  </a:lnTo>
                  <a:lnTo>
                    <a:pt x="42" y="42"/>
                  </a:lnTo>
                  <a:lnTo>
                    <a:pt x="30" y="56"/>
                  </a:lnTo>
                  <a:lnTo>
                    <a:pt x="22" y="74"/>
                  </a:lnTo>
                  <a:lnTo>
                    <a:pt x="16" y="92"/>
                  </a:lnTo>
                  <a:lnTo>
                    <a:pt x="14" y="112"/>
                  </a:lnTo>
                  <a:lnTo>
                    <a:pt x="14" y="114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10" y="68"/>
                  </a:lnTo>
                  <a:lnTo>
                    <a:pt x="20" y="50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136" y="2"/>
                  </a:lnTo>
                  <a:lnTo>
                    <a:pt x="158" y="8"/>
                  </a:lnTo>
                  <a:lnTo>
                    <a:pt x="178" y="18"/>
                  </a:lnTo>
                  <a:lnTo>
                    <a:pt x="194" y="32"/>
                  </a:lnTo>
                  <a:lnTo>
                    <a:pt x="208" y="50"/>
                  </a:lnTo>
                  <a:lnTo>
                    <a:pt x="218" y="68"/>
                  </a:lnTo>
                  <a:lnTo>
                    <a:pt x="224" y="90"/>
                  </a:lnTo>
                  <a:lnTo>
                    <a:pt x="228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Freeform 512"/>
            <p:cNvSpPr>
              <a:spLocks/>
            </p:cNvSpPr>
            <p:nvPr/>
          </p:nvSpPr>
          <p:spPr bwMode="auto">
            <a:xfrm>
              <a:off x="3936" y="2314"/>
              <a:ext cx="192" cy="96"/>
            </a:xfrm>
            <a:custGeom>
              <a:avLst/>
              <a:gdLst>
                <a:gd name="T0" fmla="*/ 192 w 192"/>
                <a:gd name="T1" fmla="*/ 96 h 96"/>
                <a:gd name="T2" fmla="*/ 178 w 192"/>
                <a:gd name="T3" fmla="*/ 96 h 96"/>
                <a:gd name="T4" fmla="*/ 178 w 192"/>
                <a:gd name="T5" fmla="*/ 96 h 96"/>
                <a:gd name="T6" fmla="*/ 178 w 192"/>
                <a:gd name="T7" fmla="*/ 96 h 96"/>
                <a:gd name="T8" fmla="*/ 178 w 192"/>
                <a:gd name="T9" fmla="*/ 96 h 96"/>
                <a:gd name="T10" fmla="*/ 178 w 192"/>
                <a:gd name="T11" fmla="*/ 94 h 96"/>
                <a:gd name="T12" fmla="*/ 178 w 192"/>
                <a:gd name="T13" fmla="*/ 94 h 96"/>
                <a:gd name="T14" fmla="*/ 176 w 192"/>
                <a:gd name="T15" fmla="*/ 78 h 96"/>
                <a:gd name="T16" fmla="*/ 172 w 192"/>
                <a:gd name="T17" fmla="*/ 62 h 96"/>
                <a:gd name="T18" fmla="*/ 164 w 192"/>
                <a:gd name="T19" fmla="*/ 50 h 96"/>
                <a:gd name="T20" fmla="*/ 154 w 192"/>
                <a:gd name="T21" fmla="*/ 36 h 96"/>
                <a:gd name="T22" fmla="*/ 142 w 192"/>
                <a:gd name="T23" fmla="*/ 26 h 96"/>
                <a:gd name="T24" fmla="*/ 128 w 192"/>
                <a:gd name="T25" fmla="*/ 20 h 96"/>
                <a:gd name="T26" fmla="*/ 112 w 192"/>
                <a:gd name="T27" fmla="*/ 14 h 96"/>
                <a:gd name="T28" fmla="*/ 96 w 192"/>
                <a:gd name="T29" fmla="*/ 12 h 96"/>
                <a:gd name="T30" fmla="*/ 96 w 192"/>
                <a:gd name="T31" fmla="*/ 12 h 96"/>
                <a:gd name="T32" fmla="*/ 80 w 192"/>
                <a:gd name="T33" fmla="*/ 14 h 96"/>
                <a:gd name="T34" fmla="*/ 64 w 192"/>
                <a:gd name="T35" fmla="*/ 20 h 96"/>
                <a:gd name="T36" fmla="*/ 50 w 192"/>
                <a:gd name="T37" fmla="*/ 26 h 96"/>
                <a:gd name="T38" fmla="*/ 38 w 192"/>
                <a:gd name="T39" fmla="*/ 36 h 96"/>
                <a:gd name="T40" fmla="*/ 28 w 192"/>
                <a:gd name="T41" fmla="*/ 50 h 96"/>
                <a:gd name="T42" fmla="*/ 20 w 192"/>
                <a:gd name="T43" fmla="*/ 62 h 96"/>
                <a:gd name="T44" fmla="*/ 16 w 192"/>
                <a:gd name="T45" fmla="*/ 78 h 96"/>
                <a:gd name="T46" fmla="*/ 14 w 192"/>
                <a:gd name="T47" fmla="*/ 94 h 96"/>
                <a:gd name="T48" fmla="*/ 14 w 192"/>
                <a:gd name="T49" fmla="*/ 94 h 96"/>
                <a:gd name="T50" fmla="*/ 14 w 192"/>
                <a:gd name="T51" fmla="*/ 96 h 96"/>
                <a:gd name="T52" fmla="*/ 0 w 192"/>
                <a:gd name="T53" fmla="*/ 96 h 96"/>
                <a:gd name="T54" fmla="*/ 0 w 192"/>
                <a:gd name="T55" fmla="*/ 96 h 96"/>
                <a:gd name="T56" fmla="*/ 0 w 192"/>
                <a:gd name="T57" fmla="*/ 96 h 96"/>
                <a:gd name="T58" fmla="*/ 0 w 192"/>
                <a:gd name="T59" fmla="*/ 96 h 96"/>
                <a:gd name="T60" fmla="*/ 2 w 192"/>
                <a:gd name="T61" fmla="*/ 76 h 96"/>
                <a:gd name="T62" fmla="*/ 8 w 192"/>
                <a:gd name="T63" fmla="*/ 58 h 96"/>
                <a:gd name="T64" fmla="*/ 16 w 192"/>
                <a:gd name="T65" fmla="*/ 42 h 96"/>
                <a:gd name="T66" fmla="*/ 28 w 192"/>
                <a:gd name="T67" fmla="*/ 28 h 96"/>
                <a:gd name="T68" fmla="*/ 42 w 192"/>
                <a:gd name="T69" fmla="*/ 16 h 96"/>
                <a:gd name="T70" fmla="*/ 58 w 192"/>
                <a:gd name="T71" fmla="*/ 8 h 96"/>
                <a:gd name="T72" fmla="*/ 76 w 192"/>
                <a:gd name="T73" fmla="*/ 2 h 96"/>
                <a:gd name="T74" fmla="*/ 96 w 192"/>
                <a:gd name="T75" fmla="*/ 0 h 96"/>
                <a:gd name="T76" fmla="*/ 96 w 192"/>
                <a:gd name="T77" fmla="*/ 0 h 96"/>
                <a:gd name="T78" fmla="*/ 114 w 192"/>
                <a:gd name="T79" fmla="*/ 2 h 96"/>
                <a:gd name="T80" fmla="*/ 132 w 192"/>
                <a:gd name="T81" fmla="*/ 8 h 96"/>
                <a:gd name="T82" fmla="*/ 148 w 192"/>
                <a:gd name="T83" fmla="*/ 16 h 96"/>
                <a:gd name="T84" fmla="*/ 164 w 192"/>
                <a:gd name="T85" fmla="*/ 28 h 96"/>
                <a:gd name="T86" fmla="*/ 174 w 192"/>
                <a:gd name="T87" fmla="*/ 42 h 96"/>
                <a:gd name="T88" fmla="*/ 184 w 192"/>
                <a:gd name="T89" fmla="*/ 58 h 96"/>
                <a:gd name="T90" fmla="*/ 190 w 192"/>
                <a:gd name="T91" fmla="*/ 76 h 96"/>
                <a:gd name="T92" fmla="*/ 192 w 192"/>
                <a:gd name="T93" fmla="*/ 96 h 96"/>
                <a:gd name="T94" fmla="*/ 192 w 192"/>
                <a:gd name="T95" fmla="*/ 96 h 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2" h="96">
                  <a:moveTo>
                    <a:pt x="192" y="96"/>
                  </a:moveTo>
                  <a:lnTo>
                    <a:pt x="178" y="96"/>
                  </a:lnTo>
                  <a:lnTo>
                    <a:pt x="178" y="94"/>
                  </a:lnTo>
                  <a:lnTo>
                    <a:pt x="176" y="78"/>
                  </a:lnTo>
                  <a:lnTo>
                    <a:pt x="172" y="62"/>
                  </a:lnTo>
                  <a:lnTo>
                    <a:pt x="164" y="50"/>
                  </a:lnTo>
                  <a:lnTo>
                    <a:pt x="154" y="36"/>
                  </a:lnTo>
                  <a:lnTo>
                    <a:pt x="142" y="26"/>
                  </a:lnTo>
                  <a:lnTo>
                    <a:pt x="128" y="20"/>
                  </a:lnTo>
                  <a:lnTo>
                    <a:pt x="112" y="14"/>
                  </a:lnTo>
                  <a:lnTo>
                    <a:pt x="96" y="12"/>
                  </a:lnTo>
                  <a:lnTo>
                    <a:pt x="80" y="14"/>
                  </a:lnTo>
                  <a:lnTo>
                    <a:pt x="64" y="20"/>
                  </a:lnTo>
                  <a:lnTo>
                    <a:pt x="50" y="26"/>
                  </a:lnTo>
                  <a:lnTo>
                    <a:pt x="38" y="36"/>
                  </a:lnTo>
                  <a:lnTo>
                    <a:pt x="28" y="50"/>
                  </a:lnTo>
                  <a:lnTo>
                    <a:pt x="20" y="62"/>
                  </a:lnTo>
                  <a:lnTo>
                    <a:pt x="16" y="78"/>
                  </a:lnTo>
                  <a:lnTo>
                    <a:pt x="14" y="94"/>
                  </a:lnTo>
                  <a:lnTo>
                    <a:pt x="14" y="9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Freeform 513"/>
            <p:cNvSpPr>
              <a:spLocks/>
            </p:cNvSpPr>
            <p:nvPr/>
          </p:nvSpPr>
          <p:spPr bwMode="auto">
            <a:xfrm>
              <a:off x="3954" y="2332"/>
              <a:ext cx="154" cy="78"/>
            </a:xfrm>
            <a:custGeom>
              <a:avLst/>
              <a:gdLst>
                <a:gd name="T0" fmla="*/ 78 w 154"/>
                <a:gd name="T1" fmla="*/ 12 h 78"/>
                <a:gd name="T2" fmla="*/ 78 w 154"/>
                <a:gd name="T3" fmla="*/ 12 h 78"/>
                <a:gd name="T4" fmla="*/ 64 w 154"/>
                <a:gd name="T5" fmla="*/ 14 h 78"/>
                <a:gd name="T6" fmla="*/ 52 w 154"/>
                <a:gd name="T7" fmla="*/ 18 h 78"/>
                <a:gd name="T8" fmla="*/ 42 w 154"/>
                <a:gd name="T9" fmla="*/ 24 h 78"/>
                <a:gd name="T10" fmla="*/ 32 w 154"/>
                <a:gd name="T11" fmla="*/ 32 h 78"/>
                <a:gd name="T12" fmla="*/ 24 w 154"/>
                <a:gd name="T13" fmla="*/ 42 h 78"/>
                <a:gd name="T14" fmla="*/ 18 w 154"/>
                <a:gd name="T15" fmla="*/ 52 h 78"/>
                <a:gd name="T16" fmla="*/ 14 w 154"/>
                <a:gd name="T17" fmla="*/ 64 h 78"/>
                <a:gd name="T18" fmla="*/ 12 w 154"/>
                <a:gd name="T19" fmla="*/ 78 h 78"/>
                <a:gd name="T20" fmla="*/ 0 w 154"/>
                <a:gd name="T21" fmla="*/ 78 h 78"/>
                <a:gd name="T22" fmla="*/ 0 w 154"/>
                <a:gd name="T23" fmla="*/ 78 h 78"/>
                <a:gd name="T24" fmla="*/ 0 w 154"/>
                <a:gd name="T25" fmla="*/ 78 h 78"/>
                <a:gd name="T26" fmla="*/ 0 w 154"/>
                <a:gd name="T27" fmla="*/ 78 h 78"/>
                <a:gd name="T28" fmla="*/ 2 w 154"/>
                <a:gd name="T29" fmla="*/ 62 h 78"/>
                <a:gd name="T30" fmla="*/ 8 w 154"/>
                <a:gd name="T31" fmla="*/ 48 h 78"/>
                <a:gd name="T32" fmla="*/ 14 w 154"/>
                <a:gd name="T33" fmla="*/ 34 h 78"/>
                <a:gd name="T34" fmla="*/ 24 w 154"/>
                <a:gd name="T35" fmla="*/ 24 h 78"/>
                <a:gd name="T36" fmla="*/ 34 w 154"/>
                <a:gd name="T37" fmla="*/ 14 h 78"/>
                <a:gd name="T38" fmla="*/ 48 w 154"/>
                <a:gd name="T39" fmla="*/ 6 h 78"/>
                <a:gd name="T40" fmla="*/ 62 w 154"/>
                <a:gd name="T41" fmla="*/ 2 h 78"/>
                <a:gd name="T42" fmla="*/ 78 w 154"/>
                <a:gd name="T43" fmla="*/ 0 h 78"/>
                <a:gd name="T44" fmla="*/ 78 w 154"/>
                <a:gd name="T45" fmla="*/ 0 h 78"/>
                <a:gd name="T46" fmla="*/ 94 w 154"/>
                <a:gd name="T47" fmla="*/ 2 h 78"/>
                <a:gd name="T48" fmla="*/ 108 w 154"/>
                <a:gd name="T49" fmla="*/ 6 h 78"/>
                <a:gd name="T50" fmla="*/ 120 w 154"/>
                <a:gd name="T51" fmla="*/ 14 h 78"/>
                <a:gd name="T52" fmla="*/ 132 w 154"/>
                <a:gd name="T53" fmla="*/ 24 h 78"/>
                <a:gd name="T54" fmla="*/ 142 w 154"/>
                <a:gd name="T55" fmla="*/ 34 h 78"/>
                <a:gd name="T56" fmla="*/ 148 w 154"/>
                <a:gd name="T57" fmla="*/ 48 h 78"/>
                <a:gd name="T58" fmla="*/ 154 w 154"/>
                <a:gd name="T59" fmla="*/ 62 h 78"/>
                <a:gd name="T60" fmla="*/ 154 w 154"/>
                <a:gd name="T61" fmla="*/ 78 h 78"/>
                <a:gd name="T62" fmla="*/ 154 w 154"/>
                <a:gd name="T63" fmla="*/ 78 h 78"/>
                <a:gd name="T64" fmla="*/ 154 w 154"/>
                <a:gd name="T65" fmla="*/ 78 h 78"/>
                <a:gd name="T66" fmla="*/ 142 w 154"/>
                <a:gd name="T67" fmla="*/ 78 h 78"/>
                <a:gd name="T68" fmla="*/ 142 w 154"/>
                <a:gd name="T69" fmla="*/ 78 h 78"/>
                <a:gd name="T70" fmla="*/ 142 w 154"/>
                <a:gd name="T71" fmla="*/ 64 h 78"/>
                <a:gd name="T72" fmla="*/ 138 w 154"/>
                <a:gd name="T73" fmla="*/ 52 h 78"/>
                <a:gd name="T74" fmla="*/ 132 w 154"/>
                <a:gd name="T75" fmla="*/ 42 h 78"/>
                <a:gd name="T76" fmla="*/ 124 w 154"/>
                <a:gd name="T77" fmla="*/ 32 h 78"/>
                <a:gd name="T78" fmla="*/ 114 w 154"/>
                <a:gd name="T79" fmla="*/ 24 h 78"/>
                <a:gd name="T80" fmla="*/ 104 w 154"/>
                <a:gd name="T81" fmla="*/ 18 h 78"/>
                <a:gd name="T82" fmla="*/ 90 w 154"/>
                <a:gd name="T83" fmla="*/ 14 h 78"/>
                <a:gd name="T84" fmla="*/ 78 w 154"/>
                <a:gd name="T85" fmla="*/ 12 h 78"/>
                <a:gd name="T86" fmla="*/ 78 w 154"/>
                <a:gd name="T87" fmla="*/ 12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4" h="78">
                  <a:moveTo>
                    <a:pt x="78" y="12"/>
                  </a:moveTo>
                  <a:lnTo>
                    <a:pt x="78" y="12"/>
                  </a:lnTo>
                  <a:lnTo>
                    <a:pt x="64" y="14"/>
                  </a:lnTo>
                  <a:lnTo>
                    <a:pt x="52" y="18"/>
                  </a:lnTo>
                  <a:lnTo>
                    <a:pt x="42" y="24"/>
                  </a:lnTo>
                  <a:lnTo>
                    <a:pt x="32" y="32"/>
                  </a:lnTo>
                  <a:lnTo>
                    <a:pt x="24" y="42"/>
                  </a:lnTo>
                  <a:lnTo>
                    <a:pt x="18" y="52"/>
                  </a:lnTo>
                  <a:lnTo>
                    <a:pt x="14" y="64"/>
                  </a:lnTo>
                  <a:lnTo>
                    <a:pt x="12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8" y="48"/>
                  </a:lnTo>
                  <a:lnTo>
                    <a:pt x="14" y="34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0" y="14"/>
                  </a:lnTo>
                  <a:lnTo>
                    <a:pt x="132" y="24"/>
                  </a:lnTo>
                  <a:lnTo>
                    <a:pt x="142" y="34"/>
                  </a:lnTo>
                  <a:lnTo>
                    <a:pt x="148" y="48"/>
                  </a:lnTo>
                  <a:lnTo>
                    <a:pt x="154" y="62"/>
                  </a:lnTo>
                  <a:lnTo>
                    <a:pt x="154" y="78"/>
                  </a:lnTo>
                  <a:lnTo>
                    <a:pt x="142" y="78"/>
                  </a:lnTo>
                  <a:lnTo>
                    <a:pt x="142" y="64"/>
                  </a:lnTo>
                  <a:lnTo>
                    <a:pt x="138" y="52"/>
                  </a:lnTo>
                  <a:lnTo>
                    <a:pt x="132" y="42"/>
                  </a:lnTo>
                  <a:lnTo>
                    <a:pt x="124" y="32"/>
                  </a:lnTo>
                  <a:lnTo>
                    <a:pt x="114" y="24"/>
                  </a:lnTo>
                  <a:lnTo>
                    <a:pt x="104" y="18"/>
                  </a:lnTo>
                  <a:lnTo>
                    <a:pt x="90" y="14"/>
                  </a:lnTo>
                  <a:lnTo>
                    <a:pt x="7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Freeform 514"/>
            <p:cNvSpPr>
              <a:spLocks/>
            </p:cNvSpPr>
            <p:nvPr/>
          </p:nvSpPr>
          <p:spPr bwMode="auto">
            <a:xfrm>
              <a:off x="3972" y="2350"/>
              <a:ext cx="120" cy="60"/>
            </a:xfrm>
            <a:custGeom>
              <a:avLst/>
              <a:gdLst>
                <a:gd name="T0" fmla="*/ 108 w 120"/>
                <a:gd name="T1" fmla="*/ 60 h 60"/>
                <a:gd name="T2" fmla="*/ 108 w 120"/>
                <a:gd name="T3" fmla="*/ 60 h 60"/>
                <a:gd name="T4" fmla="*/ 106 w 120"/>
                <a:gd name="T5" fmla="*/ 50 h 60"/>
                <a:gd name="T6" fmla="*/ 104 w 120"/>
                <a:gd name="T7" fmla="*/ 42 h 60"/>
                <a:gd name="T8" fmla="*/ 100 w 120"/>
                <a:gd name="T9" fmla="*/ 34 h 60"/>
                <a:gd name="T10" fmla="*/ 94 w 120"/>
                <a:gd name="T11" fmla="*/ 26 h 60"/>
                <a:gd name="T12" fmla="*/ 86 w 120"/>
                <a:gd name="T13" fmla="*/ 20 h 60"/>
                <a:gd name="T14" fmla="*/ 78 w 120"/>
                <a:gd name="T15" fmla="*/ 16 h 60"/>
                <a:gd name="T16" fmla="*/ 70 w 120"/>
                <a:gd name="T17" fmla="*/ 14 h 60"/>
                <a:gd name="T18" fmla="*/ 60 w 120"/>
                <a:gd name="T19" fmla="*/ 12 h 60"/>
                <a:gd name="T20" fmla="*/ 60 w 120"/>
                <a:gd name="T21" fmla="*/ 12 h 60"/>
                <a:gd name="T22" fmla="*/ 50 w 120"/>
                <a:gd name="T23" fmla="*/ 14 h 60"/>
                <a:gd name="T24" fmla="*/ 42 w 120"/>
                <a:gd name="T25" fmla="*/ 16 h 60"/>
                <a:gd name="T26" fmla="*/ 34 w 120"/>
                <a:gd name="T27" fmla="*/ 20 h 60"/>
                <a:gd name="T28" fmla="*/ 26 w 120"/>
                <a:gd name="T29" fmla="*/ 26 h 60"/>
                <a:gd name="T30" fmla="*/ 20 w 120"/>
                <a:gd name="T31" fmla="*/ 34 h 60"/>
                <a:gd name="T32" fmla="*/ 16 w 120"/>
                <a:gd name="T33" fmla="*/ 42 h 60"/>
                <a:gd name="T34" fmla="*/ 14 w 120"/>
                <a:gd name="T35" fmla="*/ 50 h 60"/>
                <a:gd name="T36" fmla="*/ 12 w 120"/>
                <a:gd name="T37" fmla="*/ 60 h 60"/>
                <a:gd name="T38" fmla="*/ 0 w 120"/>
                <a:gd name="T39" fmla="*/ 60 h 60"/>
                <a:gd name="T40" fmla="*/ 0 w 120"/>
                <a:gd name="T41" fmla="*/ 60 h 60"/>
                <a:gd name="T42" fmla="*/ 2 w 120"/>
                <a:gd name="T43" fmla="*/ 48 h 60"/>
                <a:gd name="T44" fmla="*/ 6 w 120"/>
                <a:gd name="T45" fmla="*/ 36 h 60"/>
                <a:gd name="T46" fmla="*/ 10 w 120"/>
                <a:gd name="T47" fmla="*/ 26 h 60"/>
                <a:gd name="T48" fmla="*/ 18 w 120"/>
                <a:gd name="T49" fmla="*/ 18 h 60"/>
                <a:gd name="T50" fmla="*/ 26 w 120"/>
                <a:gd name="T51" fmla="*/ 10 h 60"/>
                <a:gd name="T52" fmla="*/ 36 w 120"/>
                <a:gd name="T53" fmla="*/ 6 h 60"/>
                <a:gd name="T54" fmla="*/ 48 w 120"/>
                <a:gd name="T55" fmla="*/ 2 h 60"/>
                <a:gd name="T56" fmla="*/ 60 w 120"/>
                <a:gd name="T57" fmla="*/ 0 h 60"/>
                <a:gd name="T58" fmla="*/ 60 w 120"/>
                <a:gd name="T59" fmla="*/ 0 h 60"/>
                <a:gd name="T60" fmla="*/ 72 w 120"/>
                <a:gd name="T61" fmla="*/ 2 h 60"/>
                <a:gd name="T62" fmla="*/ 82 w 120"/>
                <a:gd name="T63" fmla="*/ 6 h 60"/>
                <a:gd name="T64" fmla="*/ 92 w 120"/>
                <a:gd name="T65" fmla="*/ 10 h 60"/>
                <a:gd name="T66" fmla="*/ 102 w 120"/>
                <a:gd name="T67" fmla="*/ 18 h 60"/>
                <a:gd name="T68" fmla="*/ 108 w 120"/>
                <a:gd name="T69" fmla="*/ 26 h 60"/>
                <a:gd name="T70" fmla="*/ 114 w 120"/>
                <a:gd name="T71" fmla="*/ 36 h 60"/>
                <a:gd name="T72" fmla="*/ 118 w 120"/>
                <a:gd name="T73" fmla="*/ 48 h 60"/>
                <a:gd name="T74" fmla="*/ 120 w 120"/>
                <a:gd name="T75" fmla="*/ 60 h 60"/>
                <a:gd name="T76" fmla="*/ 108 w 120"/>
                <a:gd name="T77" fmla="*/ 60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0" h="60">
                  <a:moveTo>
                    <a:pt x="108" y="60"/>
                  </a:moveTo>
                  <a:lnTo>
                    <a:pt x="108" y="60"/>
                  </a:lnTo>
                  <a:lnTo>
                    <a:pt x="106" y="50"/>
                  </a:lnTo>
                  <a:lnTo>
                    <a:pt x="104" y="42"/>
                  </a:lnTo>
                  <a:lnTo>
                    <a:pt x="100" y="34"/>
                  </a:lnTo>
                  <a:lnTo>
                    <a:pt x="94" y="26"/>
                  </a:lnTo>
                  <a:lnTo>
                    <a:pt x="86" y="20"/>
                  </a:lnTo>
                  <a:lnTo>
                    <a:pt x="78" y="16"/>
                  </a:lnTo>
                  <a:lnTo>
                    <a:pt x="70" y="14"/>
                  </a:lnTo>
                  <a:lnTo>
                    <a:pt x="60" y="12"/>
                  </a:lnTo>
                  <a:lnTo>
                    <a:pt x="50" y="14"/>
                  </a:lnTo>
                  <a:lnTo>
                    <a:pt x="42" y="16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20" y="34"/>
                  </a:lnTo>
                  <a:lnTo>
                    <a:pt x="16" y="42"/>
                  </a:lnTo>
                  <a:lnTo>
                    <a:pt x="14" y="50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2" y="6"/>
                  </a:lnTo>
                  <a:lnTo>
                    <a:pt x="92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08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Freeform 515"/>
            <p:cNvSpPr>
              <a:spLocks/>
            </p:cNvSpPr>
            <p:nvPr/>
          </p:nvSpPr>
          <p:spPr bwMode="auto">
            <a:xfrm>
              <a:off x="3990" y="2368"/>
              <a:ext cx="84" cy="42"/>
            </a:xfrm>
            <a:custGeom>
              <a:avLst/>
              <a:gdLst>
                <a:gd name="T0" fmla="*/ 70 w 84"/>
                <a:gd name="T1" fmla="*/ 42 h 42"/>
                <a:gd name="T2" fmla="*/ 70 w 84"/>
                <a:gd name="T3" fmla="*/ 42 h 42"/>
                <a:gd name="T4" fmla="*/ 68 w 84"/>
                <a:gd name="T5" fmla="*/ 30 h 42"/>
                <a:gd name="T6" fmla="*/ 62 w 84"/>
                <a:gd name="T7" fmla="*/ 22 h 42"/>
                <a:gd name="T8" fmla="*/ 52 w 84"/>
                <a:gd name="T9" fmla="*/ 16 h 42"/>
                <a:gd name="T10" fmla="*/ 42 w 84"/>
                <a:gd name="T11" fmla="*/ 14 h 42"/>
                <a:gd name="T12" fmla="*/ 42 w 84"/>
                <a:gd name="T13" fmla="*/ 14 h 42"/>
                <a:gd name="T14" fmla="*/ 30 w 84"/>
                <a:gd name="T15" fmla="*/ 16 h 42"/>
                <a:gd name="T16" fmla="*/ 22 w 84"/>
                <a:gd name="T17" fmla="*/ 22 h 42"/>
                <a:gd name="T18" fmla="*/ 16 w 84"/>
                <a:gd name="T19" fmla="*/ 30 h 42"/>
                <a:gd name="T20" fmla="*/ 14 w 84"/>
                <a:gd name="T21" fmla="*/ 42 h 42"/>
                <a:gd name="T22" fmla="*/ 0 w 84"/>
                <a:gd name="T23" fmla="*/ 42 h 42"/>
                <a:gd name="T24" fmla="*/ 0 w 84"/>
                <a:gd name="T25" fmla="*/ 42 h 42"/>
                <a:gd name="T26" fmla="*/ 0 w 84"/>
                <a:gd name="T27" fmla="*/ 34 h 42"/>
                <a:gd name="T28" fmla="*/ 4 w 84"/>
                <a:gd name="T29" fmla="*/ 26 h 42"/>
                <a:gd name="T30" fmla="*/ 8 w 84"/>
                <a:gd name="T31" fmla="*/ 18 h 42"/>
                <a:gd name="T32" fmla="*/ 12 w 84"/>
                <a:gd name="T33" fmla="*/ 12 h 42"/>
                <a:gd name="T34" fmla="*/ 18 w 84"/>
                <a:gd name="T35" fmla="*/ 8 h 42"/>
                <a:gd name="T36" fmla="*/ 26 w 84"/>
                <a:gd name="T37" fmla="*/ 4 h 42"/>
                <a:gd name="T38" fmla="*/ 34 w 84"/>
                <a:gd name="T39" fmla="*/ 2 h 42"/>
                <a:gd name="T40" fmla="*/ 42 w 84"/>
                <a:gd name="T41" fmla="*/ 0 h 42"/>
                <a:gd name="T42" fmla="*/ 42 w 84"/>
                <a:gd name="T43" fmla="*/ 0 h 42"/>
                <a:gd name="T44" fmla="*/ 50 w 84"/>
                <a:gd name="T45" fmla="*/ 2 h 42"/>
                <a:gd name="T46" fmla="*/ 58 w 84"/>
                <a:gd name="T47" fmla="*/ 4 h 42"/>
                <a:gd name="T48" fmla="*/ 66 w 84"/>
                <a:gd name="T49" fmla="*/ 8 h 42"/>
                <a:gd name="T50" fmla="*/ 72 w 84"/>
                <a:gd name="T51" fmla="*/ 12 h 42"/>
                <a:gd name="T52" fmla="*/ 76 w 84"/>
                <a:gd name="T53" fmla="*/ 18 h 42"/>
                <a:gd name="T54" fmla="*/ 80 w 84"/>
                <a:gd name="T55" fmla="*/ 26 h 42"/>
                <a:gd name="T56" fmla="*/ 82 w 84"/>
                <a:gd name="T57" fmla="*/ 34 h 42"/>
                <a:gd name="T58" fmla="*/ 84 w 84"/>
                <a:gd name="T59" fmla="*/ 42 h 42"/>
                <a:gd name="T60" fmla="*/ 70 w 84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4" h="42">
                  <a:moveTo>
                    <a:pt x="70" y="42"/>
                  </a:moveTo>
                  <a:lnTo>
                    <a:pt x="70" y="42"/>
                  </a:lnTo>
                  <a:lnTo>
                    <a:pt x="68" y="30"/>
                  </a:lnTo>
                  <a:lnTo>
                    <a:pt x="62" y="22"/>
                  </a:lnTo>
                  <a:lnTo>
                    <a:pt x="52" y="16"/>
                  </a:lnTo>
                  <a:lnTo>
                    <a:pt x="42" y="14"/>
                  </a:lnTo>
                  <a:lnTo>
                    <a:pt x="30" y="16"/>
                  </a:lnTo>
                  <a:lnTo>
                    <a:pt x="22" y="22"/>
                  </a:lnTo>
                  <a:lnTo>
                    <a:pt x="16" y="30"/>
                  </a:lnTo>
                  <a:lnTo>
                    <a:pt x="14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4" y="42"/>
                  </a:lnTo>
                  <a:lnTo>
                    <a:pt x="70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Freeform 516"/>
            <p:cNvSpPr>
              <a:spLocks/>
            </p:cNvSpPr>
            <p:nvPr/>
          </p:nvSpPr>
          <p:spPr bwMode="auto">
            <a:xfrm>
              <a:off x="4008" y="2388"/>
              <a:ext cx="46" cy="22"/>
            </a:xfrm>
            <a:custGeom>
              <a:avLst/>
              <a:gdLst>
                <a:gd name="T0" fmla="*/ 0 w 46"/>
                <a:gd name="T1" fmla="*/ 22 h 22"/>
                <a:gd name="T2" fmla="*/ 0 w 46"/>
                <a:gd name="T3" fmla="*/ 22 h 22"/>
                <a:gd name="T4" fmla="*/ 2 w 46"/>
                <a:gd name="T5" fmla="*/ 14 h 22"/>
                <a:gd name="T6" fmla="*/ 8 w 46"/>
                <a:gd name="T7" fmla="*/ 6 h 22"/>
                <a:gd name="T8" fmla="*/ 16 w 46"/>
                <a:gd name="T9" fmla="*/ 2 h 22"/>
                <a:gd name="T10" fmla="*/ 24 w 46"/>
                <a:gd name="T11" fmla="*/ 0 h 22"/>
                <a:gd name="T12" fmla="*/ 24 w 46"/>
                <a:gd name="T13" fmla="*/ 0 h 22"/>
                <a:gd name="T14" fmla="*/ 32 w 46"/>
                <a:gd name="T15" fmla="*/ 2 h 22"/>
                <a:gd name="T16" fmla="*/ 40 w 46"/>
                <a:gd name="T17" fmla="*/ 6 h 22"/>
                <a:gd name="T18" fmla="*/ 44 w 46"/>
                <a:gd name="T19" fmla="*/ 14 h 22"/>
                <a:gd name="T20" fmla="*/ 46 w 46"/>
                <a:gd name="T21" fmla="*/ 22 h 22"/>
                <a:gd name="T22" fmla="*/ 0 w 46"/>
                <a:gd name="T23" fmla="*/ 22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22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Freeform 517"/>
            <p:cNvSpPr>
              <a:spLocks/>
            </p:cNvSpPr>
            <p:nvPr/>
          </p:nvSpPr>
          <p:spPr bwMode="auto">
            <a:xfrm>
              <a:off x="3886" y="2266"/>
              <a:ext cx="292" cy="150"/>
            </a:xfrm>
            <a:custGeom>
              <a:avLst/>
              <a:gdLst>
                <a:gd name="T0" fmla="*/ 146 w 292"/>
                <a:gd name="T1" fmla="*/ 0 h 150"/>
                <a:gd name="T2" fmla="*/ 146 w 292"/>
                <a:gd name="T3" fmla="*/ 0 h 150"/>
                <a:gd name="T4" fmla="*/ 130 w 292"/>
                <a:gd name="T5" fmla="*/ 0 h 150"/>
                <a:gd name="T6" fmla="*/ 116 w 292"/>
                <a:gd name="T7" fmla="*/ 4 h 150"/>
                <a:gd name="T8" fmla="*/ 102 w 292"/>
                <a:gd name="T9" fmla="*/ 6 h 150"/>
                <a:gd name="T10" fmla="*/ 88 w 292"/>
                <a:gd name="T11" fmla="*/ 12 h 150"/>
                <a:gd name="T12" fmla="*/ 74 w 292"/>
                <a:gd name="T13" fmla="*/ 16 h 150"/>
                <a:gd name="T14" fmla="*/ 62 w 292"/>
                <a:gd name="T15" fmla="*/ 24 h 150"/>
                <a:gd name="T16" fmla="*/ 52 w 292"/>
                <a:gd name="T17" fmla="*/ 32 h 150"/>
                <a:gd name="T18" fmla="*/ 42 w 292"/>
                <a:gd name="T19" fmla="*/ 42 h 150"/>
                <a:gd name="T20" fmla="*/ 32 w 292"/>
                <a:gd name="T21" fmla="*/ 52 h 150"/>
                <a:gd name="T22" fmla="*/ 24 w 292"/>
                <a:gd name="T23" fmla="*/ 62 h 150"/>
                <a:gd name="T24" fmla="*/ 18 w 292"/>
                <a:gd name="T25" fmla="*/ 74 h 150"/>
                <a:gd name="T26" fmla="*/ 12 w 292"/>
                <a:gd name="T27" fmla="*/ 88 h 150"/>
                <a:gd name="T28" fmla="*/ 6 w 292"/>
                <a:gd name="T29" fmla="*/ 100 h 150"/>
                <a:gd name="T30" fmla="*/ 4 w 292"/>
                <a:gd name="T31" fmla="*/ 114 h 150"/>
                <a:gd name="T32" fmla="*/ 2 w 292"/>
                <a:gd name="T33" fmla="*/ 130 h 150"/>
                <a:gd name="T34" fmla="*/ 0 w 292"/>
                <a:gd name="T35" fmla="*/ 146 h 150"/>
                <a:gd name="T36" fmla="*/ 0 w 292"/>
                <a:gd name="T37" fmla="*/ 146 h 150"/>
                <a:gd name="T38" fmla="*/ 0 w 292"/>
                <a:gd name="T39" fmla="*/ 146 h 150"/>
                <a:gd name="T40" fmla="*/ 0 w 292"/>
                <a:gd name="T41" fmla="*/ 150 h 150"/>
                <a:gd name="T42" fmla="*/ 292 w 292"/>
                <a:gd name="T43" fmla="*/ 150 h 150"/>
                <a:gd name="T44" fmla="*/ 292 w 292"/>
                <a:gd name="T45" fmla="*/ 146 h 150"/>
                <a:gd name="T46" fmla="*/ 292 w 292"/>
                <a:gd name="T47" fmla="*/ 146 h 150"/>
                <a:gd name="T48" fmla="*/ 290 w 292"/>
                <a:gd name="T49" fmla="*/ 130 h 150"/>
                <a:gd name="T50" fmla="*/ 288 w 292"/>
                <a:gd name="T51" fmla="*/ 114 h 150"/>
                <a:gd name="T52" fmla="*/ 284 w 292"/>
                <a:gd name="T53" fmla="*/ 100 h 150"/>
                <a:gd name="T54" fmla="*/ 280 w 292"/>
                <a:gd name="T55" fmla="*/ 88 h 150"/>
                <a:gd name="T56" fmla="*/ 274 w 292"/>
                <a:gd name="T57" fmla="*/ 74 h 150"/>
                <a:gd name="T58" fmla="*/ 268 w 292"/>
                <a:gd name="T59" fmla="*/ 62 h 150"/>
                <a:gd name="T60" fmla="*/ 260 w 292"/>
                <a:gd name="T61" fmla="*/ 52 h 150"/>
                <a:gd name="T62" fmla="*/ 250 w 292"/>
                <a:gd name="T63" fmla="*/ 42 h 150"/>
                <a:gd name="T64" fmla="*/ 240 w 292"/>
                <a:gd name="T65" fmla="*/ 32 h 150"/>
                <a:gd name="T66" fmla="*/ 228 w 292"/>
                <a:gd name="T67" fmla="*/ 24 h 150"/>
                <a:gd name="T68" fmla="*/ 216 w 292"/>
                <a:gd name="T69" fmla="*/ 16 h 150"/>
                <a:gd name="T70" fmla="*/ 204 w 292"/>
                <a:gd name="T71" fmla="*/ 12 h 150"/>
                <a:gd name="T72" fmla="*/ 190 w 292"/>
                <a:gd name="T73" fmla="*/ 6 h 150"/>
                <a:gd name="T74" fmla="*/ 176 w 292"/>
                <a:gd name="T75" fmla="*/ 4 h 150"/>
                <a:gd name="T76" fmla="*/ 162 w 292"/>
                <a:gd name="T77" fmla="*/ 0 h 150"/>
                <a:gd name="T78" fmla="*/ 146 w 292"/>
                <a:gd name="T79" fmla="*/ 0 h 150"/>
                <a:gd name="T80" fmla="*/ 146 w 292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92" h="150">
                  <a:moveTo>
                    <a:pt x="146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6" y="4"/>
                  </a:lnTo>
                  <a:lnTo>
                    <a:pt x="102" y="6"/>
                  </a:lnTo>
                  <a:lnTo>
                    <a:pt x="88" y="12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8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92" y="150"/>
                  </a:lnTo>
                  <a:lnTo>
                    <a:pt x="292" y="146"/>
                  </a:lnTo>
                  <a:lnTo>
                    <a:pt x="290" y="130"/>
                  </a:lnTo>
                  <a:lnTo>
                    <a:pt x="288" y="114"/>
                  </a:lnTo>
                  <a:lnTo>
                    <a:pt x="284" y="100"/>
                  </a:lnTo>
                  <a:lnTo>
                    <a:pt x="280" y="88"/>
                  </a:lnTo>
                  <a:lnTo>
                    <a:pt x="274" y="74"/>
                  </a:lnTo>
                  <a:lnTo>
                    <a:pt x="268" y="62"/>
                  </a:lnTo>
                  <a:lnTo>
                    <a:pt x="260" y="52"/>
                  </a:lnTo>
                  <a:lnTo>
                    <a:pt x="250" y="42"/>
                  </a:lnTo>
                  <a:lnTo>
                    <a:pt x="240" y="32"/>
                  </a:lnTo>
                  <a:lnTo>
                    <a:pt x="228" y="24"/>
                  </a:lnTo>
                  <a:lnTo>
                    <a:pt x="216" y="16"/>
                  </a:lnTo>
                  <a:lnTo>
                    <a:pt x="204" y="12"/>
                  </a:lnTo>
                  <a:lnTo>
                    <a:pt x="190" y="6"/>
                  </a:lnTo>
                  <a:lnTo>
                    <a:pt x="176" y="4"/>
                  </a:lnTo>
                  <a:lnTo>
                    <a:pt x="162" y="0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Freeform 518"/>
            <p:cNvSpPr>
              <a:spLocks/>
            </p:cNvSpPr>
            <p:nvPr/>
          </p:nvSpPr>
          <p:spPr bwMode="auto">
            <a:xfrm>
              <a:off x="4188" y="2572"/>
              <a:ext cx="50" cy="212"/>
            </a:xfrm>
            <a:custGeom>
              <a:avLst/>
              <a:gdLst>
                <a:gd name="T0" fmla="*/ 2 w 50"/>
                <a:gd name="T1" fmla="*/ 24 h 212"/>
                <a:gd name="T2" fmla="*/ 0 w 50"/>
                <a:gd name="T3" fmla="*/ 210 h 212"/>
                <a:gd name="T4" fmla="*/ 30 w 50"/>
                <a:gd name="T5" fmla="*/ 212 h 212"/>
                <a:gd name="T6" fmla="*/ 50 w 50"/>
                <a:gd name="T7" fmla="*/ 208 h 212"/>
                <a:gd name="T8" fmla="*/ 50 w 50"/>
                <a:gd name="T9" fmla="*/ 202 h 212"/>
                <a:gd name="T10" fmla="*/ 50 w 50"/>
                <a:gd name="T11" fmla="*/ 202 h 212"/>
                <a:gd name="T12" fmla="*/ 50 w 50"/>
                <a:gd name="T13" fmla="*/ 36 h 212"/>
                <a:gd name="T14" fmla="*/ 50 w 50"/>
                <a:gd name="T15" fmla="*/ 36 h 212"/>
                <a:gd name="T16" fmla="*/ 50 w 50"/>
                <a:gd name="T17" fmla="*/ 30 h 212"/>
                <a:gd name="T18" fmla="*/ 44 w 50"/>
                <a:gd name="T19" fmla="*/ 28 h 212"/>
                <a:gd name="T20" fmla="*/ 36 w 50"/>
                <a:gd name="T21" fmla="*/ 16 h 212"/>
                <a:gd name="T22" fmla="*/ 36 w 50"/>
                <a:gd name="T23" fmla="*/ 14 h 212"/>
                <a:gd name="T24" fmla="*/ 34 w 50"/>
                <a:gd name="T25" fmla="*/ 14 h 212"/>
                <a:gd name="T26" fmla="*/ 38 w 50"/>
                <a:gd name="T27" fmla="*/ 14 h 212"/>
                <a:gd name="T28" fmla="*/ 32 w 50"/>
                <a:gd name="T29" fmla="*/ 6 h 212"/>
                <a:gd name="T30" fmla="*/ 32 w 50"/>
                <a:gd name="T31" fmla="*/ 6 h 212"/>
                <a:gd name="T32" fmla="*/ 32 w 50"/>
                <a:gd name="T33" fmla="*/ 6 h 212"/>
                <a:gd name="T34" fmla="*/ 32 w 50"/>
                <a:gd name="T35" fmla="*/ 6 h 212"/>
                <a:gd name="T36" fmla="*/ 30 w 50"/>
                <a:gd name="T37" fmla="*/ 2 h 212"/>
                <a:gd name="T38" fmla="*/ 26 w 50"/>
                <a:gd name="T39" fmla="*/ 0 h 212"/>
                <a:gd name="T40" fmla="*/ 24 w 50"/>
                <a:gd name="T41" fmla="*/ 0 h 212"/>
                <a:gd name="T42" fmla="*/ 20 w 50"/>
                <a:gd name="T43" fmla="*/ 4 h 212"/>
                <a:gd name="T44" fmla="*/ 22 w 50"/>
                <a:gd name="T45" fmla="*/ 4 h 212"/>
                <a:gd name="T46" fmla="*/ 22 w 50"/>
                <a:gd name="T47" fmla="*/ 4 h 212"/>
                <a:gd name="T48" fmla="*/ 22 w 50"/>
                <a:gd name="T49" fmla="*/ 6 h 212"/>
                <a:gd name="T50" fmla="*/ 20 w 50"/>
                <a:gd name="T51" fmla="*/ 6 h 212"/>
                <a:gd name="T52" fmla="*/ 16 w 50"/>
                <a:gd name="T53" fmla="*/ 14 h 212"/>
                <a:gd name="T54" fmla="*/ 18 w 50"/>
                <a:gd name="T55" fmla="*/ 12 h 212"/>
                <a:gd name="T56" fmla="*/ 18 w 50"/>
                <a:gd name="T57" fmla="*/ 12 h 212"/>
                <a:gd name="T58" fmla="*/ 18 w 50"/>
                <a:gd name="T59" fmla="*/ 14 h 212"/>
                <a:gd name="T60" fmla="*/ 16 w 50"/>
                <a:gd name="T61" fmla="*/ 14 h 212"/>
                <a:gd name="T62" fmla="*/ 10 w 50"/>
                <a:gd name="T63" fmla="*/ 22 h 212"/>
                <a:gd name="T64" fmla="*/ 6 w 50"/>
                <a:gd name="T65" fmla="*/ 24 h 212"/>
                <a:gd name="T66" fmla="*/ 2 w 50"/>
                <a:gd name="T67" fmla="*/ 24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" h="212">
                  <a:moveTo>
                    <a:pt x="2" y="24"/>
                  </a:moveTo>
                  <a:lnTo>
                    <a:pt x="0" y="210"/>
                  </a:lnTo>
                  <a:lnTo>
                    <a:pt x="30" y="212"/>
                  </a:lnTo>
                  <a:lnTo>
                    <a:pt x="50" y="208"/>
                  </a:lnTo>
                  <a:lnTo>
                    <a:pt x="50" y="202"/>
                  </a:lnTo>
                  <a:lnTo>
                    <a:pt x="50" y="36"/>
                  </a:lnTo>
                  <a:lnTo>
                    <a:pt x="50" y="30"/>
                  </a:lnTo>
                  <a:lnTo>
                    <a:pt x="44" y="2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2" y="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6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Freeform 519"/>
            <p:cNvSpPr>
              <a:spLocks/>
            </p:cNvSpPr>
            <p:nvPr/>
          </p:nvSpPr>
          <p:spPr bwMode="auto">
            <a:xfrm>
              <a:off x="4188" y="2572"/>
              <a:ext cx="50" cy="212"/>
            </a:xfrm>
            <a:custGeom>
              <a:avLst/>
              <a:gdLst>
                <a:gd name="T0" fmla="*/ 2 w 50"/>
                <a:gd name="T1" fmla="*/ 24 h 212"/>
                <a:gd name="T2" fmla="*/ 0 w 50"/>
                <a:gd name="T3" fmla="*/ 210 h 212"/>
                <a:gd name="T4" fmla="*/ 30 w 50"/>
                <a:gd name="T5" fmla="*/ 212 h 212"/>
                <a:gd name="T6" fmla="*/ 50 w 50"/>
                <a:gd name="T7" fmla="*/ 208 h 212"/>
                <a:gd name="T8" fmla="*/ 50 w 50"/>
                <a:gd name="T9" fmla="*/ 202 h 212"/>
                <a:gd name="T10" fmla="*/ 50 w 50"/>
                <a:gd name="T11" fmla="*/ 202 h 212"/>
                <a:gd name="T12" fmla="*/ 50 w 50"/>
                <a:gd name="T13" fmla="*/ 36 h 212"/>
                <a:gd name="T14" fmla="*/ 50 w 50"/>
                <a:gd name="T15" fmla="*/ 36 h 212"/>
                <a:gd name="T16" fmla="*/ 50 w 50"/>
                <a:gd name="T17" fmla="*/ 30 h 212"/>
                <a:gd name="T18" fmla="*/ 44 w 50"/>
                <a:gd name="T19" fmla="*/ 28 h 212"/>
                <a:gd name="T20" fmla="*/ 36 w 50"/>
                <a:gd name="T21" fmla="*/ 16 h 212"/>
                <a:gd name="T22" fmla="*/ 36 w 50"/>
                <a:gd name="T23" fmla="*/ 14 h 212"/>
                <a:gd name="T24" fmla="*/ 34 w 50"/>
                <a:gd name="T25" fmla="*/ 14 h 212"/>
                <a:gd name="T26" fmla="*/ 38 w 50"/>
                <a:gd name="T27" fmla="*/ 14 h 212"/>
                <a:gd name="T28" fmla="*/ 32 w 50"/>
                <a:gd name="T29" fmla="*/ 6 h 212"/>
                <a:gd name="T30" fmla="*/ 32 w 50"/>
                <a:gd name="T31" fmla="*/ 6 h 212"/>
                <a:gd name="T32" fmla="*/ 32 w 50"/>
                <a:gd name="T33" fmla="*/ 6 h 212"/>
                <a:gd name="T34" fmla="*/ 32 w 50"/>
                <a:gd name="T35" fmla="*/ 6 h 212"/>
                <a:gd name="T36" fmla="*/ 30 w 50"/>
                <a:gd name="T37" fmla="*/ 2 h 212"/>
                <a:gd name="T38" fmla="*/ 26 w 50"/>
                <a:gd name="T39" fmla="*/ 0 h 212"/>
                <a:gd name="T40" fmla="*/ 24 w 50"/>
                <a:gd name="T41" fmla="*/ 0 h 212"/>
                <a:gd name="T42" fmla="*/ 20 w 50"/>
                <a:gd name="T43" fmla="*/ 4 h 212"/>
                <a:gd name="T44" fmla="*/ 22 w 50"/>
                <a:gd name="T45" fmla="*/ 4 h 212"/>
                <a:gd name="T46" fmla="*/ 22 w 50"/>
                <a:gd name="T47" fmla="*/ 4 h 212"/>
                <a:gd name="T48" fmla="*/ 22 w 50"/>
                <a:gd name="T49" fmla="*/ 6 h 212"/>
                <a:gd name="T50" fmla="*/ 20 w 50"/>
                <a:gd name="T51" fmla="*/ 6 h 212"/>
                <a:gd name="T52" fmla="*/ 16 w 50"/>
                <a:gd name="T53" fmla="*/ 14 h 212"/>
                <a:gd name="T54" fmla="*/ 18 w 50"/>
                <a:gd name="T55" fmla="*/ 12 h 212"/>
                <a:gd name="T56" fmla="*/ 18 w 50"/>
                <a:gd name="T57" fmla="*/ 12 h 212"/>
                <a:gd name="T58" fmla="*/ 18 w 50"/>
                <a:gd name="T59" fmla="*/ 14 h 212"/>
                <a:gd name="T60" fmla="*/ 16 w 50"/>
                <a:gd name="T61" fmla="*/ 14 h 212"/>
                <a:gd name="T62" fmla="*/ 10 w 50"/>
                <a:gd name="T63" fmla="*/ 22 h 212"/>
                <a:gd name="T64" fmla="*/ 6 w 50"/>
                <a:gd name="T65" fmla="*/ 24 h 212"/>
                <a:gd name="T66" fmla="*/ 2 w 50"/>
                <a:gd name="T67" fmla="*/ 24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" h="212">
                  <a:moveTo>
                    <a:pt x="2" y="24"/>
                  </a:moveTo>
                  <a:lnTo>
                    <a:pt x="0" y="210"/>
                  </a:lnTo>
                  <a:lnTo>
                    <a:pt x="30" y="212"/>
                  </a:lnTo>
                  <a:lnTo>
                    <a:pt x="50" y="208"/>
                  </a:lnTo>
                  <a:lnTo>
                    <a:pt x="50" y="202"/>
                  </a:lnTo>
                  <a:lnTo>
                    <a:pt x="50" y="36"/>
                  </a:lnTo>
                  <a:lnTo>
                    <a:pt x="50" y="30"/>
                  </a:lnTo>
                  <a:lnTo>
                    <a:pt x="44" y="2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2" y="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6" y="24"/>
                  </a:lnTo>
                  <a:lnTo>
                    <a:pt x="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Freeform 520"/>
            <p:cNvSpPr>
              <a:spLocks/>
            </p:cNvSpPr>
            <p:nvPr/>
          </p:nvSpPr>
          <p:spPr bwMode="auto">
            <a:xfrm>
              <a:off x="4222" y="2602"/>
              <a:ext cx="10" cy="174"/>
            </a:xfrm>
            <a:custGeom>
              <a:avLst/>
              <a:gdLst>
                <a:gd name="T0" fmla="*/ 0 w 10"/>
                <a:gd name="T1" fmla="*/ 0 h 174"/>
                <a:gd name="T2" fmla="*/ 10 w 10"/>
                <a:gd name="T3" fmla="*/ 4 h 174"/>
                <a:gd name="T4" fmla="*/ 10 w 10"/>
                <a:gd name="T5" fmla="*/ 172 h 174"/>
                <a:gd name="T6" fmla="*/ 0 w 10"/>
                <a:gd name="T7" fmla="*/ 174 h 174"/>
                <a:gd name="T8" fmla="*/ 0 w 10"/>
                <a:gd name="T9" fmla="*/ 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4">
                  <a:moveTo>
                    <a:pt x="0" y="0"/>
                  </a:moveTo>
                  <a:lnTo>
                    <a:pt x="10" y="4"/>
                  </a:lnTo>
                  <a:lnTo>
                    <a:pt x="10" y="172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Freeform 521"/>
            <p:cNvSpPr>
              <a:spLocks/>
            </p:cNvSpPr>
            <p:nvPr/>
          </p:nvSpPr>
          <p:spPr bwMode="auto">
            <a:xfrm>
              <a:off x="4222" y="2602"/>
              <a:ext cx="10" cy="174"/>
            </a:xfrm>
            <a:custGeom>
              <a:avLst/>
              <a:gdLst>
                <a:gd name="T0" fmla="*/ 0 w 10"/>
                <a:gd name="T1" fmla="*/ 0 h 174"/>
                <a:gd name="T2" fmla="*/ 10 w 10"/>
                <a:gd name="T3" fmla="*/ 4 h 174"/>
                <a:gd name="T4" fmla="*/ 10 w 10"/>
                <a:gd name="T5" fmla="*/ 172 h 174"/>
                <a:gd name="T6" fmla="*/ 0 w 10"/>
                <a:gd name="T7" fmla="*/ 174 h 174"/>
                <a:gd name="T8" fmla="*/ 0 w 10"/>
                <a:gd name="T9" fmla="*/ 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4">
                  <a:moveTo>
                    <a:pt x="0" y="0"/>
                  </a:moveTo>
                  <a:lnTo>
                    <a:pt x="10" y="4"/>
                  </a:lnTo>
                  <a:lnTo>
                    <a:pt x="10" y="172"/>
                  </a:lnTo>
                  <a:lnTo>
                    <a:pt x="0" y="1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Freeform 522"/>
            <p:cNvSpPr>
              <a:spLocks/>
            </p:cNvSpPr>
            <p:nvPr/>
          </p:nvSpPr>
          <p:spPr bwMode="auto">
            <a:xfrm>
              <a:off x="4194" y="2598"/>
              <a:ext cx="20" cy="180"/>
            </a:xfrm>
            <a:custGeom>
              <a:avLst/>
              <a:gdLst>
                <a:gd name="T0" fmla="*/ 0 w 20"/>
                <a:gd name="T1" fmla="*/ 2 h 180"/>
                <a:gd name="T2" fmla="*/ 0 w 20"/>
                <a:gd name="T3" fmla="*/ 2 h 180"/>
                <a:gd name="T4" fmla="*/ 20 w 20"/>
                <a:gd name="T5" fmla="*/ 0 h 180"/>
                <a:gd name="T6" fmla="*/ 20 w 20"/>
                <a:gd name="T7" fmla="*/ 180 h 180"/>
                <a:gd name="T8" fmla="*/ 0 w 20"/>
                <a:gd name="T9" fmla="*/ 178 h 180"/>
                <a:gd name="T10" fmla="*/ 0 w 20"/>
                <a:gd name="T11" fmla="*/ 2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0">
                  <a:moveTo>
                    <a:pt x="0" y="2"/>
                  </a:moveTo>
                  <a:lnTo>
                    <a:pt x="0" y="2"/>
                  </a:lnTo>
                  <a:lnTo>
                    <a:pt x="20" y="0"/>
                  </a:lnTo>
                  <a:lnTo>
                    <a:pt x="20" y="180"/>
                  </a:lnTo>
                  <a:lnTo>
                    <a:pt x="0" y="17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Freeform 523"/>
            <p:cNvSpPr>
              <a:spLocks/>
            </p:cNvSpPr>
            <p:nvPr/>
          </p:nvSpPr>
          <p:spPr bwMode="auto">
            <a:xfrm>
              <a:off x="4194" y="2598"/>
              <a:ext cx="20" cy="180"/>
            </a:xfrm>
            <a:custGeom>
              <a:avLst/>
              <a:gdLst>
                <a:gd name="T0" fmla="*/ 0 w 20"/>
                <a:gd name="T1" fmla="*/ 2 h 180"/>
                <a:gd name="T2" fmla="*/ 0 w 20"/>
                <a:gd name="T3" fmla="*/ 2 h 180"/>
                <a:gd name="T4" fmla="*/ 20 w 20"/>
                <a:gd name="T5" fmla="*/ 0 h 180"/>
                <a:gd name="T6" fmla="*/ 20 w 20"/>
                <a:gd name="T7" fmla="*/ 180 h 180"/>
                <a:gd name="T8" fmla="*/ 0 w 20"/>
                <a:gd name="T9" fmla="*/ 178 h 180"/>
                <a:gd name="T10" fmla="*/ 0 w 20"/>
                <a:gd name="T11" fmla="*/ 2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0">
                  <a:moveTo>
                    <a:pt x="0" y="2"/>
                  </a:moveTo>
                  <a:lnTo>
                    <a:pt x="0" y="2"/>
                  </a:lnTo>
                  <a:lnTo>
                    <a:pt x="20" y="0"/>
                  </a:lnTo>
                  <a:lnTo>
                    <a:pt x="20" y="180"/>
                  </a:lnTo>
                  <a:lnTo>
                    <a:pt x="0" y="178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Freeform 524"/>
            <p:cNvSpPr>
              <a:spLocks/>
            </p:cNvSpPr>
            <p:nvPr/>
          </p:nvSpPr>
          <p:spPr bwMode="auto">
            <a:xfrm>
              <a:off x="4150" y="2554"/>
              <a:ext cx="54" cy="234"/>
            </a:xfrm>
            <a:custGeom>
              <a:avLst/>
              <a:gdLst>
                <a:gd name="T0" fmla="*/ 0 w 54"/>
                <a:gd name="T1" fmla="*/ 26 h 234"/>
                <a:gd name="T2" fmla="*/ 0 w 54"/>
                <a:gd name="T3" fmla="*/ 232 h 234"/>
                <a:gd name="T4" fmla="*/ 32 w 54"/>
                <a:gd name="T5" fmla="*/ 234 h 234"/>
                <a:gd name="T6" fmla="*/ 54 w 54"/>
                <a:gd name="T7" fmla="*/ 230 h 234"/>
                <a:gd name="T8" fmla="*/ 54 w 54"/>
                <a:gd name="T9" fmla="*/ 224 h 234"/>
                <a:gd name="T10" fmla="*/ 54 w 54"/>
                <a:gd name="T11" fmla="*/ 224 h 234"/>
                <a:gd name="T12" fmla="*/ 54 w 54"/>
                <a:gd name="T13" fmla="*/ 40 h 234"/>
                <a:gd name="T14" fmla="*/ 54 w 54"/>
                <a:gd name="T15" fmla="*/ 42 h 234"/>
                <a:gd name="T16" fmla="*/ 54 w 54"/>
                <a:gd name="T17" fmla="*/ 34 h 234"/>
                <a:gd name="T18" fmla="*/ 48 w 54"/>
                <a:gd name="T19" fmla="*/ 32 h 234"/>
                <a:gd name="T20" fmla="*/ 40 w 54"/>
                <a:gd name="T21" fmla="*/ 16 h 234"/>
                <a:gd name="T22" fmla="*/ 38 w 54"/>
                <a:gd name="T23" fmla="*/ 16 h 234"/>
                <a:gd name="T24" fmla="*/ 38 w 54"/>
                <a:gd name="T25" fmla="*/ 16 h 234"/>
                <a:gd name="T26" fmla="*/ 40 w 54"/>
                <a:gd name="T27" fmla="*/ 16 h 234"/>
                <a:gd name="T28" fmla="*/ 36 w 54"/>
                <a:gd name="T29" fmla="*/ 8 h 234"/>
                <a:gd name="T30" fmla="*/ 34 w 54"/>
                <a:gd name="T31" fmla="*/ 8 h 234"/>
                <a:gd name="T32" fmla="*/ 34 w 54"/>
                <a:gd name="T33" fmla="*/ 6 h 234"/>
                <a:gd name="T34" fmla="*/ 34 w 54"/>
                <a:gd name="T35" fmla="*/ 6 h 234"/>
                <a:gd name="T36" fmla="*/ 32 w 54"/>
                <a:gd name="T37" fmla="*/ 2 h 234"/>
                <a:gd name="T38" fmla="*/ 28 w 54"/>
                <a:gd name="T39" fmla="*/ 0 h 234"/>
                <a:gd name="T40" fmla="*/ 26 w 54"/>
                <a:gd name="T41" fmla="*/ 2 h 234"/>
                <a:gd name="T42" fmla="*/ 22 w 54"/>
                <a:gd name="T43" fmla="*/ 6 h 234"/>
                <a:gd name="T44" fmla="*/ 22 w 54"/>
                <a:gd name="T45" fmla="*/ 6 h 234"/>
                <a:gd name="T46" fmla="*/ 22 w 54"/>
                <a:gd name="T47" fmla="*/ 6 h 234"/>
                <a:gd name="T48" fmla="*/ 22 w 54"/>
                <a:gd name="T49" fmla="*/ 6 h 234"/>
                <a:gd name="T50" fmla="*/ 20 w 54"/>
                <a:gd name="T51" fmla="*/ 6 h 234"/>
                <a:gd name="T52" fmla="*/ 16 w 54"/>
                <a:gd name="T53" fmla="*/ 14 h 234"/>
                <a:gd name="T54" fmla="*/ 18 w 54"/>
                <a:gd name="T55" fmla="*/ 14 h 234"/>
                <a:gd name="T56" fmla="*/ 18 w 54"/>
                <a:gd name="T57" fmla="*/ 14 h 234"/>
                <a:gd name="T58" fmla="*/ 18 w 54"/>
                <a:gd name="T59" fmla="*/ 16 h 234"/>
                <a:gd name="T60" fmla="*/ 16 w 54"/>
                <a:gd name="T61" fmla="*/ 16 h 234"/>
                <a:gd name="T62" fmla="*/ 10 w 54"/>
                <a:gd name="T63" fmla="*/ 24 h 234"/>
                <a:gd name="T64" fmla="*/ 4 w 54"/>
                <a:gd name="T65" fmla="*/ 26 h 234"/>
                <a:gd name="T66" fmla="*/ 0 w 54"/>
                <a:gd name="T67" fmla="*/ 26 h 2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234">
                  <a:moveTo>
                    <a:pt x="0" y="26"/>
                  </a:moveTo>
                  <a:lnTo>
                    <a:pt x="0" y="232"/>
                  </a:lnTo>
                  <a:lnTo>
                    <a:pt x="32" y="234"/>
                  </a:lnTo>
                  <a:lnTo>
                    <a:pt x="54" y="230"/>
                  </a:lnTo>
                  <a:lnTo>
                    <a:pt x="54" y="224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34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Freeform 525"/>
            <p:cNvSpPr>
              <a:spLocks/>
            </p:cNvSpPr>
            <p:nvPr/>
          </p:nvSpPr>
          <p:spPr bwMode="auto">
            <a:xfrm>
              <a:off x="4150" y="2554"/>
              <a:ext cx="54" cy="234"/>
            </a:xfrm>
            <a:custGeom>
              <a:avLst/>
              <a:gdLst>
                <a:gd name="T0" fmla="*/ 0 w 54"/>
                <a:gd name="T1" fmla="*/ 26 h 234"/>
                <a:gd name="T2" fmla="*/ 0 w 54"/>
                <a:gd name="T3" fmla="*/ 232 h 234"/>
                <a:gd name="T4" fmla="*/ 32 w 54"/>
                <a:gd name="T5" fmla="*/ 234 h 234"/>
                <a:gd name="T6" fmla="*/ 54 w 54"/>
                <a:gd name="T7" fmla="*/ 230 h 234"/>
                <a:gd name="T8" fmla="*/ 54 w 54"/>
                <a:gd name="T9" fmla="*/ 224 h 234"/>
                <a:gd name="T10" fmla="*/ 54 w 54"/>
                <a:gd name="T11" fmla="*/ 224 h 234"/>
                <a:gd name="T12" fmla="*/ 54 w 54"/>
                <a:gd name="T13" fmla="*/ 40 h 234"/>
                <a:gd name="T14" fmla="*/ 54 w 54"/>
                <a:gd name="T15" fmla="*/ 42 h 234"/>
                <a:gd name="T16" fmla="*/ 54 w 54"/>
                <a:gd name="T17" fmla="*/ 34 h 234"/>
                <a:gd name="T18" fmla="*/ 48 w 54"/>
                <a:gd name="T19" fmla="*/ 32 h 234"/>
                <a:gd name="T20" fmla="*/ 40 w 54"/>
                <a:gd name="T21" fmla="*/ 16 h 234"/>
                <a:gd name="T22" fmla="*/ 38 w 54"/>
                <a:gd name="T23" fmla="*/ 16 h 234"/>
                <a:gd name="T24" fmla="*/ 38 w 54"/>
                <a:gd name="T25" fmla="*/ 16 h 234"/>
                <a:gd name="T26" fmla="*/ 40 w 54"/>
                <a:gd name="T27" fmla="*/ 16 h 234"/>
                <a:gd name="T28" fmla="*/ 36 w 54"/>
                <a:gd name="T29" fmla="*/ 8 h 234"/>
                <a:gd name="T30" fmla="*/ 34 w 54"/>
                <a:gd name="T31" fmla="*/ 8 h 234"/>
                <a:gd name="T32" fmla="*/ 34 w 54"/>
                <a:gd name="T33" fmla="*/ 6 h 234"/>
                <a:gd name="T34" fmla="*/ 34 w 54"/>
                <a:gd name="T35" fmla="*/ 6 h 234"/>
                <a:gd name="T36" fmla="*/ 32 w 54"/>
                <a:gd name="T37" fmla="*/ 2 h 234"/>
                <a:gd name="T38" fmla="*/ 28 w 54"/>
                <a:gd name="T39" fmla="*/ 0 h 234"/>
                <a:gd name="T40" fmla="*/ 26 w 54"/>
                <a:gd name="T41" fmla="*/ 2 h 234"/>
                <a:gd name="T42" fmla="*/ 22 w 54"/>
                <a:gd name="T43" fmla="*/ 6 h 234"/>
                <a:gd name="T44" fmla="*/ 22 w 54"/>
                <a:gd name="T45" fmla="*/ 6 h 234"/>
                <a:gd name="T46" fmla="*/ 22 w 54"/>
                <a:gd name="T47" fmla="*/ 6 h 234"/>
                <a:gd name="T48" fmla="*/ 22 w 54"/>
                <a:gd name="T49" fmla="*/ 6 h 234"/>
                <a:gd name="T50" fmla="*/ 20 w 54"/>
                <a:gd name="T51" fmla="*/ 6 h 234"/>
                <a:gd name="T52" fmla="*/ 16 w 54"/>
                <a:gd name="T53" fmla="*/ 14 h 234"/>
                <a:gd name="T54" fmla="*/ 18 w 54"/>
                <a:gd name="T55" fmla="*/ 14 h 234"/>
                <a:gd name="T56" fmla="*/ 18 w 54"/>
                <a:gd name="T57" fmla="*/ 14 h 234"/>
                <a:gd name="T58" fmla="*/ 18 w 54"/>
                <a:gd name="T59" fmla="*/ 16 h 234"/>
                <a:gd name="T60" fmla="*/ 16 w 54"/>
                <a:gd name="T61" fmla="*/ 16 h 234"/>
                <a:gd name="T62" fmla="*/ 10 w 54"/>
                <a:gd name="T63" fmla="*/ 24 h 234"/>
                <a:gd name="T64" fmla="*/ 4 w 54"/>
                <a:gd name="T65" fmla="*/ 26 h 234"/>
                <a:gd name="T66" fmla="*/ 0 w 54"/>
                <a:gd name="T67" fmla="*/ 26 h 2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234">
                  <a:moveTo>
                    <a:pt x="0" y="26"/>
                  </a:moveTo>
                  <a:lnTo>
                    <a:pt x="0" y="232"/>
                  </a:lnTo>
                  <a:lnTo>
                    <a:pt x="32" y="234"/>
                  </a:lnTo>
                  <a:lnTo>
                    <a:pt x="54" y="230"/>
                  </a:lnTo>
                  <a:lnTo>
                    <a:pt x="54" y="224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34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Freeform 526"/>
            <p:cNvSpPr>
              <a:spLocks/>
            </p:cNvSpPr>
            <p:nvPr/>
          </p:nvSpPr>
          <p:spPr bwMode="auto">
            <a:xfrm>
              <a:off x="4186" y="2586"/>
              <a:ext cx="12" cy="196"/>
            </a:xfrm>
            <a:custGeom>
              <a:avLst/>
              <a:gdLst>
                <a:gd name="T0" fmla="*/ 0 w 12"/>
                <a:gd name="T1" fmla="*/ 0 h 196"/>
                <a:gd name="T2" fmla="*/ 12 w 12"/>
                <a:gd name="T3" fmla="*/ 6 h 196"/>
                <a:gd name="T4" fmla="*/ 12 w 12"/>
                <a:gd name="T5" fmla="*/ 194 h 196"/>
                <a:gd name="T6" fmla="*/ 0 w 12"/>
                <a:gd name="T7" fmla="*/ 196 h 196"/>
                <a:gd name="T8" fmla="*/ 0 w 12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96">
                  <a:moveTo>
                    <a:pt x="0" y="0"/>
                  </a:moveTo>
                  <a:lnTo>
                    <a:pt x="12" y="6"/>
                  </a:lnTo>
                  <a:lnTo>
                    <a:pt x="12" y="194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3" name="Freeform 527"/>
            <p:cNvSpPr>
              <a:spLocks/>
            </p:cNvSpPr>
            <p:nvPr/>
          </p:nvSpPr>
          <p:spPr bwMode="auto">
            <a:xfrm>
              <a:off x="4186" y="2586"/>
              <a:ext cx="12" cy="196"/>
            </a:xfrm>
            <a:custGeom>
              <a:avLst/>
              <a:gdLst>
                <a:gd name="T0" fmla="*/ 0 w 12"/>
                <a:gd name="T1" fmla="*/ 0 h 196"/>
                <a:gd name="T2" fmla="*/ 12 w 12"/>
                <a:gd name="T3" fmla="*/ 6 h 196"/>
                <a:gd name="T4" fmla="*/ 12 w 12"/>
                <a:gd name="T5" fmla="*/ 194 h 196"/>
                <a:gd name="T6" fmla="*/ 0 w 12"/>
                <a:gd name="T7" fmla="*/ 196 h 196"/>
                <a:gd name="T8" fmla="*/ 0 w 12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96">
                  <a:moveTo>
                    <a:pt x="0" y="0"/>
                  </a:moveTo>
                  <a:lnTo>
                    <a:pt x="12" y="6"/>
                  </a:lnTo>
                  <a:lnTo>
                    <a:pt x="12" y="194"/>
                  </a:lnTo>
                  <a:lnTo>
                    <a:pt x="0" y="19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Freeform 528"/>
            <p:cNvSpPr>
              <a:spLocks/>
            </p:cNvSpPr>
            <p:nvPr/>
          </p:nvSpPr>
          <p:spPr bwMode="auto">
            <a:xfrm>
              <a:off x="4156" y="2584"/>
              <a:ext cx="22" cy="198"/>
            </a:xfrm>
            <a:custGeom>
              <a:avLst/>
              <a:gdLst>
                <a:gd name="T0" fmla="*/ 0 w 22"/>
                <a:gd name="T1" fmla="*/ 2 h 198"/>
                <a:gd name="T2" fmla="*/ 0 w 22"/>
                <a:gd name="T3" fmla="*/ 2 h 198"/>
                <a:gd name="T4" fmla="*/ 22 w 22"/>
                <a:gd name="T5" fmla="*/ 0 h 198"/>
                <a:gd name="T6" fmla="*/ 22 w 22"/>
                <a:gd name="T7" fmla="*/ 198 h 198"/>
                <a:gd name="T8" fmla="*/ 0 w 22"/>
                <a:gd name="T9" fmla="*/ 196 h 198"/>
                <a:gd name="T10" fmla="*/ 0 w 22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98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22" y="198"/>
                  </a:lnTo>
                  <a:lnTo>
                    <a:pt x="0" y="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Freeform 529"/>
            <p:cNvSpPr>
              <a:spLocks/>
            </p:cNvSpPr>
            <p:nvPr/>
          </p:nvSpPr>
          <p:spPr bwMode="auto">
            <a:xfrm>
              <a:off x="4156" y="2584"/>
              <a:ext cx="22" cy="198"/>
            </a:xfrm>
            <a:custGeom>
              <a:avLst/>
              <a:gdLst>
                <a:gd name="T0" fmla="*/ 0 w 22"/>
                <a:gd name="T1" fmla="*/ 2 h 198"/>
                <a:gd name="T2" fmla="*/ 0 w 22"/>
                <a:gd name="T3" fmla="*/ 2 h 198"/>
                <a:gd name="T4" fmla="*/ 22 w 22"/>
                <a:gd name="T5" fmla="*/ 0 h 198"/>
                <a:gd name="T6" fmla="*/ 22 w 22"/>
                <a:gd name="T7" fmla="*/ 198 h 198"/>
                <a:gd name="T8" fmla="*/ 0 w 22"/>
                <a:gd name="T9" fmla="*/ 196 h 198"/>
                <a:gd name="T10" fmla="*/ 0 w 22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98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22" y="198"/>
                  </a:lnTo>
                  <a:lnTo>
                    <a:pt x="0" y="196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Freeform 530"/>
            <p:cNvSpPr>
              <a:spLocks/>
            </p:cNvSpPr>
            <p:nvPr/>
          </p:nvSpPr>
          <p:spPr bwMode="auto">
            <a:xfrm>
              <a:off x="3910" y="2530"/>
              <a:ext cx="258" cy="266"/>
            </a:xfrm>
            <a:custGeom>
              <a:avLst/>
              <a:gdLst>
                <a:gd name="T0" fmla="*/ 0 w 258"/>
                <a:gd name="T1" fmla="*/ 44 h 266"/>
                <a:gd name="T2" fmla="*/ 14 w 258"/>
                <a:gd name="T3" fmla="*/ 38 h 266"/>
                <a:gd name="T4" fmla="*/ 14 w 258"/>
                <a:gd name="T5" fmla="*/ 38 h 266"/>
                <a:gd name="T6" fmla="*/ 12 w 258"/>
                <a:gd name="T7" fmla="*/ 36 h 266"/>
                <a:gd name="T8" fmla="*/ 20 w 258"/>
                <a:gd name="T9" fmla="*/ 28 h 266"/>
                <a:gd name="T10" fmla="*/ 20 w 258"/>
                <a:gd name="T11" fmla="*/ 28 h 266"/>
                <a:gd name="T12" fmla="*/ 24 w 258"/>
                <a:gd name="T13" fmla="*/ 24 h 266"/>
                <a:gd name="T14" fmla="*/ 30 w 258"/>
                <a:gd name="T15" fmla="*/ 24 h 266"/>
                <a:gd name="T16" fmla="*/ 32 w 258"/>
                <a:gd name="T17" fmla="*/ 28 h 266"/>
                <a:gd name="T18" fmla="*/ 34 w 258"/>
                <a:gd name="T19" fmla="*/ 30 h 266"/>
                <a:gd name="T20" fmla="*/ 36 w 258"/>
                <a:gd name="T21" fmla="*/ 38 h 266"/>
                <a:gd name="T22" fmla="*/ 38 w 258"/>
                <a:gd name="T23" fmla="*/ 38 h 266"/>
                <a:gd name="T24" fmla="*/ 42 w 258"/>
                <a:gd name="T25" fmla="*/ 44 h 266"/>
                <a:gd name="T26" fmla="*/ 118 w 258"/>
                <a:gd name="T27" fmla="*/ 2 h 266"/>
                <a:gd name="T28" fmla="*/ 202 w 258"/>
                <a:gd name="T29" fmla="*/ 26 h 266"/>
                <a:gd name="T30" fmla="*/ 210 w 258"/>
                <a:gd name="T31" fmla="*/ 16 h 266"/>
                <a:gd name="T32" fmla="*/ 212 w 258"/>
                <a:gd name="T33" fmla="*/ 16 h 266"/>
                <a:gd name="T34" fmla="*/ 214 w 258"/>
                <a:gd name="T35" fmla="*/ 6 h 266"/>
                <a:gd name="T36" fmla="*/ 216 w 258"/>
                <a:gd name="T37" fmla="*/ 6 h 266"/>
                <a:gd name="T38" fmla="*/ 216 w 258"/>
                <a:gd name="T39" fmla="*/ 6 h 266"/>
                <a:gd name="T40" fmla="*/ 222 w 258"/>
                <a:gd name="T41" fmla="*/ 0 h 266"/>
                <a:gd name="T42" fmla="*/ 230 w 258"/>
                <a:gd name="T43" fmla="*/ 6 h 266"/>
                <a:gd name="T44" fmla="*/ 230 w 258"/>
                <a:gd name="T45" fmla="*/ 8 h 266"/>
                <a:gd name="T46" fmla="*/ 236 w 258"/>
                <a:gd name="T47" fmla="*/ 18 h 266"/>
                <a:gd name="T48" fmla="*/ 234 w 258"/>
                <a:gd name="T49" fmla="*/ 18 h 266"/>
                <a:gd name="T50" fmla="*/ 250 w 258"/>
                <a:gd name="T51" fmla="*/ 34 h 266"/>
                <a:gd name="T52" fmla="*/ 258 w 258"/>
                <a:gd name="T53" fmla="*/ 46 h 266"/>
                <a:gd name="T54" fmla="*/ 256 w 258"/>
                <a:gd name="T55" fmla="*/ 254 h 266"/>
                <a:gd name="T56" fmla="*/ 258 w 258"/>
                <a:gd name="T57" fmla="*/ 260 h 266"/>
                <a:gd name="T58" fmla="*/ 2 w 258"/>
                <a:gd name="T59" fmla="*/ 264 h 266"/>
                <a:gd name="T60" fmla="*/ 2 w 258"/>
                <a:gd name="T61" fmla="*/ 256 h 266"/>
                <a:gd name="T62" fmla="*/ 0 w 258"/>
                <a:gd name="T63" fmla="*/ 50 h 2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266">
                  <a:moveTo>
                    <a:pt x="0" y="50"/>
                  </a:moveTo>
                  <a:lnTo>
                    <a:pt x="0" y="44"/>
                  </a:lnTo>
                  <a:lnTo>
                    <a:pt x="8" y="42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30" y="24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42" y="44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200" y="28"/>
                  </a:lnTo>
                  <a:lnTo>
                    <a:pt x="202" y="26"/>
                  </a:lnTo>
                  <a:lnTo>
                    <a:pt x="210" y="16"/>
                  </a:lnTo>
                  <a:lnTo>
                    <a:pt x="212" y="16"/>
                  </a:lnTo>
                  <a:lnTo>
                    <a:pt x="208" y="16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4"/>
                  </a:lnTo>
                  <a:lnTo>
                    <a:pt x="216" y="6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8" y="2"/>
                  </a:lnTo>
                  <a:lnTo>
                    <a:pt x="230" y="6"/>
                  </a:lnTo>
                  <a:lnTo>
                    <a:pt x="230" y="8"/>
                  </a:lnTo>
                  <a:lnTo>
                    <a:pt x="236" y="18"/>
                  </a:lnTo>
                  <a:lnTo>
                    <a:pt x="234" y="16"/>
                  </a:lnTo>
                  <a:lnTo>
                    <a:pt x="234" y="18"/>
                  </a:lnTo>
                  <a:lnTo>
                    <a:pt x="236" y="18"/>
                  </a:lnTo>
                  <a:lnTo>
                    <a:pt x="250" y="34"/>
                  </a:lnTo>
                  <a:lnTo>
                    <a:pt x="258" y="38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254"/>
                  </a:lnTo>
                  <a:lnTo>
                    <a:pt x="258" y="254"/>
                  </a:lnTo>
                  <a:lnTo>
                    <a:pt x="258" y="260"/>
                  </a:lnTo>
                  <a:lnTo>
                    <a:pt x="230" y="266"/>
                  </a:lnTo>
                  <a:lnTo>
                    <a:pt x="2" y="264"/>
                  </a:lnTo>
                  <a:lnTo>
                    <a:pt x="2" y="256"/>
                  </a:lnTo>
                  <a:lnTo>
                    <a:pt x="2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Freeform 531"/>
            <p:cNvSpPr>
              <a:spLocks/>
            </p:cNvSpPr>
            <p:nvPr/>
          </p:nvSpPr>
          <p:spPr bwMode="auto">
            <a:xfrm>
              <a:off x="3910" y="2530"/>
              <a:ext cx="258" cy="266"/>
            </a:xfrm>
            <a:custGeom>
              <a:avLst/>
              <a:gdLst>
                <a:gd name="T0" fmla="*/ 0 w 258"/>
                <a:gd name="T1" fmla="*/ 44 h 266"/>
                <a:gd name="T2" fmla="*/ 14 w 258"/>
                <a:gd name="T3" fmla="*/ 38 h 266"/>
                <a:gd name="T4" fmla="*/ 14 w 258"/>
                <a:gd name="T5" fmla="*/ 38 h 266"/>
                <a:gd name="T6" fmla="*/ 12 w 258"/>
                <a:gd name="T7" fmla="*/ 36 h 266"/>
                <a:gd name="T8" fmla="*/ 20 w 258"/>
                <a:gd name="T9" fmla="*/ 28 h 266"/>
                <a:gd name="T10" fmla="*/ 20 w 258"/>
                <a:gd name="T11" fmla="*/ 28 h 266"/>
                <a:gd name="T12" fmla="*/ 24 w 258"/>
                <a:gd name="T13" fmla="*/ 24 h 266"/>
                <a:gd name="T14" fmla="*/ 30 w 258"/>
                <a:gd name="T15" fmla="*/ 24 h 266"/>
                <a:gd name="T16" fmla="*/ 32 w 258"/>
                <a:gd name="T17" fmla="*/ 28 h 266"/>
                <a:gd name="T18" fmla="*/ 34 w 258"/>
                <a:gd name="T19" fmla="*/ 30 h 266"/>
                <a:gd name="T20" fmla="*/ 36 w 258"/>
                <a:gd name="T21" fmla="*/ 38 h 266"/>
                <a:gd name="T22" fmla="*/ 38 w 258"/>
                <a:gd name="T23" fmla="*/ 38 h 266"/>
                <a:gd name="T24" fmla="*/ 42 w 258"/>
                <a:gd name="T25" fmla="*/ 44 h 266"/>
                <a:gd name="T26" fmla="*/ 118 w 258"/>
                <a:gd name="T27" fmla="*/ 2 h 266"/>
                <a:gd name="T28" fmla="*/ 202 w 258"/>
                <a:gd name="T29" fmla="*/ 26 h 266"/>
                <a:gd name="T30" fmla="*/ 210 w 258"/>
                <a:gd name="T31" fmla="*/ 16 h 266"/>
                <a:gd name="T32" fmla="*/ 212 w 258"/>
                <a:gd name="T33" fmla="*/ 16 h 266"/>
                <a:gd name="T34" fmla="*/ 214 w 258"/>
                <a:gd name="T35" fmla="*/ 6 h 266"/>
                <a:gd name="T36" fmla="*/ 216 w 258"/>
                <a:gd name="T37" fmla="*/ 6 h 266"/>
                <a:gd name="T38" fmla="*/ 216 w 258"/>
                <a:gd name="T39" fmla="*/ 6 h 266"/>
                <a:gd name="T40" fmla="*/ 222 w 258"/>
                <a:gd name="T41" fmla="*/ 0 h 266"/>
                <a:gd name="T42" fmla="*/ 230 w 258"/>
                <a:gd name="T43" fmla="*/ 6 h 266"/>
                <a:gd name="T44" fmla="*/ 230 w 258"/>
                <a:gd name="T45" fmla="*/ 8 h 266"/>
                <a:gd name="T46" fmla="*/ 236 w 258"/>
                <a:gd name="T47" fmla="*/ 18 h 266"/>
                <a:gd name="T48" fmla="*/ 234 w 258"/>
                <a:gd name="T49" fmla="*/ 18 h 266"/>
                <a:gd name="T50" fmla="*/ 250 w 258"/>
                <a:gd name="T51" fmla="*/ 34 h 266"/>
                <a:gd name="T52" fmla="*/ 258 w 258"/>
                <a:gd name="T53" fmla="*/ 46 h 266"/>
                <a:gd name="T54" fmla="*/ 256 w 258"/>
                <a:gd name="T55" fmla="*/ 254 h 266"/>
                <a:gd name="T56" fmla="*/ 258 w 258"/>
                <a:gd name="T57" fmla="*/ 260 h 266"/>
                <a:gd name="T58" fmla="*/ 2 w 258"/>
                <a:gd name="T59" fmla="*/ 264 h 266"/>
                <a:gd name="T60" fmla="*/ 2 w 258"/>
                <a:gd name="T61" fmla="*/ 256 h 266"/>
                <a:gd name="T62" fmla="*/ 0 w 258"/>
                <a:gd name="T63" fmla="*/ 50 h 2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266">
                  <a:moveTo>
                    <a:pt x="0" y="50"/>
                  </a:moveTo>
                  <a:lnTo>
                    <a:pt x="0" y="44"/>
                  </a:lnTo>
                  <a:lnTo>
                    <a:pt x="8" y="42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30" y="24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42" y="44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200" y="28"/>
                  </a:lnTo>
                  <a:lnTo>
                    <a:pt x="202" y="26"/>
                  </a:lnTo>
                  <a:lnTo>
                    <a:pt x="210" y="16"/>
                  </a:lnTo>
                  <a:lnTo>
                    <a:pt x="212" y="16"/>
                  </a:lnTo>
                  <a:lnTo>
                    <a:pt x="208" y="16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4"/>
                  </a:lnTo>
                  <a:lnTo>
                    <a:pt x="216" y="6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8" y="2"/>
                  </a:lnTo>
                  <a:lnTo>
                    <a:pt x="230" y="6"/>
                  </a:lnTo>
                  <a:lnTo>
                    <a:pt x="230" y="8"/>
                  </a:lnTo>
                  <a:lnTo>
                    <a:pt x="236" y="18"/>
                  </a:lnTo>
                  <a:lnTo>
                    <a:pt x="234" y="16"/>
                  </a:lnTo>
                  <a:lnTo>
                    <a:pt x="234" y="18"/>
                  </a:lnTo>
                  <a:lnTo>
                    <a:pt x="236" y="18"/>
                  </a:lnTo>
                  <a:lnTo>
                    <a:pt x="250" y="34"/>
                  </a:lnTo>
                  <a:lnTo>
                    <a:pt x="258" y="38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254"/>
                  </a:lnTo>
                  <a:lnTo>
                    <a:pt x="258" y="254"/>
                  </a:lnTo>
                  <a:lnTo>
                    <a:pt x="258" y="260"/>
                  </a:lnTo>
                  <a:lnTo>
                    <a:pt x="230" y="266"/>
                  </a:lnTo>
                  <a:lnTo>
                    <a:pt x="2" y="264"/>
                  </a:lnTo>
                  <a:lnTo>
                    <a:pt x="2" y="256"/>
                  </a:lnTo>
                  <a:lnTo>
                    <a:pt x="2" y="5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Freeform 532"/>
            <p:cNvSpPr>
              <a:spLocks noEditPoints="1"/>
            </p:cNvSpPr>
            <p:nvPr/>
          </p:nvSpPr>
          <p:spPr bwMode="auto">
            <a:xfrm>
              <a:off x="3910" y="2530"/>
              <a:ext cx="258" cy="266"/>
            </a:xfrm>
            <a:custGeom>
              <a:avLst/>
              <a:gdLst>
                <a:gd name="T0" fmla="*/ 24 w 258"/>
                <a:gd name="T1" fmla="*/ 122 h 266"/>
                <a:gd name="T2" fmla="*/ 30 w 258"/>
                <a:gd name="T3" fmla="*/ 118 h 266"/>
                <a:gd name="T4" fmla="*/ 32 w 258"/>
                <a:gd name="T5" fmla="*/ 114 h 266"/>
                <a:gd name="T6" fmla="*/ 22 w 258"/>
                <a:gd name="T7" fmla="*/ 114 h 266"/>
                <a:gd name="T8" fmla="*/ 16 w 258"/>
                <a:gd name="T9" fmla="*/ 124 h 266"/>
                <a:gd name="T10" fmla="*/ 24 w 258"/>
                <a:gd name="T11" fmla="*/ 124 h 266"/>
                <a:gd name="T12" fmla="*/ 2 w 258"/>
                <a:gd name="T13" fmla="*/ 256 h 266"/>
                <a:gd name="T14" fmla="*/ 258 w 258"/>
                <a:gd name="T15" fmla="*/ 260 h 266"/>
                <a:gd name="T16" fmla="*/ 256 w 258"/>
                <a:gd name="T17" fmla="*/ 46 h 266"/>
                <a:gd name="T18" fmla="*/ 250 w 258"/>
                <a:gd name="T19" fmla="*/ 34 h 266"/>
                <a:gd name="T20" fmla="*/ 234 w 258"/>
                <a:gd name="T21" fmla="*/ 16 h 266"/>
                <a:gd name="T22" fmla="*/ 230 w 258"/>
                <a:gd name="T23" fmla="*/ 8 h 266"/>
                <a:gd name="T24" fmla="*/ 228 w 258"/>
                <a:gd name="T25" fmla="*/ 2 h 266"/>
                <a:gd name="T26" fmla="*/ 216 w 258"/>
                <a:gd name="T27" fmla="*/ 6 h 266"/>
                <a:gd name="T28" fmla="*/ 216 w 258"/>
                <a:gd name="T29" fmla="*/ 6 h 266"/>
                <a:gd name="T30" fmla="*/ 212 w 258"/>
                <a:gd name="T31" fmla="*/ 16 h 266"/>
                <a:gd name="T32" fmla="*/ 210 w 258"/>
                <a:gd name="T33" fmla="*/ 16 h 266"/>
                <a:gd name="T34" fmla="*/ 118 w 258"/>
                <a:gd name="T35" fmla="*/ 2 h 266"/>
                <a:gd name="T36" fmla="*/ 42 w 258"/>
                <a:gd name="T37" fmla="*/ 44 h 266"/>
                <a:gd name="T38" fmla="*/ 36 w 258"/>
                <a:gd name="T39" fmla="*/ 38 h 266"/>
                <a:gd name="T40" fmla="*/ 32 w 258"/>
                <a:gd name="T41" fmla="*/ 30 h 266"/>
                <a:gd name="T42" fmla="*/ 30 w 258"/>
                <a:gd name="T43" fmla="*/ 24 h 266"/>
                <a:gd name="T44" fmla="*/ 18 w 258"/>
                <a:gd name="T45" fmla="*/ 28 h 266"/>
                <a:gd name="T46" fmla="*/ 20 w 258"/>
                <a:gd name="T47" fmla="*/ 28 h 266"/>
                <a:gd name="T48" fmla="*/ 16 w 258"/>
                <a:gd name="T49" fmla="*/ 36 h 266"/>
                <a:gd name="T50" fmla="*/ 14 w 258"/>
                <a:gd name="T51" fmla="*/ 38 h 266"/>
                <a:gd name="T52" fmla="*/ 0 w 258"/>
                <a:gd name="T53" fmla="*/ 50 h 266"/>
                <a:gd name="T54" fmla="*/ 248 w 258"/>
                <a:gd name="T55" fmla="*/ 42 h 266"/>
                <a:gd name="T56" fmla="*/ 234 w 258"/>
                <a:gd name="T57" fmla="*/ 36 h 266"/>
                <a:gd name="T58" fmla="*/ 226 w 258"/>
                <a:gd name="T59" fmla="*/ 32 h 266"/>
                <a:gd name="T60" fmla="*/ 192 w 258"/>
                <a:gd name="T61" fmla="*/ 36 h 266"/>
                <a:gd name="T62" fmla="*/ 58 w 258"/>
                <a:gd name="T63" fmla="*/ 44 h 266"/>
                <a:gd name="T64" fmla="*/ 118 w 258"/>
                <a:gd name="T65" fmla="*/ 10 h 266"/>
                <a:gd name="T66" fmla="*/ 48 w 258"/>
                <a:gd name="T67" fmla="*/ 52 h 266"/>
                <a:gd name="T68" fmla="*/ 136 w 258"/>
                <a:gd name="T69" fmla="*/ 256 h 266"/>
                <a:gd name="T70" fmla="*/ 134 w 258"/>
                <a:gd name="T71" fmla="*/ 214 h 266"/>
                <a:gd name="T72" fmla="*/ 132 w 258"/>
                <a:gd name="T73" fmla="*/ 210 h 266"/>
                <a:gd name="T74" fmla="*/ 136 w 258"/>
                <a:gd name="T75" fmla="*/ 208 h 266"/>
                <a:gd name="T76" fmla="*/ 134 w 258"/>
                <a:gd name="T77" fmla="*/ 196 h 266"/>
                <a:gd name="T78" fmla="*/ 114 w 258"/>
                <a:gd name="T79" fmla="*/ 182 h 266"/>
                <a:gd name="T80" fmla="*/ 98 w 258"/>
                <a:gd name="T81" fmla="*/ 188 h 266"/>
                <a:gd name="T82" fmla="*/ 92 w 258"/>
                <a:gd name="T83" fmla="*/ 206 h 266"/>
                <a:gd name="T84" fmla="*/ 94 w 258"/>
                <a:gd name="T85" fmla="*/ 210 h 266"/>
                <a:gd name="T86" fmla="*/ 92 w 258"/>
                <a:gd name="T87" fmla="*/ 214 h 266"/>
                <a:gd name="T88" fmla="*/ 48 w 258"/>
                <a:gd name="T89" fmla="*/ 52 h 266"/>
                <a:gd name="T90" fmla="*/ 42 w 258"/>
                <a:gd name="T91" fmla="*/ 50 h 266"/>
                <a:gd name="T92" fmla="*/ 8 w 258"/>
                <a:gd name="T93" fmla="*/ 50 h 266"/>
                <a:gd name="T94" fmla="*/ 210 w 258"/>
                <a:gd name="T95" fmla="*/ 110 h 266"/>
                <a:gd name="T96" fmla="*/ 220 w 258"/>
                <a:gd name="T97" fmla="*/ 108 h 266"/>
                <a:gd name="T98" fmla="*/ 212 w 258"/>
                <a:gd name="T99" fmla="*/ 102 h 266"/>
                <a:gd name="T100" fmla="*/ 204 w 258"/>
                <a:gd name="T101" fmla="*/ 106 h 266"/>
                <a:gd name="T102" fmla="*/ 200 w 258"/>
                <a:gd name="T103" fmla="*/ 142 h 266"/>
                <a:gd name="T104" fmla="*/ 26 w 258"/>
                <a:gd name="T105" fmla="*/ 194 h 266"/>
                <a:gd name="T106" fmla="*/ 26 w 258"/>
                <a:gd name="T107" fmla="*/ 210 h 266"/>
                <a:gd name="T108" fmla="*/ 204 w 258"/>
                <a:gd name="T109" fmla="*/ 190 h 266"/>
                <a:gd name="T110" fmla="*/ 214 w 258"/>
                <a:gd name="T111" fmla="*/ 190 h 266"/>
                <a:gd name="T112" fmla="*/ 126 w 258"/>
                <a:gd name="T113" fmla="*/ 88 h 266"/>
                <a:gd name="T114" fmla="*/ 104 w 258"/>
                <a:gd name="T115" fmla="*/ 136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8" h="266">
                  <a:moveTo>
                    <a:pt x="24" y="124"/>
                  </a:moveTo>
                  <a:lnTo>
                    <a:pt x="24" y="124"/>
                  </a:lnTo>
                  <a:lnTo>
                    <a:pt x="24" y="122"/>
                  </a:lnTo>
                  <a:lnTo>
                    <a:pt x="26" y="120"/>
                  </a:lnTo>
                  <a:lnTo>
                    <a:pt x="30" y="118"/>
                  </a:lnTo>
                  <a:lnTo>
                    <a:pt x="34" y="120"/>
                  </a:lnTo>
                  <a:lnTo>
                    <a:pt x="32" y="114"/>
                  </a:lnTo>
                  <a:lnTo>
                    <a:pt x="26" y="112"/>
                  </a:lnTo>
                  <a:lnTo>
                    <a:pt x="22" y="114"/>
                  </a:lnTo>
                  <a:lnTo>
                    <a:pt x="20" y="116"/>
                  </a:lnTo>
                  <a:lnTo>
                    <a:pt x="18" y="120"/>
                  </a:lnTo>
                  <a:lnTo>
                    <a:pt x="16" y="124"/>
                  </a:lnTo>
                  <a:lnTo>
                    <a:pt x="16" y="150"/>
                  </a:lnTo>
                  <a:lnTo>
                    <a:pt x="24" y="150"/>
                  </a:lnTo>
                  <a:lnTo>
                    <a:pt x="24" y="124"/>
                  </a:lnTo>
                  <a:close/>
                  <a:moveTo>
                    <a:pt x="2" y="50"/>
                  </a:moveTo>
                  <a:lnTo>
                    <a:pt x="2" y="256"/>
                  </a:lnTo>
                  <a:lnTo>
                    <a:pt x="2" y="264"/>
                  </a:lnTo>
                  <a:lnTo>
                    <a:pt x="230" y="266"/>
                  </a:lnTo>
                  <a:lnTo>
                    <a:pt x="258" y="260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6" y="46"/>
                  </a:lnTo>
                  <a:lnTo>
                    <a:pt x="258" y="46"/>
                  </a:lnTo>
                  <a:lnTo>
                    <a:pt x="258" y="38"/>
                  </a:lnTo>
                  <a:lnTo>
                    <a:pt x="250" y="34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234" y="16"/>
                  </a:lnTo>
                  <a:lnTo>
                    <a:pt x="236" y="18"/>
                  </a:lnTo>
                  <a:lnTo>
                    <a:pt x="230" y="8"/>
                  </a:lnTo>
                  <a:lnTo>
                    <a:pt x="230" y="6"/>
                  </a:lnTo>
                  <a:lnTo>
                    <a:pt x="228" y="2"/>
                  </a:lnTo>
                  <a:lnTo>
                    <a:pt x="222" y="0"/>
                  </a:lnTo>
                  <a:lnTo>
                    <a:pt x="220" y="0"/>
                  </a:lnTo>
                  <a:lnTo>
                    <a:pt x="216" y="6"/>
                  </a:lnTo>
                  <a:lnTo>
                    <a:pt x="216" y="4"/>
                  </a:lnTo>
                  <a:lnTo>
                    <a:pt x="216" y="6"/>
                  </a:lnTo>
                  <a:lnTo>
                    <a:pt x="214" y="6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0" y="16"/>
                  </a:lnTo>
                  <a:lnTo>
                    <a:pt x="202" y="26"/>
                  </a:lnTo>
                  <a:lnTo>
                    <a:pt x="200" y="28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42" y="44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0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8" y="42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0"/>
                  </a:lnTo>
                  <a:close/>
                  <a:moveTo>
                    <a:pt x="234" y="36"/>
                  </a:moveTo>
                  <a:lnTo>
                    <a:pt x="248" y="42"/>
                  </a:lnTo>
                  <a:lnTo>
                    <a:pt x="248" y="254"/>
                  </a:lnTo>
                  <a:lnTo>
                    <a:pt x="234" y="256"/>
                  </a:lnTo>
                  <a:lnTo>
                    <a:pt x="234" y="36"/>
                  </a:lnTo>
                  <a:close/>
                  <a:moveTo>
                    <a:pt x="192" y="36"/>
                  </a:moveTo>
                  <a:lnTo>
                    <a:pt x="192" y="36"/>
                  </a:lnTo>
                  <a:lnTo>
                    <a:pt x="226" y="32"/>
                  </a:lnTo>
                  <a:lnTo>
                    <a:pt x="226" y="258"/>
                  </a:lnTo>
                  <a:lnTo>
                    <a:pt x="192" y="258"/>
                  </a:lnTo>
                  <a:lnTo>
                    <a:pt x="192" y="36"/>
                  </a:lnTo>
                  <a:close/>
                  <a:moveTo>
                    <a:pt x="186" y="32"/>
                  </a:moveTo>
                  <a:lnTo>
                    <a:pt x="186" y="32"/>
                  </a:lnTo>
                  <a:lnTo>
                    <a:pt x="58" y="44"/>
                  </a:lnTo>
                  <a:lnTo>
                    <a:pt x="118" y="10"/>
                  </a:lnTo>
                  <a:lnTo>
                    <a:pt x="186" y="32"/>
                  </a:lnTo>
                  <a:close/>
                  <a:moveTo>
                    <a:pt x="48" y="52"/>
                  </a:moveTo>
                  <a:lnTo>
                    <a:pt x="184" y="40"/>
                  </a:lnTo>
                  <a:lnTo>
                    <a:pt x="184" y="258"/>
                  </a:lnTo>
                  <a:lnTo>
                    <a:pt x="136" y="256"/>
                  </a:lnTo>
                  <a:lnTo>
                    <a:pt x="136" y="214"/>
                  </a:lnTo>
                  <a:lnTo>
                    <a:pt x="134" y="214"/>
                  </a:lnTo>
                  <a:lnTo>
                    <a:pt x="132" y="212"/>
                  </a:lnTo>
                  <a:lnTo>
                    <a:pt x="132" y="210"/>
                  </a:lnTo>
                  <a:lnTo>
                    <a:pt x="132" y="208"/>
                  </a:lnTo>
                  <a:lnTo>
                    <a:pt x="134" y="208"/>
                  </a:lnTo>
                  <a:lnTo>
                    <a:pt x="136" y="208"/>
                  </a:lnTo>
                  <a:lnTo>
                    <a:pt x="136" y="204"/>
                  </a:lnTo>
                  <a:lnTo>
                    <a:pt x="134" y="196"/>
                  </a:lnTo>
                  <a:lnTo>
                    <a:pt x="130" y="188"/>
                  </a:lnTo>
                  <a:lnTo>
                    <a:pt x="122" y="184"/>
                  </a:lnTo>
                  <a:lnTo>
                    <a:pt x="114" y="182"/>
                  </a:lnTo>
                  <a:lnTo>
                    <a:pt x="106" y="184"/>
                  </a:lnTo>
                  <a:lnTo>
                    <a:pt x="98" y="188"/>
                  </a:lnTo>
                  <a:lnTo>
                    <a:pt x="94" y="196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4" y="210"/>
                  </a:lnTo>
                  <a:lnTo>
                    <a:pt x="94" y="212"/>
                  </a:lnTo>
                  <a:lnTo>
                    <a:pt x="92" y="214"/>
                  </a:lnTo>
                  <a:lnTo>
                    <a:pt x="92" y="256"/>
                  </a:lnTo>
                  <a:lnTo>
                    <a:pt x="48" y="256"/>
                  </a:lnTo>
                  <a:lnTo>
                    <a:pt x="48" y="52"/>
                  </a:lnTo>
                  <a:close/>
                  <a:moveTo>
                    <a:pt x="8" y="50"/>
                  </a:moveTo>
                  <a:lnTo>
                    <a:pt x="30" y="48"/>
                  </a:lnTo>
                  <a:lnTo>
                    <a:pt x="42" y="50"/>
                  </a:lnTo>
                  <a:lnTo>
                    <a:pt x="42" y="256"/>
                  </a:lnTo>
                  <a:lnTo>
                    <a:pt x="8" y="256"/>
                  </a:lnTo>
                  <a:lnTo>
                    <a:pt x="8" y="50"/>
                  </a:lnTo>
                  <a:close/>
                  <a:moveTo>
                    <a:pt x="208" y="114"/>
                  </a:moveTo>
                  <a:lnTo>
                    <a:pt x="208" y="114"/>
                  </a:lnTo>
                  <a:lnTo>
                    <a:pt x="210" y="110"/>
                  </a:lnTo>
                  <a:lnTo>
                    <a:pt x="216" y="108"/>
                  </a:lnTo>
                  <a:lnTo>
                    <a:pt x="220" y="108"/>
                  </a:lnTo>
                  <a:lnTo>
                    <a:pt x="218" y="104"/>
                  </a:lnTo>
                  <a:lnTo>
                    <a:pt x="212" y="102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202" y="108"/>
                  </a:lnTo>
                  <a:lnTo>
                    <a:pt x="200" y="112"/>
                  </a:lnTo>
                  <a:lnTo>
                    <a:pt x="200" y="142"/>
                  </a:lnTo>
                  <a:lnTo>
                    <a:pt x="208" y="142"/>
                  </a:lnTo>
                  <a:lnTo>
                    <a:pt x="208" y="114"/>
                  </a:lnTo>
                  <a:close/>
                  <a:moveTo>
                    <a:pt x="26" y="194"/>
                  </a:moveTo>
                  <a:lnTo>
                    <a:pt x="18" y="194"/>
                  </a:lnTo>
                  <a:lnTo>
                    <a:pt x="18" y="210"/>
                  </a:lnTo>
                  <a:lnTo>
                    <a:pt x="26" y="210"/>
                  </a:lnTo>
                  <a:lnTo>
                    <a:pt x="26" y="194"/>
                  </a:lnTo>
                  <a:close/>
                  <a:moveTo>
                    <a:pt x="214" y="190"/>
                  </a:moveTo>
                  <a:lnTo>
                    <a:pt x="204" y="190"/>
                  </a:lnTo>
                  <a:lnTo>
                    <a:pt x="204" y="206"/>
                  </a:lnTo>
                  <a:lnTo>
                    <a:pt x="214" y="206"/>
                  </a:lnTo>
                  <a:lnTo>
                    <a:pt x="214" y="190"/>
                  </a:lnTo>
                  <a:close/>
                  <a:moveTo>
                    <a:pt x="104" y="136"/>
                  </a:moveTo>
                  <a:lnTo>
                    <a:pt x="126" y="136"/>
                  </a:lnTo>
                  <a:lnTo>
                    <a:pt x="126" y="88"/>
                  </a:lnTo>
                  <a:lnTo>
                    <a:pt x="94" y="88"/>
                  </a:lnTo>
                  <a:lnTo>
                    <a:pt x="104" y="98"/>
                  </a:lnTo>
                  <a:lnTo>
                    <a:pt x="10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Freeform 533"/>
            <p:cNvSpPr>
              <a:spLocks/>
            </p:cNvSpPr>
            <p:nvPr/>
          </p:nvSpPr>
          <p:spPr bwMode="auto">
            <a:xfrm>
              <a:off x="3926" y="2642"/>
              <a:ext cx="18" cy="38"/>
            </a:xfrm>
            <a:custGeom>
              <a:avLst/>
              <a:gdLst>
                <a:gd name="T0" fmla="*/ 8 w 18"/>
                <a:gd name="T1" fmla="*/ 12 h 38"/>
                <a:gd name="T2" fmla="*/ 8 w 18"/>
                <a:gd name="T3" fmla="*/ 12 h 38"/>
                <a:gd name="T4" fmla="*/ 8 w 18"/>
                <a:gd name="T5" fmla="*/ 10 h 38"/>
                <a:gd name="T6" fmla="*/ 10 w 18"/>
                <a:gd name="T7" fmla="*/ 8 h 38"/>
                <a:gd name="T8" fmla="*/ 14 w 18"/>
                <a:gd name="T9" fmla="*/ 6 h 38"/>
                <a:gd name="T10" fmla="*/ 14 w 18"/>
                <a:gd name="T11" fmla="*/ 6 h 38"/>
                <a:gd name="T12" fmla="*/ 18 w 18"/>
                <a:gd name="T13" fmla="*/ 8 h 38"/>
                <a:gd name="T14" fmla="*/ 18 w 18"/>
                <a:gd name="T15" fmla="*/ 8 h 38"/>
                <a:gd name="T16" fmla="*/ 16 w 18"/>
                <a:gd name="T17" fmla="*/ 2 h 38"/>
                <a:gd name="T18" fmla="*/ 10 w 18"/>
                <a:gd name="T19" fmla="*/ 0 h 38"/>
                <a:gd name="T20" fmla="*/ 10 w 18"/>
                <a:gd name="T21" fmla="*/ 0 h 38"/>
                <a:gd name="T22" fmla="*/ 6 w 18"/>
                <a:gd name="T23" fmla="*/ 2 h 38"/>
                <a:gd name="T24" fmla="*/ 4 w 18"/>
                <a:gd name="T25" fmla="*/ 4 h 38"/>
                <a:gd name="T26" fmla="*/ 2 w 18"/>
                <a:gd name="T27" fmla="*/ 8 h 38"/>
                <a:gd name="T28" fmla="*/ 0 w 18"/>
                <a:gd name="T29" fmla="*/ 12 h 38"/>
                <a:gd name="T30" fmla="*/ 0 w 18"/>
                <a:gd name="T31" fmla="*/ 38 h 38"/>
                <a:gd name="T32" fmla="*/ 8 w 18"/>
                <a:gd name="T33" fmla="*/ 38 h 38"/>
                <a:gd name="T34" fmla="*/ 8 w 18"/>
                <a:gd name="T35" fmla="*/ 12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" h="38">
                  <a:moveTo>
                    <a:pt x="8" y="12"/>
                  </a:moveTo>
                  <a:lnTo>
                    <a:pt x="8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Freeform 534"/>
            <p:cNvSpPr>
              <a:spLocks/>
            </p:cNvSpPr>
            <p:nvPr/>
          </p:nvSpPr>
          <p:spPr bwMode="auto">
            <a:xfrm>
              <a:off x="3910" y="2530"/>
              <a:ext cx="258" cy="266"/>
            </a:xfrm>
            <a:custGeom>
              <a:avLst/>
              <a:gdLst>
                <a:gd name="T0" fmla="*/ 2 w 258"/>
                <a:gd name="T1" fmla="*/ 256 h 266"/>
                <a:gd name="T2" fmla="*/ 2 w 258"/>
                <a:gd name="T3" fmla="*/ 264 h 266"/>
                <a:gd name="T4" fmla="*/ 258 w 258"/>
                <a:gd name="T5" fmla="*/ 260 h 266"/>
                <a:gd name="T6" fmla="*/ 256 w 258"/>
                <a:gd name="T7" fmla="*/ 254 h 266"/>
                <a:gd name="T8" fmla="*/ 258 w 258"/>
                <a:gd name="T9" fmla="*/ 46 h 266"/>
                <a:gd name="T10" fmla="*/ 250 w 258"/>
                <a:gd name="T11" fmla="*/ 34 h 266"/>
                <a:gd name="T12" fmla="*/ 234 w 258"/>
                <a:gd name="T13" fmla="*/ 18 h 266"/>
                <a:gd name="T14" fmla="*/ 236 w 258"/>
                <a:gd name="T15" fmla="*/ 18 h 266"/>
                <a:gd name="T16" fmla="*/ 230 w 258"/>
                <a:gd name="T17" fmla="*/ 8 h 266"/>
                <a:gd name="T18" fmla="*/ 230 w 258"/>
                <a:gd name="T19" fmla="*/ 6 h 266"/>
                <a:gd name="T20" fmla="*/ 222 w 258"/>
                <a:gd name="T21" fmla="*/ 0 h 266"/>
                <a:gd name="T22" fmla="*/ 216 w 258"/>
                <a:gd name="T23" fmla="*/ 6 h 266"/>
                <a:gd name="T24" fmla="*/ 216 w 258"/>
                <a:gd name="T25" fmla="*/ 4 h 266"/>
                <a:gd name="T26" fmla="*/ 214 w 258"/>
                <a:gd name="T27" fmla="*/ 6 h 266"/>
                <a:gd name="T28" fmla="*/ 212 w 258"/>
                <a:gd name="T29" fmla="*/ 16 h 266"/>
                <a:gd name="T30" fmla="*/ 210 w 258"/>
                <a:gd name="T31" fmla="*/ 16 h 266"/>
                <a:gd name="T32" fmla="*/ 202 w 258"/>
                <a:gd name="T33" fmla="*/ 26 h 266"/>
                <a:gd name="T34" fmla="*/ 118 w 258"/>
                <a:gd name="T35" fmla="*/ 2 h 266"/>
                <a:gd name="T36" fmla="*/ 42 w 258"/>
                <a:gd name="T37" fmla="*/ 44 h 266"/>
                <a:gd name="T38" fmla="*/ 38 w 258"/>
                <a:gd name="T39" fmla="*/ 38 h 266"/>
                <a:gd name="T40" fmla="*/ 36 w 258"/>
                <a:gd name="T41" fmla="*/ 38 h 266"/>
                <a:gd name="T42" fmla="*/ 34 w 258"/>
                <a:gd name="T43" fmla="*/ 30 h 266"/>
                <a:gd name="T44" fmla="*/ 32 w 258"/>
                <a:gd name="T45" fmla="*/ 28 h 266"/>
                <a:gd name="T46" fmla="*/ 30 w 258"/>
                <a:gd name="T47" fmla="*/ 24 h 266"/>
                <a:gd name="T48" fmla="*/ 24 w 258"/>
                <a:gd name="T49" fmla="*/ 24 h 266"/>
                <a:gd name="T50" fmla="*/ 20 w 258"/>
                <a:gd name="T51" fmla="*/ 28 h 266"/>
                <a:gd name="T52" fmla="*/ 20 w 258"/>
                <a:gd name="T53" fmla="*/ 28 h 266"/>
                <a:gd name="T54" fmla="*/ 12 w 258"/>
                <a:gd name="T55" fmla="*/ 36 h 266"/>
                <a:gd name="T56" fmla="*/ 16 w 258"/>
                <a:gd name="T57" fmla="*/ 36 h 266"/>
                <a:gd name="T58" fmla="*/ 14 w 258"/>
                <a:gd name="T59" fmla="*/ 38 h 266"/>
                <a:gd name="T60" fmla="*/ 0 w 258"/>
                <a:gd name="T61" fmla="*/ 44 h 266"/>
                <a:gd name="T62" fmla="*/ 2 w 258"/>
                <a:gd name="T63" fmla="*/ 50 h 2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266">
                  <a:moveTo>
                    <a:pt x="2" y="50"/>
                  </a:moveTo>
                  <a:lnTo>
                    <a:pt x="2" y="256"/>
                  </a:lnTo>
                  <a:lnTo>
                    <a:pt x="2" y="264"/>
                  </a:lnTo>
                  <a:lnTo>
                    <a:pt x="230" y="266"/>
                  </a:lnTo>
                  <a:lnTo>
                    <a:pt x="258" y="260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6" y="46"/>
                  </a:lnTo>
                  <a:lnTo>
                    <a:pt x="258" y="46"/>
                  </a:lnTo>
                  <a:lnTo>
                    <a:pt x="258" y="38"/>
                  </a:lnTo>
                  <a:lnTo>
                    <a:pt x="250" y="34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234" y="16"/>
                  </a:lnTo>
                  <a:lnTo>
                    <a:pt x="236" y="18"/>
                  </a:lnTo>
                  <a:lnTo>
                    <a:pt x="230" y="8"/>
                  </a:lnTo>
                  <a:lnTo>
                    <a:pt x="230" y="6"/>
                  </a:lnTo>
                  <a:lnTo>
                    <a:pt x="228" y="2"/>
                  </a:lnTo>
                  <a:lnTo>
                    <a:pt x="222" y="0"/>
                  </a:lnTo>
                  <a:lnTo>
                    <a:pt x="220" y="0"/>
                  </a:lnTo>
                  <a:lnTo>
                    <a:pt x="216" y="6"/>
                  </a:lnTo>
                  <a:lnTo>
                    <a:pt x="216" y="4"/>
                  </a:lnTo>
                  <a:lnTo>
                    <a:pt x="216" y="6"/>
                  </a:lnTo>
                  <a:lnTo>
                    <a:pt x="214" y="6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0" y="16"/>
                  </a:lnTo>
                  <a:lnTo>
                    <a:pt x="202" y="26"/>
                  </a:lnTo>
                  <a:lnTo>
                    <a:pt x="200" y="28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42" y="44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0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8" y="42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Freeform 535"/>
            <p:cNvSpPr>
              <a:spLocks/>
            </p:cNvSpPr>
            <p:nvPr/>
          </p:nvSpPr>
          <p:spPr bwMode="auto">
            <a:xfrm>
              <a:off x="4144" y="2566"/>
              <a:ext cx="14" cy="220"/>
            </a:xfrm>
            <a:custGeom>
              <a:avLst/>
              <a:gdLst>
                <a:gd name="T0" fmla="*/ 0 w 14"/>
                <a:gd name="T1" fmla="*/ 0 h 220"/>
                <a:gd name="T2" fmla="*/ 14 w 14"/>
                <a:gd name="T3" fmla="*/ 6 h 220"/>
                <a:gd name="T4" fmla="*/ 14 w 14"/>
                <a:gd name="T5" fmla="*/ 218 h 220"/>
                <a:gd name="T6" fmla="*/ 0 w 14"/>
                <a:gd name="T7" fmla="*/ 220 h 220"/>
                <a:gd name="T8" fmla="*/ 0 w 14"/>
                <a:gd name="T9" fmla="*/ 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20">
                  <a:moveTo>
                    <a:pt x="0" y="0"/>
                  </a:moveTo>
                  <a:lnTo>
                    <a:pt x="14" y="6"/>
                  </a:lnTo>
                  <a:lnTo>
                    <a:pt x="14" y="218"/>
                  </a:lnTo>
                  <a:lnTo>
                    <a:pt x="0" y="2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Freeform 536"/>
            <p:cNvSpPr>
              <a:spLocks/>
            </p:cNvSpPr>
            <p:nvPr/>
          </p:nvSpPr>
          <p:spPr bwMode="auto">
            <a:xfrm>
              <a:off x="4102" y="2562"/>
              <a:ext cx="34" cy="226"/>
            </a:xfrm>
            <a:custGeom>
              <a:avLst/>
              <a:gdLst>
                <a:gd name="T0" fmla="*/ 0 w 34"/>
                <a:gd name="T1" fmla="*/ 4 h 226"/>
                <a:gd name="T2" fmla="*/ 0 w 34"/>
                <a:gd name="T3" fmla="*/ 4 h 226"/>
                <a:gd name="T4" fmla="*/ 34 w 34"/>
                <a:gd name="T5" fmla="*/ 0 h 226"/>
                <a:gd name="T6" fmla="*/ 34 w 34"/>
                <a:gd name="T7" fmla="*/ 226 h 226"/>
                <a:gd name="T8" fmla="*/ 0 w 34"/>
                <a:gd name="T9" fmla="*/ 226 h 226"/>
                <a:gd name="T10" fmla="*/ 0 w 34"/>
                <a:gd name="T11" fmla="*/ 4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6">
                  <a:moveTo>
                    <a:pt x="0" y="4"/>
                  </a:moveTo>
                  <a:lnTo>
                    <a:pt x="0" y="4"/>
                  </a:lnTo>
                  <a:lnTo>
                    <a:pt x="34" y="0"/>
                  </a:lnTo>
                  <a:lnTo>
                    <a:pt x="34" y="226"/>
                  </a:lnTo>
                  <a:lnTo>
                    <a:pt x="0" y="226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Freeform 537"/>
            <p:cNvSpPr>
              <a:spLocks/>
            </p:cNvSpPr>
            <p:nvPr/>
          </p:nvSpPr>
          <p:spPr bwMode="auto">
            <a:xfrm>
              <a:off x="3968" y="2540"/>
              <a:ext cx="128" cy="34"/>
            </a:xfrm>
            <a:custGeom>
              <a:avLst/>
              <a:gdLst>
                <a:gd name="T0" fmla="*/ 128 w 128"/>
                <a:gd name="T1" fmla="*/ 22 h 34"/>
                <a:gd name="T2" fmla="*/ 128 w 128"/>
                <a:gd name="T3" fmla="*/ 22 h 34"/>
                <a:gd name="T4" fmla="*/ 0 w 128"/>
                <a:gd name="T5" fmla="*/ 34 h 34"/>
                <a:gd name="T6" fmla="*/ 0 w 128"/>
                <a:gd name="T7" fmla="*/ 34 h 34"/>
                <a:gd name="T8" fmla="*/ 60 w 128"/>
                <a:gd name="T9" fmla="*/ 0 h 34"/>
                <a:gd name="T10" fmla="*/ 60 w 128"/>
                <a:gd name="T11" fmla="*/ 0 h 34"/>
                <a:gd name="T12" fmla="*/ 128 w 128"/>
                <a:gd name="T13" fmla="*/ 22 h 34"/>
                <a:gd name="T14" fmla="*/ 128 w 128"/>
                <a:gd name="T15" fmla="*/ 22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8" h="34">
                  <a:moveTo>
                    <a:pt x="128" y="22"/>
                  </a:moveTo>
                  <a:lnTo>
                    <a:pt x="128" y="22"/>
                  </a:lnTo>
                  <a:lnTo>
                    <a:pt x="0" y="34"/>
                  </a:lnTo>
                  <a:lnTo>
                    <a:pt x="60" y="0"/>
                  </a:lnTo>
                  <a:lnTo>
                    <a:pt x="12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Freeform 538"/>
            <p:cNvSpPr>
              <a:spLocks/>
            </p:cNvSpPr>
            <p:nvPr/>
          </p:nvSpPr>
          <p:spPr bwMode="auto">
            <a:xfrm>
              <a:off x="3958" y="2570"/>
              <a:ext cx="136" cy="218"/>
            </a:xfrm>
            <a:custGeom>
              <a:avLst/>
              <a:gdLst>
                <a:gd name="T0" fmla="*/ 0 w 136"/>
                <a:gd name="T1" fmla="*/ 12 h 218"/>
                <a:gd name="T2" fmla="*/ 136 w 136"/>
                <a:gd name="T3" fmla="*/ 0 h 218"/>
                <a:gd name="T4" fmla="*/ 136 w 136"/>
                <a:gd name="T5" fmla="*/ 218 h 218"/>
                <a:gd name="T6" fmla="*/ 88 w 136"/>
                <a:gd name="T7" fmla="*/ 216 h 218"/>
                <a:gd name="T8" fmla="*/ 88 w 136"/>
                <a:gd name="T9" fmla="*/ 174 h 218"/>
                <a:gd name="T10" fmla="*/ 86 w 136"/>
                <a:gd name="T11" fmla="*/ 174 h 218"/>
                <a:gd name="T12" fmla="*/ 86 w 136"/>
                <a:gd name="T13" fmla="*/ 174 h 218"/>
                <a:gd name="T14" fmla="*/ 84 w 136"/>
                <a:gd name="T15" fmla="*/ 172 h 218"/>
                <a:gd name="T16" fmla="*/ 84 w 136"/>
                <a:gd name="T17" fmla="*/ 170 h 218"/>
                <a:gd name="T18" fmla="*/ 84 w 136"/>
                <a:gd name="T19" fmla="*/ 170 h 218"/>
                <a:gd name="T20" fmla="*/ 84 w 136"/>
                <a:gd name="T21" fmla="*/ 168 h 218"/>
                <a:gd name="T22" fmla="*/ 86 w 136"/>
                <a:gd name="T23" fmla="*/ 168 h 218"/>
                <a:gd name="T24" fmla="*/ 88 w 136"/>
                <a:gd name="T25" fmla="*/ 168 h 218"/>
                <a:gd name="T26" fmla="*/ 88 w 136"/>
                <a:gd name="T27" fmla="*/ 164 h 218"/>
                <a:gd name="T28" fmla="*/ 88 w 136"/>
                <a:gd name="T29" fmla="*/ 164 h 218"/>
                <a:gd name="T30" fmla="*/ 86 w 136"/>
                <a:gd name="T31" fmla="*/ 156 h 218"/>
                <a:gd name="T32" fmla="*/ 82 w 136"/>
                <a:gd name="T33" fmla="*/ 148 h 218"/>
                <a:gd name="T34" fmla="*/ 74 w 136"/>
                <a:gd name="T35" fmla="*/ 144 h 218"/>
                <a:gd name="T36" fmla="*/ 66 w 136"/>
                <a:gd name="T37" fmla="*/ 142 h 218"/>
                <a:gd name="T38" fmla="*/ 66 w 136"/>
                <a:gd name="T39" fmla="*/ 142 h 218"/>
                <a:gd name="T40" fmla="*/ 58 w 136"/>
                <a:gd name="T41" fmla="*/ 144 h 218"/>
                <a:gd name="T42" fmla="*/ 50 w 136"/>
                <a:gd name="T43" fmla="*/ 148 h 218"/>
                <a:gd name="T44" fmla="*/ 46 w 136"/>
                <a:gd name="T45" fmla="*/ 156 h 218"/>
                <a:gd name="T46" fmla="*/ 44 w 136"/>
                <a:gd name="T47" fmla="*/ 164 h 218"/>
                <a:gd name="T48" fmla="*/ 44 w 136"/>
                <a:gd name="T49" fmla="*/ 166 h 218"/>
                <a:gd name="T50" fmla="*/ 44 w 136"/>
                <a:gd name="T51" fmla="*/ 166 h 218"/>
                <a:gd name="T52" fmla="*/ 46 w 136"/>
                <a:gd name="T53" fmla="*/ 168 h 218"/>
                <a:gd name="T54" fmla="*/ 46 w 136"/>
                <a:gd name="T55" fmla="*/ 170 h 218"/>
                <a:gd name="T56" fmla="*/ 46 w 136"/>
                <a:gd name="T57" fmla="*/ 170 h 218"/>
                <a:gd name="T58" fmla="*/ 46 w 136"/>
                <a:gd name="T59" fmla="*/ 172 h 218"/>
                <a:gd name="T60" fmla="*/ 44 w 136"/>
                <a:gd name="T61" fmla="*/ 174 h 218"/>
                <a:gd name="T62" fmla="*/ 44 w 136"/>
                <a:gd name="T63" fmla="*/ 216 h 218"/>
                <a:gd name="T64" fmla="*/ 0 w 136"/>
                <a:gd name="T65" fmla="*/ 216 h 218"/>
                <a:gd name="T66" fmla="*/ 0 w 136"/>
                <a:gd name="T67" fmla="*/ 12 h 2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6" h="218">
                  <a:moveTo>
                    <a:pt x="0" y="12"/>
                  </a:moveTo>
                  <a:lnTo>
                    <a:pt x="136" y="0"/>
                  </a:lnTo>
                  <a:lnTo>
                    <a:pt x="136" y="218"/>
                  </a:lnTo>
                  <a:lnTo>
                    <a:pt x="88" y="216"/>
                  </a:lnTo>
                  <a:lnTo>
                    <a:pt x="88" y="174"/>
                  </a:lnTo>
                  <a:lnTo>
                    <a:pt x="86" y="174"/>
                  </a:lnTo>
                  <a:lnTo>
                    <a:pt x="84" y="172"/>
                  </a:lnTo>
                  <a:lnTo>
                    <a:pt x="84" y="170"/>
                  </a:lnTo>
                  <a:lnTo>
                    <a:pt x="84" y="168"/>
                  </a:lnTo>
                  <a:lnTo>
                    <a:pt x="86" y="168"/>
                  </a:lnTo>
                  <a:lnTo>
                    <a:pt x="88" y="168"/>
                  </a:lnTo>
                  <a:lnTo>
                    <a:pt x="88" y="164"/>
                  </a:lnTo>
                  <a:lnTo>
                    <a:pt x="86" y="156"/>
                  </a:lnTo>
                  <a:lnTo>
                    <a:pt x="82" y="148"/>
                  </a:lnTo>
                  <a:lnTo>
                    <a:pt x="74" y="144"/>
                  </a:lnTo>
                  <a:lnTo>
                    <a:pt x="66" y="142"/>
                  </a:lnTo>
                  <a:lnTo>
                    <a:pt x="58" y="144"/>
                  </a:lnTo>
                  <a:lnTo>
                    <a:pt x="50" y="148"/>
                  </a:lnTo>
                  <a:lnTo>
                    <a:pt x="46" y="156"/>
                  </a:lnTo>
                  <a:lnTo>
                    <a:pt x="44" y="164"/>
                  </a:lnTo>
                  <a:lnTo>
                    <a:pt x="44" y="166"/>
                  </a:lnTo>
                  <a:lnTo>
                    <a:pt x="46" y="168"/>
                  </a:lnTo>
                  <a:lnTo>
                    <a:pt x="46" y="170"/>
                  </a:lnTo>
                  <a:lnTo>
                    <a:pt x="46" y="172"/>
                  </a:lnTo>
                  <a:lnTo>
                    <a:pt x="44" y="174"/>
                  </a:lnTo>
                  <a:lnTo>
                    <a:pt x="44" y="216"/>
                  </a:lnTo>
                  <a:lnTo>
                    <a:pt x="0" y="216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Freeform 539"/>
            <p:cNvSpPr>
              <a:spLocks/>
            </p:cNvSpPr>
            <p:nvPr/>
          </p:nvSpPr>
          <p:spPr bwMode="auto">
            <a:xfrm>
              <a:off x="3918" y="2578"/>
              <a:ext cx="34" cy="208"/>
            </a:xfrm>
            <a:custGeom>
              <a:avLst/>
              <a:gdLst>
                <a:gd name="T0" fmla="*/ 0 w 34"/>
                <a:gd name="T1" fmla="*/ 2 h 208"/>
                <a:gd name="T2" fmla="*/ 22 w 34"/>
                <a:gd name="T3" fmla="*/ 0 h 208"/>
                <a:gd name="T4" fmla="*/ 34 w 34"/>
                <a:gd name="T5" fmla="*/ 2 h 208"/>
                <a:gd name="T6" fmla="*/ 34 w 34"/>
                <a:gd name="T7" fmla="*/ 208 h 208"/>
                <a:gd name="T8" fmla="*/ 0 w 34"/>
                <a:gd name="T9" fmla="*/ 208 h 208"/>
                <a:gd name="T10" fmla="*/ 0 w 34"/>
                <a:gd name="T11" fmla="*/ 2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08">
                  <a:moveTo>
                    <a:pt x="0" y="2"/>
                  </a:moveTo>
                  <a:lnTo>
                    <a:pt x="22" y="0"/>
                  </a:lnTo>
                  <a:lnTo>
                    <a:pt x="34" y="2"/>
                  </a:lnTo>
                  <a:lnTo>
                    <a:pt x="34" y="208"/>
                  </a:lnTo>
                  <a:lnTo>
                    <a:pt x="0" y="208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Freeform 540"/>
            <p:cNvSpPr>
              <a:spLocks/>
            </p:cNvSpPr>
            <p:nvPr/>
          </p:nvSpPr>
          <p:spPr bwMode="auto">
            <a:xfrm>
              <a:off x="4110" y="2632"/>
              <a:ext cx="20" cy="40"/>
            </a:xfrm>
            <a:custGeom>
              <a:avLst/>
              <a:gdLst>
                <a:gd name="T0" fmla="*/ 8 w 20"/>
                <a:gd name="T1" fmla="*/ 12 h 40"/>
                <a:gd name="T2" fmla="*/ 8 w 20"/>
                <a:gd name="T3" fmla="*/ 12 h 40"/>
                <a:gd name="T4" fmla="*/ 10 w 20"/>
                <a:gd name="T5" fmla="*/ 8 h 40"/>
                <a:gd name="T6" fmla="*/ 16 w 20"/>
                <a:gd name="T7" fmla="*/ 6 h 40"/>
                <a:gd name="T8" fmla="*/ 16 w 20"/>
                <a:gd name="T9" fmla="*/ 6 h 40"/>
                <a:gd name="T10" fmla="*/ 20 w 20"/>
                <a:gd name="T11" fmla="*/ 6 h 40"/>
                <a:gd name="T12" fmla="*/ 20 w 20"/>
                <a:gd name="T13" fmla="*/ 6 h 40"/>
                <a:gd name="T14" fmla="*/ 18 w 20"/>
                <a:gd name="T15" fmla="*/ 2 h 40"/>
                <a:gd name="T16" fmla="*/ 12 w 20"/>
                <a:gd name="T17" fmla="*/ 0 h 40"/>
                <a:gd name="T18" fmla="*/ 12 w 20"/>
                <a:gd name="T19" fmla="*/ 0 h 40"/>
                <a:gd name="T20" fmla="*/ 8 w 20"/>
                <a:gd name="T21" fmla="*/ 2 h 40"/>
                <a:gd name="T22" fmla="*/ 4 w 20"/>
                <a:gd name="T23" fmla="*/ 4 h 40"/>
                <a:gd name="T24" fmla="*/ 2 w 20"/>
                <a:gd name="T25" fmla="*/ 6 h 40"/>
                <a:gd name="T26" fmla="*/ 0 w 20"/>
                <a:gd name="T27" fmla="*/ 10 h 40"/>
                <a:gd name="T28" fmla="*/ 0 w 20"/>
                <a:gd name="T29" fmla="*/ 40 h 40"/>
                <a:gd name="T30" fmla="*/ 8 w 20"/>
                <a:gd name="T31" fmla="*/ 40 h 40"/>
                <a:gd name="T32" fmla="*/ 8 w 20"/>
                <a:gd name="T33" fmla="*/ 1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40">
                  <a:moveTo>
                    <a:pt x="8" y="12"/>
                  </a:moveTo>
                  <a:lnTo>
                    <a:pt x="8" y="12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Rectangle 541"/>
            <p:cNvSpPr>
              <a:spLocks noChangeArrowheads="1"/>
            </p:cNvSpPr>
            <p:nvPr/>
          </p:nvSpPr>
          <p:spPr bwMode="auto">
            <a:xfrm>
              <a:off x="3929" y="2726"/>
              <a:ext cx="9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48" name="Rectangle 542"/>
            <p:cNvSpPr>
              <a:spLocks noChangeArrowheads="1"/>
            </p:cNvSpPr>
            <p:nvPr/>
          </p:nvSpPr>
          <p:spPr bwMode="auto">
            <a:xfrm>
              <a:off x="4114" y="2722"/>
              <a:ext cx="9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49" name="Freeform 543"/>
            <p:cNvSpPr>
              <a:spLocks/>
            </p:cNvSpPr>
            <p:nvPr/>
          </p:nvSpPr>
          <p:spPr bwMode="auto">
            <a:xfrm>
              <a:off x="4004" y="2618"/>
              <a:ext cx="32" cy="48"/>
            </a:xfrm>
            <a:custGeom>
              <a:avLst/>
              <a:gdLst>
                <a:gd name="T0" fmla="*/ 10 w 32"/>
                <a:gd name="T1" fmla="*/ 48 h 48"/>
                <a:gd name="T2" fmla="*/ 32 w 32"/>
                <a:gd name="T3" fmla="*/ 48 h 48"/>
                <a:gd name="T4" fmla="*/ 32 w 32"/>
                <a:gd name="T5" fmla="*/ 0 h 48"/>
                <a:gd name="T6" fmla="*/ 0 w 32"/>
                <a:gd name="T7" fmla="*/ 0 h 48"/>
                <a:gd name="T8" fmla="*/ 10 w 32"/>
                <a:gd name="T9" fmla="*/ 10 h 48"/>
                <a:gd name="T10" fmla="*/ 10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10" y="48"/>
                  </a:moveTo>
                  <a:lnTo>
                    <a:pt x="32" y="4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Freeform 544"/>
            <p:cNvSpPr>
              <a:spLocks/>
            </p:cNvSpPr>
            <p:nvPr/>
          </p:nvSpPr>
          <p:spPr bwMode="auto">
            <a:xfrm>
              <a:off x="3956" y="2576"/>
              <a:ext cx="142" cy="14"/>
            </a:xfrm>
            <a:custGeom>
              <a:avLst/>
              <a:gdLst>
                <a:gd name="T0" fmla="*/ 0 w 142"/>
                <a:gd name="T1" fmla="*/ 10 h 14"/>
                <a:gd name="T2" fmla="*/ 0 w 142"/>
                <a:gd name="T3" fmla="*/ 14 h 14"/>
                <a:gd name="T4" fmla="*/ 142 w 142"/>
                <a:gd name="T5" fmla="*/ 4 h 14"/>
                <a:gd name="T6" fmla="*/ 142 w 142"/>
                <a:gd name="T7" fmla="*/ 0 h 14"/>
                <a:gd name="T8" fmla="*/ 0 w 142"/>
                <a:gd name="T9" fmla="*/ 1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">
                  <a:moveTo>
                    <a:pt x="0" y="10"/>
                  </a:moveTo>
                  <a:lnTo>
                    <a:pt x="0" y="14"/>
                  </a:lnTo>
                  <a:lnTo>
                    <a:pt x="142" y="4"/>
                  </a:lnTo>
                  <a:lnTo>
                    <a:pt x="14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Freeform 545"/>
            <p:cNvSpPr>
              <a:spLocks/>
            </p:cNvSpPr>
            <p:nvPr/>
          </p:nvSpPr>
          <p:spPr bwMode="auto">
            <a:xfrm>
              <a:off x="3956" y="2576"/>
              <a:ext cx="142" cy="14"/>
            </a:xfrm>
            <a:custGeom>
              <a:avLst/>
              <a:gdLst>
                <a:gd name="T0" fmla="*/ 0 w 142"/>
                <a:gd name="T1" fmla="*/ 10 h 14"/>
                <a:gd name="T2" fmla="*/ 0 w 142"/>
                <a:gd name="T3" fmla="*/ 14 h 14"/>
                <a:gd name="T4" fmla="*/ 142 w 142"/>
                <a:gd name="T5" fmla="*/ 4 h 14"/>
                <a:gd name="T6" fmla="*/ 142 w 142"/>
                <a:gd name="T7" fmla="*/ 0 h 14"/>
                <a:gd name="T8" fmla="*/ 0 w 142"/>
                <a:gd name="T9" fmla="*/ 1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">
                  <a:moveTo>
                    <a:pt x="0" y="10"/>
                  </a:moveTo>
                  <a:lnTo>
                    <a:pt x="0" y="14"/>
                  </a:lnTo>
                  <a:lnTo>
                    <a:pt x="142" y="4"/>
                  </a:lnTo>
                  <a:lnTo>
                    <a:pt x="142" y="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Freeform 546"/>
            <p:cNvSpPr>
              <a:spLocks/>
            </p:cNvSpPr>
            <p:nvPr/>
          </p:nvSpPr>
          <p:spPr bwMode="auto">
            <a:xfrm>
              <a:off x="3924" y="2558"/>
              <a:ext cx="22" cy="14"/>
            </a:xfrm>
            <a:custGeom>
              <a:avLst/>
              <a:gdLst>
                <a:gd name="T0" fmla="*/ 20 w 22"/>
                <a:gd name="T1" fmla="*/ 10 h 14"/>
                <a:gd name="T2" fmla="*/ 16 w 22"/>
                <a:gd name="T3" fmla="*/ 10 h 14"/>
                <a:gd name="T4" fmla="*/ 16 w 22"/>
                <a:gd name="T5" fmla="*/ 8 h 14"/>
                <a:gd name="T6" fmla="*/ 20 w 22"/>
                <a:gd name="T7" fmla="*/ 8 h 14"/>
                <a:gd name="T8" fmla="*/ 16 w 22"/>
                <a:gd name="T9" fmla="*/ 4 h 14"/>
                <a:gd name="T10" fmla="*/ 12 w 22"/>
                <a:gd name="T11" fmla="*/ 0 h 14"/>
                <a:gd name="T12" fmla="*/ 6 w 22"/>
                <a:gd name="T13" fmla="*/ 4 h 14"/>
                <a:gd name="T14" fmla="*/ 4 w 22"/>
                <a:gd name="T15" fmla="*/ 8 h 14"/>
                <a:gd name="T16" fmla="*/ 6 w 22"/>
                <a:gd name="T17" fmla="*/ 6 h 14"/>
                <a:gd name="T18" fmla="*/ 6 w 22"/>
                <a:gd name="T19" fmla="*/ 10 h 14"/>
                <a:gd name="T20" fmla="*/ 2 w 22"/>
                <a:gd name="T21" fmla="*/ 10 h 14"/>
                <a:gd name="T22" fmla="*/ 0 w 22"/>
                <a:gd name="T23" fmla="*/ 14 h 14"/>
                <a:gd name="T24" fmla="*/ 14 w 22"/>
                <a:gd name="T25" fmla="*/ 12 h 14"/>
                <a:gd name="T26" fmla="*/ 22 w 22"/>
                <a:gd name="T27" fmla="*/ 14 h 14"/>
                <a:gd name="T28" fmla="*/ 20 w 22"/>
                <a:gd name="T29" fmla="*/ 1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4">
                  <a:moveTo>
                    <a:pt x="20" y="10"/>
                  </a:moveTo>
                  <a:lnTo>
                    <a:pt x="16" y="10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14" y="12"/>
                  </a:lnTo>
                  <a:lnTo>
                    <a:pt x="22" y="14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Freeform 547"/>
            <p:cNvSpPr>
              <a:spLocks/>
            </p:cNvSpPr>
            <p:nvPr/>
          </p:nvSpPr>
          <p:spPr bwMode="auto">
            <a:xfrm>
              <a:off x="3924" y="2558"/>
              <a:ext cx="22" cy="14"/>
            </a:xfrm>
            <a:custGeom>
              <a:avLst/>
              <a:gdLst>
                <a:gd name="T0" fmla="*/ 20 w 22"/>
                <a:gd name="T1" fmla="*/ 10 h 14"/>
                <a:gd name="T2" fmla="*/ 16 w 22"/>
                <a:gd name="T3" fmla="*/ 10 h 14"/>
                <a:gd name="T4" fmla="*/ 16 w 22"/>
                <a:gd name="T5" fmla="*/ 8 h 14"/>
                <a:gd name="T6" fmla="*/ 20 w 22"/>
                <a:gd name="T7" fmla="*/ 8 h 14"/>
                <a:gd name="T8" fmla="*/ 16 w 22"/>
                <a:gd name="T9" fmla="*/ 4 h 14"/>
                <a:gd name="T10" fmla="*/ 12 w 22"/>
                <a:gd name="T11" fmla="*/ 0 h 14"/>
                <a:gd name="T12" fmla="*/ 6 w 22"/>
                <a:gd name="T13" fmla="*/ 4 h 14"/>
                <a:gd name="T14" fmla="*/ 4 w 22"/>
                <a:gd name="T15" fmla="*/ 8 h 14"/>
                <a:gd name="T16" fmla="*/ 6 w 22"/>
                <a:gd name="T17" fmla="*/ 6 h 14"/>
                <a:gd name="T18" fmla="*/ 6 w 22"/>
                <a:gd name="T19" fmla="*/ 10 h 14"/>
                <a:gd name="T20" fmla="*/ 2 w 22"/>
                <a:gd name="T21" fmla="*/ 10 h 14"/>
                <a:gd name="T22" fmla="*/ 0 w 22"/>
                <a:gd name="T23" fmla="*/ 14 h 14"/>
                <a:gd name="T24" fmla="*/ 14 w 22"/>
                <a:gd name="T25" fmla="*/ 12 h 14"/>
                <a:gd name="T26" fmla="*/ 22 w 22"/>
                <a:gd name="T27" fmla="*/ 14 h 14"/>
                <a:gd name="T28" fmla="*/ 20 w 22"/>
                <a:gd name="T29" fmla="*/ 1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4">
                  <a:moveTo>
                    <a:pt x="20" y="10"/>
                  </a:moveTo>
                  <a:lnTo>
                    <a:pt x="16" y="10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14" y="12"/>
                  </a:lnTo>
                  <a:lnTo>
                    <a:pt x="22" y="14"/>
                  </a:lnTo>
                  <a:lnTo>
                    <a:pt x="2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Freeform 548"/>
            <p:cNvSpPr>
              <a:spLocks/>
            </p:cNvSpPr>
            <p:nvPr/>
          </p:nvSpPr>
          <p:spPr bwMode="auto">
            <a:xfrm>
              <a:off x="4118" y="2538"/>
              <a:ext cx="30" cy="20"/>
            </a:xfrm>
            <a:custGeom>
              <a:avLst/>
              <a:gdLst>
                <a:gd name="T0" fmla="*/ 24 w 30"/>
                <a:gd name="T1" fmla="*/ 10 h 20"/>
                <a:gd name="T2" fmla="*/ 20 w 30"/>
                <a:gd name="T3" fmla="*/ 8 h 20"/>
                <a:gd name="T4" fmla="*/ 20 w 30"/>
                <a:gd name="T5" fmla="*/ 8 h 20"/>
                <a:gd name="T6" fmla="*/ 22 w 30"/>
                <a:gd name="T7" fmla="*/ 8 h 20"/>
                <a:gd name="T8" fmla="*/ 18 w 30"/>
                <a:gd name="T9" fmla="*/ 2 h 20"/>
                <a:gd name="T10" fmla="*/ 14 w 30"/>
                <a:gd name="T11" fmla="*/ 0 h 20"/>
                <a:gd name="T12" fmla="*/ 10 w 30"/>
                <a:gd name="T13" fmla="*/ 2 h 20"/>
                <a:gd name="T14" fmla="*/ 8 w 30"/>
                <a:gd name="T15" fmla="*/ 8 h 20"/>
                <a:gd name="T16" fmla="*/ 10 w 30"/>
                <a:gd name="T17" fmla="*/ 8 h 20"/>
                <a:gd name="T18" fmla="*/ 10 w 30"/>
                <a:gd name="T19" fmla="*/ 10 h 20"/>
                <a:gd name="T20" fmla="*/ 4 w 30"/>
                <a:gd name="T21" fmla="*/ 10 h 20"/>
                <a:gd name="T22" fmla="*/ 0 w 30"/>
                <a:gd name="T23" fmla="*/ 18 h 20"/>
                <a:gd name="T24" fmla="*/ 18 w 30"/>
                <a:gd name="T25" fmla="*/ 16 h 20"/>
                <a:gd name="T26" fmla="*/ 30 w 30"/>
                <a:gd name="T27" fmla="*/ 20 h 20"/>
                <a:gd name="T28" fmla="*/ 24 w 30"/>
                <a:gd name="T29" fmla="*/ 1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0">
                  <a:moveTo>
                    <a:pt x="24" y="10"/>
                  </a:moveTo>
                  <a:lnTo>
                    <a:pt x="20" y="8"/>
                  </a:lnTo>
                  <a:lnTo>
                    <a:pt x="22" y="8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18" y="16"/>
                  </a:lnTo>
                  <a:lnTo>
                    <a:pt x="30" y="2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Freeform 549"/>
            <p:cNvSpPr>
              <a:spLocks/>
            </p:cNvSpPr>
            <p:nvPr/>
          </p:nvSpPr>
          <p:spPr bwMode="auto">
            <a:xfrm>
              <a:off x="4118" y="2538"/>
              <a:ext cx="30" cy="20"/>
            </a:xfrm>
            <a:custGeom>
              <a:avLst/>
              <a:gdLst>
                <a:gd name="T0" fmla="*/ 24 w 30"/>
                <a:gd name="T1" fmla="*/ 10 h 20"/>
                <a:gd name="T2" fmla="*/ 20 w 30"/>
                <a:gd name="T3" fmla="*/ 8 h 20"/>
                <a:gd name="T4" fmla="*/ 20 w 30"/>
                <a:gd name="T5" fmla="*/ 8 h 20"/>
                <a:gd name="T6" fmla="*/ 22 w 30"/>
                <a:gd name="T7" fmla="*/ 8 h 20"/>
                <a:gd name="T8" fmla="*/ 18 w 30"/>
                <a:gd name="T9" fmla="*/ 2 h 20"/>
                <a:gd name="T10" fmla="*/ 14 w 30"/>
                <a:gd name="T11" fmla="*/ 0 h 20"/>
                <a:gd name="T12" fmla="*/ 10 w 30"/>
                <a:gd name="T13" fmla="*/ 2 h 20"/>
                <a:gd name="T14" fmla="*/ 8 w 30"/>
                <a:gd name="T15" fmla="*/ 8 h 20"/>
                <a:gd name="T16" fmla="*/ 10 w 30"/>
                <a:gd name="T17" fmla="*/ 8 h 20"/>
                <a:gd name="T18" fmla="*/ 10 w 30"/>
                <a:gd name="T19" fmla="*/ 10 h 20"/>
                <a:gd name="T20" fmla="*/ 4 w 30"/>
                <a:gd name="T21" fmla="*/ 10 h 20"/>
                <a:gd name="T22" fmla="*/ 0 w 30"/>
                <a:gd name="T23" fmla="*/ 18 h 20"/>
                <a:gd name="T24" fmla="*/ 18 w 30"/>
                <a:gd name="T25" fmla="*/ 16 h 20"/>
                <a:gd name="T26" fmla="*/ 30 w 30"/>
                <a:gd name="T27" fmla="*/ 20 h 20"/>
                <a:gd name="T28" fmla="*/ 24 w 30"/>
                <a:gd name="T29" fmla="*/ 1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0">
                  <a:moveTo>
                    <a:pt x="24" y="10"/>
                  </a:moveTo>
                  <a:lnTo>
                    <a:pt x="20" y="8"/>
                  </a:lnTo>
                  <a:lnTo>
                    <a:pt x="22" y="8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18" y="16"/>
                  </a:lnTo>
                  <a:lnTo>
                    <a:pt x="30" y="20"/>
                  </a:lnTo>
                  <a:lnTo>
                    <a:pt x="2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Freeform 550"/>
            <p:cNvSpPr>
              <a:spLocks/>
            </p:cNvSpPr>
            <p:nvPr/>
          </p:nvSpPr>
          <p:spPr bwMode="auto">
            <a:xfrm>
              <a:off x="4166" y="2562"/>
              <a:ext cx="24" cy="20"/>
            </a:xfrm>
            <a:custGeom>
              <a:avLst/>
              <a:gdLst>
                <a:gd name="T0" fmla="*/ 18 w 24"/>
                <a:gd name="T1" fmla="*/ 8 h 20"/>
                <a:gd name="T2" fmla="*/ 16 w 24"/>
                <a:gd name="T3" fmla="*/ 6 h 20"/>
                <a:gd name="T4" fmla="*/ 16 w 24"/>
                <a:gd name="T5" fmla="*/ 6 h 20"/>
                <a:gd name="T6" fmla="*/ 18 w 24"/>
                <a:gd name="T7" fmla="*/ 6 h 20"/>
                <a:gd name="T8" fmla="*/ 14 w 24"/>
                <a:gd name="T9" fmla="*/ 2 h 20"/>
                <a:gd name="T10" fmla="*/ 12 w 24"/>
                <a:gd name="T11" fmla="*/ 0 h 20"/>
                <a:gd name="T12" fmla="*/ 8 w 24"/>
                <a:gd name="T13" fmla="*/ 2 h 20"/>
                <a:gd name="T14" fmla="*/ 6 w 24"/>
                <a:gd name="T15" fmla="*/ 6 h 20"/>
                <a:gd name="T16" fmla="*/ 8 w 24"/>
                <a:gd name="T17" fmla="*/ 6 h 20"/>
                <a:gd name="T18" fmla="*/ 8 w 24"/>
                <a:gd name="T19" fmla="*/ 6 h 20"/>
                <a:gd name="T20" fmla="*/ 4 w 24"/>
                <a:gd name="T21" fmla="*/ 8 h 20"/>
                <a:gd name="T22" fmla="*/ 0 w 24"/>
                <a:gd name="T23" fmla="*/ 14 h 20"/>
                <a:gd name="T24" fmla="*/ 14 w 24"/>
                <a:gd name="T25" fmla="*/ 14 h 20"/>
                <a:gd name="T26" fmla="*/ 24 w 24"/>
                <a:gd name="T27" fmla="*/ 20 h 20"/>
                <a:gd name="T28" fmla="*/ 18 w 24"/>
                <a:gd name="T29" fmla="*/ 8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20">
                  <a:moveTo>
                    <a:pt x="18" y="8"/>
                  </a:moveTo>
                  <a:lnTo>
                    <a:pt x="16" y="6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24" y="2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Freeform 551"/>
            <p:cNvSpPr>
              <a:spLocks/>
            </p:cNvSpPr>
            <p:nvPr/>
          </p:nvSpPr>
          <p:spPr bwMode="auto">
            <a:xfrm>
              <a:off x="4166" y="2562"/>
              <a:ext cx="24" cy="20"/>
            </a:xfrm>
            <a:custGeom>
              <a:avLst/>
              <a:gdLst>
                <a:gd name="T0" fmla="*/ 18 w 24"/>
                <a:gd name="T1" fmla="*/ 8 h 20"/>
                <a:gd name="T2" fmla="*/ 16 w 24"/>
                <a:gd name="T3" fmla="*/ 6 h 20"/>
                <a:gd name="T4" fmla="*/ 16 w 24"/>
                <a:gd name="T5" fmla="*/ 6 h 20"/>
                <a:gd name="T6" fmla="*/ 18 w 24"/>
                <a:gd name="T7" fmla="*/ 6 h 20"/>
                <a:gd name="T8" fmla="*/ 14 w 24"/>
                <a:gd name="T9" fmla="*/ 2 h 20"/>
                <a:gd name="T10" fmla="*/ 12 w 24"/>
                <a:gd name="T11" fmla="*/ 0 h 20"/>
                <a:gd name="T12" fmla="*/ 8 w 24"/>
                <a:gd name="T13" fmla="*/ 2 h 20"/>
                <a:gd name="T14" fmla="*/ 6 w 24"/>
                <a:gd name="T15" fmla="*/ 6 h 20"/>
                <a:gd name="T16" fmla="*/ 8 w 24"/>
                <a:gd name="T17" fmla="*/ 6 h 20"/>
                <a:gd name="T18" fmla="*/ 8 w 24"/>
                <a:gd name="T19" fmla="*/ 6 h 20"/>
                <a:gd name="T20" fmla="*/ 4 w 24"/>
                <a:gd name="T21" fmla="*/ 8 h 20"/>
                <a:gd name="T22" fmla="*/ 0 w 24"/>
                <a:gd name="T23" fmla="*/ 14 h 20"/>
                <a:gd name="T24" fmla="*/ 14 w 24"/>
                <a:gd name="T25" fmla="*/ 14 h 20"/>
                <a:gd name="T26" fmla="*/ 24 w 24"/>
                <a:gd name="T27" fmla="*/ 20 h 20"/>
                <a:gd name="T28" fmla="*/ 18 w 24"/>
                <a:gd name="T29" fmla="*/ 8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20">
                  <a:moveTo>
                    <a:pt x="18" y="8"/>
                  </a:moveTo>
                  <a:lnTo>
                    <a:pt x="16" y="6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24" y="20"/>
                  </a:lnTo>
                  <a:lnTo>
                    <a:pt x="1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Freeform 552"/>
            <p:cNvSpPr>
              <a:spLocks/>
            </p:cNvSpPr>
            <p:nvPr/>
          </p:nvSpPr>
          <p:spPr bwMode="auto">
            <a:xfrm>
              <a:off x="4204" y="2578"/>
              <a:ext cx="22" cy="18"/>
            </a:xfrm>
            <a:custGeom>
              <a:avLst/>
              <a:gdLst>
                <a:gd name="T0" fmla="*/ 16 w 22"/>
                <a:gd name="T1" fmla="*/ 8 h 18"/>
                <a:gd name="T2" fmla="*/ 14 w 22"/>
                <a:gd name="T3" fmla="*/ 6 h 18"/>
                <a:gd name="T4" fmla="*/ 14 w 22"/>
                <a:gd name="T5" fmla="*/ 6 h 18"/>
                <a:gd name="T6" fmla="*/ 16 w 22"/>
                <a:gd name="T7" fmla="*/ 6 h 18"/>
                <a:gd name="T8" fmla="*/ 14 w 22"/>
                <a:gd name="T9" fmla="*/ 2 h 18"/>
                <a:gd name="T10" fmla="*/ 10 w 22"/>
                <a:gd name="T11" fmla="*/ 0 h 18"/>
                <a:gd name="T12" fmla="*/ 8 w 22"/>
                <a:gd name="T13" fmla="*/ 2 h 18"/>
                <a:gd name="T14" fmla="*/ 6 w 22"/>
                <a:gd name="T15" fmla="*/ 6 h 18"/>
                <a:gd name="T16" fmla="*/ 8 w 22"/>
                <a:gd name="T17" fmla="*/ 6 h 18"/>
                <a:gd name="T18" fmla="*/ 8 w 22"/>
                <a:gd name="T19" fmla="*/ 6 h 18"/>
                <a:gd name="T20" fmla="*/ 4 w 22"/>
                <a:gd name="T21" fmla="*/ 8 h 18"/>
                <a:gd name="T22" fmla="*/ 0 w 22"/>
                <a:gd name="T23" fmla="*/ 14 h 18"/>
                <a:gd name="T24" fmla="*/ 12 w 22"/>
                <a:gd name="T25" fmla="*/ 12 h 18"/>
                <a:gd name="T26" fmla="*/ 22 w 22"/>
                <a:gd name="T27" fmla="*/ 18 h 18"/>
                <a:gd name="T28" fmla="*/ 16 w 22"/>
                <a:gd name="T29" fmla="*/ 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8">
                  <a:moveTo>
                    <a:pt x="16" y="8"/>
                  </a:moveTo>
                  <a:lnTo>
                    <a:pt x="14" y="6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14"/>
                  </a:lnTo>
                  <a:lnTo>
                    <a:pt x="12" y="12"/>
                  </a:lnTo>
                  <a:lnTo>
                    <a:pt x="22" y="1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Freeform 553"/>
            <p:cNvSpPr>
              <a:spLocks/>
            </p:cNvSpPr>
            <p:nvPr/>
          </p:nvSpPr>
          <p:spPr bwMode="auto">
            <a:xfrm>
              <a:off x="4204" y="2578"/>
              <a:ext cx="22" cy="18"/>
            </a:xfrm>
            <a:custGeom>
              <a:avLst/>
              <a:gdLst>
                <a:gd name="T0" fmla="*/ 16 w 22"/>
                <a:gd name="T1" fmla="*/ 8 h 18"/>
                <a:gd name="T2" fmla="*/ 14 w 22"/>
                <a:gd name="T3" fmla="*/ 6 h 18"/>
                <a:gd name="T4" fmla="*/ 14 w 22"/>
                <a:gd name="T5" fmla="*/ 6 h 18"/>
                <a:gd name="T6" fmla="*/ 16 w 22"/>
                <a:gd name="T7" fmla="*/ 6 h 18"/>
                <a:gd name="T8" fmla="*/ 14 w 22"/>
                <a:gd name="T9" fmla="*/ 2 h 18"/>
                <a:gd name="T10" fmla="*/ 10 w 22"/>
                <a:gd name="T11" fmla="*/ 0 h 18"/>
                <a:gd name="T12" fmla="*/ 8 w 22"/>
                <a:gd name="T13" fmla="*/ 2 h 18"/>
                <a:gd name="T14" fmla="*/ 6 w 22"/>
                <a:gd name="T15" fmla="*/ 6 h 18"/>
                <a:gd name="T16" fmla="*/ 8 w 22"/>
                <a:gd name="T17" fmla="*/ 6 h 18"/>
                <a:gd name="T18" fmla="*/ 8 w 22"/>
                <a:gd name="T19" fmla="*/ 6 h 18"/>
                <a:gd name="T20" fmla="*/ 4 w 22"/>
                <a:gd name="T21" fmla="*/ 8 h 18"/>
                <a:gd name="T22" fmla="*/ 0 w 22"/>
                <a:gd name="T23" fmla="*/ 14 h 18"/>
                <a:gd name="T24" fmla="*/ 12 w 22"/>
                <a:gd name="T25" fmla="*/ 12 h 18"/>
                <a:gd name="T26" fmla="*/ 22 w 22"/>
                <a:gd name="T27" fmla="*/ 18 h 18"/>
                <a:gd name="T28" fmla="*/ 16 w 22"/>
                <a:gd name="T29" fmla="*/ 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8">
                  <a:moveTo>
                    <a:pt x="16" y="8"/>
                  </a:moveTo>
                  <a:lnTo>
                    <a:pt x="14" y="6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14"/>
                  </a:lnTo>
                  <a:lnTo>
                    <a:pt x="12" y="12"/>
                  </a:lnTo>
                  <a:lnTo>
                    <a:pt x="22" y="18"/>
                  </a:lnTo>
                  <a:lnTo>
                    <a:pt x="1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Freeform 554"/>
            <p:cNvSpPr>
              <a:spLocks/>
            </p:cNvSpPr>
            <p:nvPr/>
          </p:nvSpPr>
          <p:spPr bwMode="auto">
            <a:xfrm>
              <a:off x="3450" y="2140"/>
              <a:ext cx="368" cy="1040"/>
            </a:xfrm>
            <a:custGeom>
              <a:avLst/>
              <a:gdLst>
                <a:gd name="T0" fmla="*/ 348 w 368"/>
                <a:gd name="T1" fmla="*/ 424 h 1040"/>
                <a:gd name="T2" fmla="*/ 346 w 368"/>
                <a:gd name="T3" fmla="*/ 412 h 1040"/>
                <a:gd name="T4" fmla="*/ 322 w 368"/>
                <a:gd name="T5" fmla="*/ 298 h 1040"/>
                <a:gd name="T6" fmla="*/ 306 w 368"/>
                <a:gd name="T7" fmla="*/ 222 h 1040"/>
                <a:gd name="T8" fmla="*/ 288 w 368"/>
                <a:gd name="T9" fmla="*/ 194 h 1040"/>
                <a:gd name="T10" fmla="*/ 266 w 368"/>
                <a:gd name="T11" fmla="*/ 174 h 1040"/>
                <a:gd name="T12" fmla="*/ 258 w 368"/>
                <a:gd name="T13" fmla="*/ 102 h 1040"/>
                <a:gd name="T14" fmla="*/ 242 w 368"/>
                <a:gd name="T15" fmla="*/ 54 h 1040"/>
                <a:gd name="T16" fmla="*/ 234 w 368"/>
                <a:gd name="T17" fmla="*/ 26 h 1040"/>
                <a:gd name="T18" fmla="*/ 206 w 368"/>
                <a:gd name="T19" fmla="*/ 2 h 1040"/>
                <a:gd name="T20" fmla="*/ 184 w 368"/>
                <a:gd name="T21" fmla="*/ 4 h 1040"/>
                <a:gd name="T22" fmla="*/ 168 w 368"/>
                <a:gd name="T23" fmla="*/ 2 h 1040"/>
                <a:gd name="T24" fmla="*/ 142 w 368"/>
                <a:gd name="T25" fmla="*/ 22 h 1040"/>
                <a:gd name="T26" fmla="*/ 126 w 368"/>
                <a:gd name="T27" fmla="*/ 52 h 1040"/>
                <a:gd name="T28" fmla="*/ 116 w 368"/>
                <a:gd name="T29" fmla="*/ 84 h 1040"/>
                <a:gd name="T30" fmla="*/ 104 w 368"/>
                <a:gd name="T31" fmla="*/ 164 h 1040"/>
                <a:gd name="T32" fmla="*/ 88 w 368"/>
                <a:gd name="T33" fmla="*/ 198 h 1040"/>
                <a:gd name="T34" fmla="*/ 62 w 368"/>
                <a:gd name="T35" fmla="*/ 224 h 1040"/>
                <a:gd name="T36" fmla="*/ 46 w 368"/>
                <a:gd name="T37" fmla="*/ 320 h 1040"/>
                <a:gd name="T38" fmla="*/ 24 w 368"/>
                <a:gd name="T39" fmla="*/ 410 h 1040"/>
                <a:gd name="T40" fmla="*/ 20 w 368"/>
                <a:gd name="T41" fmla="*/ 424 h 1040"/>
                <a:gd name="T42" fmla="*/ 2 w 368"/>
                <a:gd name="T43" fmla="*/ 424 h 1040"/>
                <a:gd name="T44" fmla="*/ 10 w 368"/>
                <a:gd name="T45" fmla="*/ 444 h 1040"/>
                <a:gd name="T46" fmla="*/ 14 w 368"/>
                <a:gd name="T47" fmla="*/ 466 h 1040"/>
                <a:gd name="T48" fmla="*/ 34 w 368"/>
                <a:gd name="T49" fmla="*/ 486 h 1040"/>
                <a:gd name="T50" fmla="*/ 54 w 368"/>
                <a:gd name="T51" fmla="*/ 494 h 1040"/>
                <a:gd name="T52" fmla="*/ 72 w 368"/>
                <a:gd name="T53" fmla="*/ 610 h 1040"/>
                <a:gd name="T54" fmla="*/ 72 w 368"/>
                <a:gd name="T55" fmla="*/ 900 h 1040"/>
                <a:gd name="T56" fmla="*/ 80 w 368"/>
                <a:gd name="T57" fmla="*/ 960 h 1040"/>
                <a:gd name="T58" fmla="*/ 102 w 368"/>
                <a:gd name="T59" fmla="*/ 974 h 1040"/>
                <a:gd name="T60" fmla="*/ 60 w 368"/>
                <a:gd name="T61" fmla="*/ 998 h 1040"/>
                <a:gd name="T62" fmla="*/ 54 w 368"/>
                <a:gd name="T63" fmla="*/ 1004 h 1040"/>
                <a:gd name="T64" fmla="*/ 52 w 368"/>
                <a:gd name="T65" fmla="*/ 1014 h 1040"/>
                <a:gd name="T66" fmla="*/ 50 w 368"/>
                <a:gd name="T67" fmla="*/ 1024 h 1040"/>
                <a:gd name="T68" fmla="*/ 90 w 368"/>
                <a:gd name="T69" fmla="*/ 1024 h 1040"/>
                <a:gd name="T70" fmla="*/ 132 w 368"/>
                <a:gd name="T71" fmla="*/ 1006 h 1040"/>
                <a:gd name="T72" fmla="*/ 168 w 368"/>
                <a:gd name="T73" fmla="*/ 968 h 1040"/>
                <a:gd name="T74" fmla="*/ 212 w 368"/>
                <a:gd name="T75" fmla="*/ 980 h 1040"/>
                <a:gd name="T76" fmla="*/ 218 w 368"/>
                <a:gd name="T77" fmla="*/ 1004 h 1040"/>
                <a:gd name="T78" fmla="*/ 218 w 368"/>
                <a:gd name="T79" fmla="*/ 1018 h 1040"/>
                <a:gd name="T80" fmla="*/ 230 w 368"/>
                <a:gd name="T81" fmla="*/ 1040 h 1040"/>
                <a:gd name="T82" fmla="*/ 256 w 368"/>
                <a:gd name="T83" fmla="*/ 1040 h 1040"/>
                <a:gd name="T84" fmla="*/ 274 w 368"/>
                <a:gd name="T85" fmla="*/ 1034 h 1040"/>
                <a:gd name="T86" fmla="*/ 280 w 368"/>
                <a:gd name="T87" fmla="*/ 1026 h 1040"/>
                <a:gd name="T88" fmla="*/ 284 w 368"/>
                <a:gd name="T89" fmla="*/ 1020 h 1040"/>
                <a:gd name="T90" fmla="*/ 276 w 368"/>
                <a:gd name="T91" fmla="*/ 1004 h 1040"/>
                <a:gd name="T92" fmla="*/ 254 w 368"/>
                <a:gd name="T93" fmla="*/ 976 h 1040"/>
                <a:gd name="T94" fmla="*/ 252 w 368"/>
                <a:gd name="T95" fmla="*/ 966 h 1040"/>
                <a:gd name="T96" fmla="*/ 290 w 368"/>
                <a:gd name="T97" fmla="*/ 954 h 1040"/>
                <a:gd name="T98" fmla="*/ 292 w 368"/>
                <a:gd name="T99" fmla="*/ 754 h 1040"/>
                <a:gd name="T100" fmla="*/ 294 w 368"/>
                <a:gd name="T101" fmla="*/ 576 h 1040"/>
                <a:gd name="T102" fmla="*/ 294 w 368"/>
                <a:gd name="T103" fmla="*/ 490 h 1040"/>
                <a:gd name="T104" fmla="*/ 334 w 368"/>
                <a:gd name="T105" fmla="*/ 486 h 1040"/>
                <a:gd name="T106" fmla="*/ 354 w 368"/>
                <a:gd name="T107" fmla="*/ 468 h 1040"/>
                <a:gd name="T108" fmla="*/ 364 w 368"/>
                <a:gd name="T109" fmla="*/ 458 h 1040"/>
                <a:gd name="T110" fmla="*/ 368 w 368"/>
                <a:gd name="T111" fmla="*/ 426 h 10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8" h="1040">
                  <a:moveTo>
                    <a:pt x="366" y="424"/>
                  </a:moveTo>
                  <a:lnTo>
                    <a:pt x="366" y="424"/>
                  </a:lnTo>
                  <a:lnTo>
                    <a:pt x="364" y="422"/>
                  </a:lnTo>
                  <a:lnTo>
                    <a:pt x="360" y="422"/>
                  </a:lnTo>
                  <a:lnTo>
                    <a:pt x="354" y="422"/>
                  </a:lnTo>
                  <a:lnTo>
                    <a:pt x="348" y="424"/>
                  </a:lnTo>
                  <a:lnTo>
                    <a:pt x="348" y="422"/>
                  </a:lnTo>
                  <a:lnTo>
                    <a:pt x="348" y="420"/>
                  </a:lnTo>
                  <a:lnTo>
                    <a:pt x="346" y="412"/>
                  </a:lnTo>
                  <a:lnTo>
                    <a:pt x="338" y="402"/>
                  </a:lnTo>
                  <a:lnTo>
                    <a:pt x="326" y="376"/>
                  </a:lnTo>
                  <a:lnTo>
                    <a:pt x="324" y="320"/>
                  </a:lnTo>
                  <a:lnTo>
                    <a:pt x="322" y="298"/>
                  </a:lnTo>
                  <a:lnTo>
                    <a:pt x="320" y="264"/>
                  </a:lnTo>
                  <a:lnTo>
                    <a:pt x="320" y="252"/>
                  </a:lnTo>
                  <a:lnTo>
                    <a:pt x="316" y="240"/>
                  </a:lnTo>
                  <a:lnTo>
                    <a:pt x="308" y="224"/>
                  </a:lnTo>
                  <a:lnTo>
                    <a:pt x="306" y="222"/>
                  </a:lnTo>
                  <a:lnTo>
                    <a:pt x="302" y="216"/>
                  </a:lnTo>
                  <a:lnTo>
                    <a:pt x="298" y="212"/>
                  </a:lnTo>
                  <a:lnTo>
                    <a:pt x="298" y="206"/>
                  </a:lnTo>
                  <a:lnTo>
                    <a:pt x="288" y="194"/>
                  </a:lnTo>
                  <a:lnTo>
                    <a:pt x="284" y="194"/>
                  </a:lnTo>
                  <a:lnTo>
                    <a:pt x="282" y="196"/>
                  </a:lnTo>
                  <a:lnTo>
                    <a:pt x="278" y="196"/>
                  </a:lnTo>
                  <a:lnTo>
                    <a:pt x="266" y="174"/>
                  </a:lnTo>
                  <a:lnTo>
                    <a:pt x="262" y="166"/>
                  </a:lnTo>
                  <a:lnTo>
                    <a:pt x="260" y="154"/>
                  </a:lnTo>
                  <a:lnTo>
                    <a:pt x="260" y="126"/>
                  </a:lnTo>
                  <a:lnTo>
                    <a:pt x="260" y="118"/>
                  </a:lnTo>
                  <a:lnTo>
                    <a:pt x="258" y="102"/>
                  </a:lnTo>
                  <a:lnTo>
                    <a:pt x="256" y="90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2" y="54"/>
                  </a:lnTo>
                  <a:lnTo>
                    <a:pt x="240" y="44"/>
                  </a:lnTo>
                  <a:lnTo>
                    <a:pt x="236" y="30"/>
                  </a:lnTo>
                  <a:lnTo>
                    <a:pt x="234" y="26"/>
                  </a:lnTo>
                  <a:lnTo>
                    <a:pt x="228" y="22"/>
                  </a:lnTo>
                  <a:lnTo>
                    <a:pt x="222" y="16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6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0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2" y="2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48" y="16"/>
                  </a:lnTo>
                  <a:lnTo>
                    <a:pt x="142" y="22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2" y="30"/>
                  </a:lnTo>
                  <a:lnTo>
                    <a:pt x="128" y="42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8" y="56"/>
                  </a:lnTo>
                  <a:lnTo>
                    <a:pt x="122" y="72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6" y="108"/>
                  </a:lnTo>
                  <a:lnTo>
                    <a:pt x="104" y="126"/>
                  </a:lnTo>
                  <a:lnTo>
                    <a:pt x="106" y="146"/>
                  </a:lnTo>
                  <a:lnTo>
                    <a:pt x="104" y="164"/>
                  </a:lnTo>
                  <a:lnTo>
                    <a:pt x="102" y="170"/>
                  </a:lnTo>
                  <a:lnTo>
                    <a:pt x="100" y="174"/>
                  </a:lnTo>
                  <a:lnTo>
                    <a:pt x="94" y="184"/>
                  </a:lnTo>
                  <a:lnTo>
                    <a:pt x="88" y="198"/>
                  </a:lnTo>
                  <a:lnTo>
                    <a:pt x="80" y="204"/>
                  </a:lnTo>
                  <a:lnTo>
                    <a:pt x="74" y="210"/>
                  </a:lnTo>
                  <a:lnTo>
                    <a:pt x="68" y="216"/>
                  </a:lnTo>
                  <a:lnTo>
                    <a:pt x="64" y="222"/>
                  </a:lnTo>
                  <a:lnTo>
                    <a:pt x="62" y="224"/>
                  </a:lnTo>
                  <a:lnTo>
                    <a:pt x="54" y="240"/>
                  </a:lnTo>
                  <a:lnTo>
                    <a:pt x="50" y="252"/>
                  </a:lnTo>
                  <a:lnTo>
                    <a:pt x="50" y="264"/>
                  </a:lnTo>
                  <a:lnTo>
                    <a:pt x="48" y="298"/>
                  </a:lnTo>
                  <a:lnTo>
                    <a:pt x="46" y="320"/>
                  </a:lnTo>
                  <a:lnTo>
                    <a:pt x="44" y="376"/>
                  </a:lnTo>
                  <a:lnTo>
                    <a:pt x="34" y="400"/>
                  </a:lnTo>
                  <a:lnTo>
                    <a:pt x="28" y="404"/>
                  </a:lnTo>
                  <a:lnTo>
                    <a:pt x="24" y="410"/>
                  </a:lnTo>
                  <a:lnTo>
                    <a:pt x="22" y="416"/>
                  </a:lnTo>
                  <a:lnTo>
                    <a:pt x="20" y="420"/>
                  </a:lnTo>
                  <a:lnTo>
                    <a:pt x="20" y="422"/>
                  </a:lnTo>
                  <a:lnTo>
                    <a:pt x="20" y="424"/>
                  </a:lnTo>
                  <a:lnTo>
                    <a:pt x="14" y="422"/>
                  </a:lnTo>
                  <a:lnTo>
                    <a:pt x="10" y="422"/>
                  </a:lnTo>
                  <a:lnTo>
                    <a:pt x="6" y="422"/>
                  </a:lnTo>
                  <a:lnTo>
                    <a:pt x="2" y="424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4" y="440"/>
                  </a:lnTo>
                  <a:lnTo>
                    <a:pt x="10" y="444"/>
                  </a:lnTo>
                  <a:lnTo>
                    <a:pt x="6" y="458"/>
                  </a:lnTo>
                  <a:lnTo>
                    <a:pt x="8" y="462"/>
                  </a:lnTo>
                  <a:lnTo>
                    <a:pt x="10" y="464"/>
                  </a:lnTo>
                  <a:lnTo>
                    <a:pt x="14" y="466"/>
                  </a:lnTo>
                  <a:lnTo>
                    <a:pt x="16" y="468"/>
                  </a:lnTo>
                  <a:lnTo>
                    <a:pt x="22" y="470"/>
                  </a:lnTo>
                  <a:lnTo>
                    <a:pt x="22" y="474"/>
                  </a:lnTo>
                  <a:lnTo>
                    <a:pt x="22" y="476"/>
                  </a:lnTo>
                  <a:lnTo>
                    <a:pt x="32" y="484"/>
                  </a:lnTo>
                  <a:lnTo>
                    <a:pt x="34" y="486"/>
                  </a:lnTo>
                  <a:lnTo>
                    <a:pt x="40" y="486"/>
                  </a:lnTo>
                  <a:lnTo>
                    <a:pt x="46" y="494"/>
                  </a:lnTo>
                  <a:lnTo>
                    <a:pt x="50" y="494"/>
                  </a:lnTo>
                  <a:lnTo>
                    <a:pt x="54" y="494"/>
                  </a:lnTo>
                  <a:lnTo>
                    <a:pt x="74" y="490"/>
                  </a:lnTo>
                  <a:lnTo>
                    <a:pt x="76" y="492"/>
                  </a:lnTo>
                  <a:lnTo>
                    <a:pt x="72" y="542"/>
                  </a:lnTo>
                  <a:lnTo>
                    <a:pt x="72" y="610"/>
                  </a:lnTo>
                  <a:lnTo>
                    <a:pt x="74" y="676"/>
                  </a:lnTo>
                  <a:lnTo>
                    <a:pt x="74" y="704"/>
                  </a:lnTo>
                  <a:lnTo>
                    <a:pt x="74" y="728"/>
                  </a:lnTo>
                  <a:lnTo>
                    <a:pt x="74" y="846"/>
                  </a:lnTo>
                  <a:lnTo>
                    <a:pt x="72" y="900"/>
                  </a:lnTo>
                  <a:lnTo>
                    <a:pt x="70" y="930"/>
                  </a:lnTo>
                  <a:lnTo>
                    <a:pt x="70" y="942"/>
                  </a:lnTo>
                  <a:lnTo>
                    <a:pt x="72" y="950"/>
                  </a:lnTo>
                  <a:lnTo>
                    <a:pt x="76" y="956"/>
                  </a:lnTo>
                  <a:lnTo>
                    <a:pt x="80" y="960"/>
                  </a:lnTo>
                  <a:lnTo>
                    <a:pt x="94" y="966"/>
                  </a:lnTo>
                  <a:lnTo>
                    <a:pt x="108" y="968"/>
                  </a:lnTo>
                  <a:lnTo>
                    <a:pt x="114" y="968"/>
                  </a:lnTo>
                  <a:lnTo>
                    <a:pt x="106" y="972"/>
                  </a:lnTo>
                  <a:lnTo>
                    <a:pt x="102" y="974"/>
                  </a:lnTo>
                  <a:lnTo>
                    <a:pt x="90" y="980"/>
                  </a:lnTo>
                  <a:lnTo>
                    <a:pt x="64" y="994"/>
                  </a:lnTo>
                  <a:lnTo>
                    <a:pt x="62" y="996"/>
                  </a:lnTo>
                  <a:lnTo>
                    <a:pt x="60" y="998"/>
                  </a:lnTo>
                  <a:lnTo>
                    <a:pt x="58" y="998"/>
                  </a:lnTo>
                  <a:lnTo>
                    <a:pt x="56" y="1000"/>
                  </a:lnTo>
                  <a:lnTo>
                    <a:pt x="56" y="1004"/>
                  </a:lnTo>
                  <a:lnTo>
                    <a:pt x="54" y="1004"/>
                  </a:lnTo>
                  <a:lnTo>
                    <a:pt x="50" y="1006"/>
                  </a:lnTo>
                  <a:lnTo>
                    <a:pt x="50" y="1010"/>
                  </a:lnTo>
                  <a:lnTo>
                    <a:pt x="50" y="1012"/>
                  </a:lnTo>
                  <a:lnTo>
                    <a:pt x="52" y="1014"/>
                  </a:lnTo>
                  <a:lnTo>
                    <a:pt x="48" y="1016"/>
                  </a:lnTo>
                  <a:lnTo>
                    <a:pt x="48" y="1020"/>
                  </a:lnTo>
                  <a:lnTo>
                    <a:pt x="50" y="1024"/>
                  </a:lnTo>
                  <a:lnTo>
                    <a:pt x="54" y="1028"/>
                  </a:lnTo>
                  <a:lnTo>
                    <a:pt x="56" y="1030"/>
                  </a:lnTo>
                  <a:lnTo>
                    <a:pt x="60" y="1030"/>
                  </a:lnTo>
                  <a:lnTo>
                    <a:pt x="86" y="1024"/>
                  </a:lnTo>
                  <a:lnTo>
                    <a:pt x="90" y="1024"/>
                  </a:lnTo>
                  <a:lnTo>
                    <a:pt x="108" y="1016"/>
                  </a:lnTo>
                  <a:lnTo>
                    <a:pt x="112" y="1012"/>
                  </a:lnTo>
                  <a:lnTo>
                    <a:pt x="132" y="1006"/>
                  </a:lnTo>
                  <a:lnTo>
                    <a:pt x="152" y="1002"/>
                  </a:lnTo>
                  <a:lnTo>
                    <a:pt x="160" y="1000"/>
                  </a:lnTo>
                  <a:lnTo>
                    <a:pt x="164" y="996"/>
                  </a:lnTo>
                  <a:lnTo>
                    <a:pt x="166" y="992"/>
                  </a:lnTo>
                  <a:lnTo>
                    <a:pt x="168" y="982"/>
                  </a:lnTo>
                  <a:lnTo>
                    <a:pt x="168" y="968"/>
                  </a:lnTo>
                  <a:lnTo>
                    <a:pt x="208" y="966"/>
                  </a:lnTo>
                  <a:lnTo>
                    <a:pt x="208" y="968"/>
                  </a:lnTo>
                  <a:lnTo>
                    <a:pt x="210" y="970"/>
                  </a:lnTo>
                  <a:lnTo>
                    <a:pt x="212" y="976"/>
                  </a:lnTo>
                  <a:lnTo>
                    <a:pt x="212" y="980"/>
                  </a:lnTo>
                  <a:lnTo>
                    <a:pt x="212" y="984"/>
                  </a:lnTo>
                  <a:lnTo>
                    <a:pt x="216" y="994"/>
                  </a:lnTo>
                  <a:lnTo>
                    <a:pt x="218" y="1000"/>
                  </a:lnTo>
                  <a:lnTo>
                    <a:pt x="218" y="1004"/>
                  </a:lnTo>
                  <a:lnTo>
                    <a:pt x="218" y="1008"/>
                  </a:lnTo>
                  <a:lnTo>
                    <a:pt x="218" y="1014"/>
                  </a:lnTo>
                  <a:lnTo>
                    <a:pt x="218" y="1018"/>
                  </a:lnTo>
                  <a:lnTo>
                    <a:pt x="220" y="1024"/>
                  </a:lnTo>
                  <a:lnTo>
                    <a:pt x="222" y="1030"/>
                  </a:lnTo>
                  <a:lnTo>
                    <a:pt x="224" y="1034"/>
                  </a:lnTo>
                  <a:lnTo>
                    <a:pt x="226" y="1038"/>
                  </a:lnTo>
                  <a:lnTo>
                    <a:pt x="230" y="1040"/>
                  </a:lnTo>
                  <a:lnTo>
                    <a:pt x="238" y="1040"/>
                  </a:lnTo>
                  <a:lnTo>
                    <a:pt x="242" y="1038"/>
                  </a:lnTo>
                  <a:lnTo>
                    <a:pt x="246" y="1036"/>
                  </a:lnTo>
                  <a:lnTo>
                    <a:pt x="252" y="1040"/>
                  </a:lnTo>
                  <a:lnTo>
                    <a:pt x="256" y="1040"/>
                  </a:lnTo>
                  <a:lnTo>
                    <a:pt x="260" y="1038"/>
                  </a:lnTo>
                  <a:lnTo>
                    <a:pt x="264" y="1036"/>
                  </a:lnTo>
                  <a:lnTo>
                    <a:pt x="270" y="1038"/>
                  </a:lnTo>
                  <a:lnTo>
                    <a:pt x="274" y="1034"/>
                  </a:lnTo>
                  <a:lnTo>
                    <a:pt x="276" y="1032"/>
                  </a:lnTo>
                  <a:lnTo>
                    <a:pt x="276" y="1030"/>
                  </a:lnTo>
                  <a:lnTo>
                    <a:pt x="280" y="1028"/>
                  </a:lnTo>
                  <a:lnTo>
                    <a:pt x="280" y="1026"/>
                  </a:lnTo>
                  <a:lnTo>
                    <a:pt x="282" y="1024"/>
                  </a:lnTo>
                  <a:lnTo>
                    <a:pt x="284" y="1020"/>
                  </a:lnTo>
                  <a:lnTo>
                    <a:pt x="284" y="1018"/>
                  </a:lnTo>
                  <a:lnTo>
                    <a:pt x="280" y="1012"/>
                  </a:lnTo>
                  <a:lnTo>
                    <a:pt x="278" y="1008"/>
                  </a:lnTo>
                  <a:lnTo>
                    <a:pt x="276" y="1004"/>
                  </a:lnTo>
                  <a:lnTo>
                    <a:pt x="272" y="1002"/>
                  </a:lnTo>
                  <a:lnTo>
                    <a:pt x="270" y="998"/>
                  </a:lnTo>
                  <a:lnTo>
                    <a:pt x="254" y="978"/>
                  </a:lnTo>
                  <a:lnTo>
                    <a:pt x="254" y="976"/>
                  </a:lnTo>
                  <a:lnTo>
                    <a:pt x="254" y="972"/>
                  </a:lnTo>
                  <a:lnTo>
                    <a:pt x="252" y="966"/>
                  </a:lnTo>
                  <a:lnTo>
                    <a:pt x="256" y="966"/>
                  </a:lnTo>
                  <a:lnTo>
                    <a:pt x="274" y="962"/>
                  </a:lnTo>
                  <a:lnTo>
                    <a:pt x="282" y="960"/>
                  </a:lnTo>
                  <a:lnTo>
                    <a:pt x="284" y="960"/>
                  </a:lnTo>
                  <a:lnTo>
                    <a:pt x="290" y="954"/>
                  </a:lnTo>
                  <a:lnTo>
                    <a:pt x="294" y="946"/>
                  </a:lnTo>
                  <a:lnTo>
                    <a:pt x="296" y="938"/>
                  </a:lnTo>
                  <a:lnTo>
                    <a:pt x="298" y="932"/>
                  </a:lnTo>
                  <a:lnTo>
                    <a:pt x="294" y="896"/>
                  </a:lnTo>
                  <a:lnTo>
                    <a:pt x="294" y="850"/>
                  </a:lnTo>
                  <a:lnTo>
                    <a:pt x="292" y="754"/>
                  </a:lnTo>
                  <a:lnTo>
                    <a:pt x="292" y="724"/>
                  </a:lnTo>
                  <a:lnTo>
                    <a:pt x="296" y="684"/>
                  </a:lnTo>
                  <a:lnTo>
                    <a:pt x="296" y="626"/>
                  </a:lnTo>
                  <a:lnTo>
                    <a:pt x="294" y="576"/>
                  </a:lnTo>
                  <a:lnTo>
                    <a:pt x="292" y="518"/>
                  </a:lnTo>
                  <a:lnTo>
                    <a:pt x="292" y="492"/>
                  </a:lnTo>
                  <a:lnTo>
                    <a:pt x="292" y="490"/>
                  </a:lnTo>
                  <a:lnTo>
                    <a:pt x="294" y="490"/>
                  </a:lnTo>
                  <a:lnTo>
                    <a:pt x="314" y="494"/>
                  </a:lnTo>
                  <a:lnTo>
                    <a:pt x="320" y="494"/>
                  </a:lnTo>
                  <a:lnTo>
                    <a:pt x="322" y="494"/>
                  </a:lnTo>
                  <a:lnTo>
                    <a:pt x="330" y="486"/>
                  </a:lnTo>
                  <a:lnTo>
                    <a:pt x="334" y="486"/>
                  </a:lnTo>
                  <a:lnTo>
                    <a:pt x="338" y="484"/>
                  </a:lnTo>
                  <a:lnTo>
                    <a:pt x="346" y="476"/>
                  </a:lnTo>
                  <a:lnTo>
                    <a:pt x="348" y="474"/>
                  </a:lnTo>
                  <a:lnTo>
                    <a:pt x="348" y="470"/>
                  </a:lnTo>
                  <a:lnTo>
                    <a:pt x="354" y="468"/>
                  </a:lnTo>
                  <a:lnTo>
                    <a:pt x="356" y="466"/>
                  </a:lnTo>
                  <a:lnTo>
                    <a:pt x="358" y="464"/>
                  </a:lnTo>
                  <a:lnTo>
                    <a:pt x="362" y="462"/>
                  </a:lnTo>
                  <a:lnTo>
                    <a:pt x="364" y="458"/>
                  </a:lnTo>
                  <a:lnTo>
                    <a:pt x="358" y="444"/>
                  </a:lnTo>
                  <a:lnTo>
                    <a:pt x="364" y="440"/>
                  </a:lnTo>
                  <a:lnTo>
                    <a:pt x="368" y="434"/>
                  </a:lnTo>
                  <a:lnTo>
                    <a:pt x="368" y="430"/>
                  </a:lnTo>
                  <a:lnTo>
                    <a:pt x="368" y="426"/>
                  </a:lnTo>
                  <a:lnTo>
                    <a:pt x="366" y="42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Freeform 555"/>
            <p:cNvSpPr>
              <a:spLocks/>
            </p:cNvSpPr>
            <p:nvPr/>
          </p:nvSpPr>
          <p:spPr bwMode="auto">
            <a:xfrm>
              <a:off x="3450" y="2140"/>
              <a:ext cx="368" cy="1040"/>
            </a:xfrm>
            <a:custGeom>
              <a:avLst/>
              <a:gdLst>
                <a:gd name="T0" fmla="*/ 348 w 368"/>
                <a:gd name="T1" fmla="*/ 424 h 1040"/>
                <a:gd name="T2" fmla="*/ 346 w 368"/>
                <a:gd name="T3" fmla="*/ 412 h 1040"/>
                <a:gd name="T4" fmla="*/ 322 w 368"/>
                <a:gd name="T5" fmla="*/ 298 h 1040"/>
                <a:gd name="T6" fmla="*/ 306 w 368"/>
                <a:gd name="T7" fmla="*/ 222 h 1040"/>
                <a:gd name="T8" fmla="*/ 288 w 368"/>
                <a:gd name="T9" fmla="*/ 194 h 1040"/>
                <a:gd name="T10" fmla="*/ 266 w 368"/>
                <a:gd name="T11" fmla="*/ 174 h 1040"/>
                <a:gd name="T12" fmla="*/ 258 w 368"/>
                <a:gd name="T13" fmla="*/ 102 h 1040"/>
                <a:gd name="T14" fmla="*/ 242 w 368"/>
                <a:gd name="T15" fmla="*/ 54 h 1040"/>
                <a:gd name="T16" fmla="*/ 234 w 368"/>
                <a:gd name="T17" fmla="*/ 26 h 1040"/>
                <a:gd name="T18" fmla="*/ 206 w 368"/>
                <a:gd name="T19" fmla="*/ 2 h 1040"/>
                <a:gd name="T20" fmla="*/ 184 w 368"/>
                <a:gd name="T21" fmla="*/ 4 h 1040"/>
                <a:gd name="T22" fmla="*/ 168 w 368"/>
                <a:gd name="T23" fmla="*/ 2 h 1040"/>
                <a:gd name="T24" fmla="*/ 142 w 368"/>
                <a:gd name="T25" fmla="*/ 22 h 1040"/>
                <a:gd name="T26" fmla="*/ 126 w 368"/>
                <a:gd name="T27" fmla="*/ 52 h 1040"/>
                <a:gd name="T28" fmla="*/ 116 w 368"/>
                <a:gd name="T29" fmla="*/ 84 h 1040"/>
                <a:gd name="T30" fmla="*/ 104 w 368"/>
                <a:gd name="T31" fmla="*/ 164 h 1040"/>
                <a:gd name="T32" fmla="*/ 88 w 368"/>
                <a:gd name="T33" fmla="*/ 198 h 1040"/>
                <a:gd name="T34" fmla="*/ 62 w 368"/>
                <a:gd name="T35" fmla="*/ 224 h 1040"/>
                <a:gd name="T36" fmla="*/ 46 w 368"/>
                <a:gd name="T37" fmla="*/ 320 h 1040"/>
                <a:gd name="T38" fmla="*/ 24 w 368"/>
                <a:gd name="T39" fmla="*/ 410 h 1040"/>
                <a:gd name="T40" fmla="*/ 20 w 368"/>
                <a:gd name="T41" fmla="*/ 424 h 1040"/>
                <a:gd name="T42" fmla="*/ 2 w 368"/>
                <a:gd name="T43" fmla="*/ 424 h 1040"/>
                <a:gd name="T44" fmla="*/ 10 w 368"/>
                <a:gd name="T45" fmla="*/ 444 h 1040"/>
                <a:gd name="T46" fmla="*/ 14 w 368"/>
                <a:gd name="T47" fmla="*/ 466 h 1040"/>
                <a:gd name="T48" fmla="*/ 34 w 368"/>
                <a:gd name="T49" fmla="*/ 486 h 1040"/>
                <a:gd name="T50" fmla="*/ 54 w 368"/>
                <a:gd name="T51" fmla="*/ 494 h 1040"/>
                <a:gd name="T52" fmla="*/ 72 w 368"/>
                <a:gd name="T53" fmla="*/ 610 h 1040"/>
                <a:gd name="T54" fmla="*/ 72 w 368"/>
                <a:gd name="T55" fmla="*/ 900 h 1040"/>
                <a:gd name="T56" fmla="*/ 80 w 368"/>
                <a:gd name="T57" fmla="*/ 960 h 1040"/>
                <a:gd name="T58" fmla="*/ 102 w 368"/>
                <a:gd name="T59" fmla="*/ 974 h 1040"/>
                <a:gd name="T60" fmla="*/ 60 w 368"/>
                <a:gd name="T61" fmla="*/ 998 h 1040"/>
                <a:gd name="T62" fmla="*/ 54 w 368"/>
                <a:gd name="T63" fmla="*/ 1004 h 1040"/>
                <a:gd name="T64" fmla="*/ 52 w 368"/>
                <a:gd name="T65" fmla="*/ 1014 h 1040"/>
                <a:gd name="T66" fmla="*/ 50 w 368"/>
                <a:gd name="T67" fmla="*/ 1024 h 1040"/>
                <a:gd name="T68" fmla="*/ 90 w 368"/>
                <a:gd name="T69" fmla="*/ 1024 h 1040"/>
                <a:gd name="T70" fmla="*/ 132 w 368"/>
                <a:gd name="T71" fmla="*/ 1006 h 1040"/>
                <a:gd name="T72" fmla="*/ 168 w 368"/>
                <a:gd name="T73" fmla="*/ 968 h 1040"/>
                <a:gd name="T74" fmla="*/ 212 w 368"/>
                <a:gd name="T75" fmla="*/ 980 h 1040"/>
                <a:gd name="T76" fmla="*/ 218 w 368"/>
                <a:gd name="T77" fmla="*/ 1004 h 1040"/>
                <a:gd name="T78" fmla="*/ 218 w 368"/>
                <a:gd name="T79" fmla="*/ 1018 h 1040"/>
                <a:gd name="T80" fmla="*/ 230 w 368"/>
                <a:gd name="T81" fmla="*/ 1040 h 1040"/>
                <a:gd name="T82" fmla="*/ 256 w 368"/>
                <a:gd name="T83" fmla="*/ 1040 h 1040"/>
                <a:gd name="T84" fmla="*/ 274 w 368"/>
                <a:gd name="T85" fmla="*/ 1034 h 1040"/>
                <a:gd name="T86" fmla="*/ 280 w 368"/>
                <a:gd name="T87" fmla="*/ 1026 h 1040"/>
                <a:gd name="T88" fmla="*/ 284 w 368"/>
                <a:gd name="T89" fmla="*/ 1020 h 1040"/>
                <a:gd name="T90" fmla="*/ 276 w 368"/>
                <a:gd name="T91" fmla="*/ 1004 h 1040"/>
                <a:gd name="T92" fmla="*/ 254 w 368"/>
                <a:gd name="T93" fmla="*/ 976 h 1040"/>
                <a:gd name="T94" fmla="*/ 252 w 368"/>
                <a:gd name="T95" fmla="*/ 966 h 1040"/>
                <a:gd name="T96" fmla="*/ 290 w 368"/>
                <a:gd name="T97" fmla="*/ 954 h 1040"/>
                <a:gd name="T98" fmla="*/ 292 w 368"/>
                <a:gd name="T99" fmla="*/ 754 h 1040"/>
                <a:gd name="T100" fmla="*/ 294 w 368"/>
                <a:gd name="T101" fmla="*/ 576 h 1040"/>
                <a:gd name="T102" fmla="*/ 294 w 368"/>
                <a:gd name="T103" fmla="*/ 490 h 1040"/>
                <a:gd name="T104" fmla="*/ 334 w 368"/>
                <a:gd name="T105" fmla="*/ 486 h 1040"/>
                <a:gd name="T106" fmla="*/ 354 w 368"/>
                <a:gd name="T107" fmla="*/ 468 h 1040"/>
                <a:gd name="T108" fmla="*/ 364 w 368"/>
                <a:gd name="T109" fmla="*/ 458 h 1040"/>
                <a:gd name="T110" fmla="*/ 368 w 368"/>
                <a:gd name="T111" fmla="*/ 426 h 10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8" h="1040">
                  <a:moveTo>
                    <a:pt x="366" y="424"/>
                  </a:moveTo>
                  <a:lnTo>
                    <a:pt x="366" y="424"/>
                  </a:lnTo>
                  <a:lnTo>
                    <a:pt x="364" y="422"/>
                  </a:lnTo>
                  <a:lnTo>
                    <a:pt x="360" y="422"/>
                  </a:lnTo>
                  <a:lnTo>
                    <a:pt x="354" y="422"/>
                  </a:lnTo>
                  <a:lnTo>
                    <a:pt x="348" y="424"/>
                  </a:lnTo>
                  <a:lnTo>
                    <a:pt x="348" y="422"/>
                  </a:lnTo>
                  <a:lnTo>
                    <a:pt x="348" y="420"/>
                  </a:lnTo>
                  <a:lnTo>
                    <a:pt x="346" y="412"/>
                  </a:lnTo>
                  <a:lnTo>
                    <a:pt x="338" y="402"/>
                  </a:lnTo>
                  <a:lnTo>
                    <a:pt x="326" y="376"/>
                  </a:lnTo>
                  <a:lnTo>
                    <a:pt x="324" y="320"/>
                  </a:lnTo>
                  <a:lnTo>
                    <a:pt x="322" y="298"/>
                  </a:lnTo>
                  <a:lnTo>
                    <a:pt x="320" y="264"/>
                  </a:lnTo>
                  <a:lnTo>
                    <a:pt x="320" y="252"/>
                  </a:lnTo>
                  <a:lnTo>
                    <a:pt x="316" y="240"/>
                  </a:lnTo>
                  <a:lnTo>
                    <a:pt x="308" y="224"/>
                  </a:lnTo>
                  <a:lnTo>
                    <a:pt x="306" y="222"/>
                  </a:lnTo>
                  <a:lnTo>
                    <a:pt x="302" y="216"/>
                  </a:lnTo>
                  <a:lnTo>
                    <a:pt x="298" y="212"/>
                  </a:lnTo>
                  <a:lnTo>
                    <a:pt x="298" y="206"/>
                  </a:lnTo>
                  <a:lnTo>
                    <a:pt x="288" y="194"/>
                  </a:lnTo>
                  <a:lnTo>
                    <a:pt x="284" y="194"/>
                  </a:lnTo>
                  <a:lnTo>
                    <a:pt x="282" y="196"/>
                  </a:lnTo>
                  <a:lnTo>
                    <a:pt x="278" y="196"/>
                  </a:lnTo>
                  <a:lnTo>
                    <a:pt x="266" y="174"/>
                  </a:lnTo>
                  <a:lnTo>
                    <a:pt x="262" y="166"/>
                  </a:lnTo>
                  <a:lnTo>
                    <a:pt x="260" y="154"/>
                  </a:lnTo>
                  <a:lnTo>
                    <a:pt x="260" y="126"/>
                  </a:lnTo>
                  <a:lnTo>
                    <a:pt x="260" y="118"/>
                  </a:lnTo>
                  <a:lnTo>
                    <a:pt x="258" y="102"/>
                  </a:lnTo>
                  <a:lnTo>
                    <a:pt x="256" y="90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2" y="54"/>
                  </a:lnTo>
                  <a:lnTo>
                    <a:pt x="240" y="44"/>
                  </a:lnTo>
                  <a:lnTo>
                    <a:pt x="236" y="30"/>
                  </a:lnTo>
                  <a:lnTo>
                    <a:pt x="234" y="26"/>
                  </a:lnTo>
                  <a:lnTo>
                    <a:pt x="228" y="22"/>
                  </a:lnTo>
                  <a:lnTo>
                    <a:pt x="222" y="16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6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0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2" y="2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48" y="16"/>
                  </a:lnTo>
                  <a:lnTo>
                    <a:pt x="142" y="22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2" y="30"/>
                  </a:lnTo>
                  <a:lnTo>
                    <a:pt x="128" y="42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8" y="56"/>
                  </a:lnTo>
                  <a:lnTo>
                    <a:pt x="122" y="72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6" y="108"/>
                  </a:lnTo>
                  <a:lnTo>
                    <a:pt x="104" y="126"/>
                  </a:lnTo>
                  <a:lnTo>
                    <a:pt x="106" y="146"/>
                  </a:lnTo>
                  <a:lnTo>
                    <a:pt x="104" y="164"/>
                  </a:lnTo>
                  <a:lnTo>
                    <a:pt x="102" y="170"/>
                  </a:lnTo>
                  <a:lnTo>
                    <a:pt x="100" y="174"/>
                  </a:lnTo>
                  <a:lnTo>
                    <a:pt x="94" y="184"/>
                  </a:lnTo>
                  <a:lnTo>
                    <a:pt x="88" y="198"/>
                  </a:lnTo>
                  <a:lnTo>
                    <a:pt x="80" y="204"/>
                  </a:lnTo>
                  <a:lnTo>
                    <a:pt x="74" y="210"/>
                  </a:lnTo>
                  <a:lnTo>
                    <a:pt x="68" y="216"/>
                  </a:lnTo>
                  <a:lnTo>
                    <a:pt x="64" y="222"/>
                  </a:lnTo>
                  <a:lnTo>
                    <a:pt x="62" y="224"/>
                  </a:lnTo>
                  <a:lnTo>
                    <a:pt x="54" y="240"/>
                  </a:lnTo>
                  <a:lnTo>
                    <a:pt x="50" y="252"/>
                  </a:lnTo>
                  <a:lnTo>
                    <a:pt x="50" y="264"/>
                  </a:lnTo>
                  <a:lnTo>
                    <a:pt x="48" y="298"/>
                  </a:lnTo>
                  <a:lnTo>
                    <a:pt x="46" y="320"/>
                  </a:lnTo>
                  <a:lnTo>
                    <a:pt x="44" y="376"/>
                  </a:lnTo>
                  <a:lnTo>
                    <a:pt x="34" y="400"/>
                  </a:lnTo>
                  <a:lnTo>
                    <a:pt x="28" y="404"/>
                  </a:lnTo>
                  <a:lnTo>
                    <a:pt x="24" y="410"/>
                  </a:lnTo>
                  <a:lnTo>
                    <a:pt x="22" y="416"/>
                  </a:lnTo>
                  <a:lnTo>
                    <a:pt x="20" y="420"/>
                  </a:lnTo>
                  <a:lnTo>
                    <a:pt x="20" y="422"/>
                  </a:lnTo>
                  <a:lnTo>
                    <a:pt x="20" y="424"/>
                  </a:lnTo>
                  <a:lnTo>
                    <a:pt x="14" y="422"/>
                  </a:lnTo>
                  <a:lnTo>
                    <a:pt x="10" y="422"/>
                  </a:lnTo>
                  <a:lnTo>
                    <a:pt x="6" y="422"/>
                  </a:lnTo>
                  <a:lnTo>
                    <a:pt x="2" y="424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4" y="440"/>
                  </a:lnTo>
                  <a:lnTo>
                    <a:pt x="10" y="444"/>
                  </a:lnTo>
                  <a:lnTo>
                    <a:pt x="6" y="458"/>
                  </a:lnTo>
                  <a:lnTo>
                    <a:pt x="8" y="462"/>
                  </a:lnTo>
                  <a:lnTo>
                    <a:pt x="10" y="464"/>
                  </a:lnTo>
                  <a:lnTo>
                    <a:pt x="14" y="466"/>
                  </a:lnTo>
                  <a:lnTo>
                    <a:pt x="16" y="468"/>
                  </a:lnTo>
                  <a:lnTo>
                    <a:pt x="22" y="470"/>
                  </a:lnTo>
                  <a:lnTo>
                    <a:pt x="22" y="474"/>
                  </a:lnTo>
                  <a:lnTo>
                    <a:pt x="22" y="476"/>
                  </a:lnTo>
                  <a:lnTo>
                    <a:pt x="32" y="484"/>
                  </a:lnTo>
                  <a:lnTo>
                    <a:pt x="34" y="486"/>
                  </a:lnTo>
                  <a:lnTo>
                    <a:pt x="40" y="486"/>
                  </a:lnTo>
                  <a:lnTo>
                    <a:pt x="46" y="494"/>
                  </a:lnTo>
                  <a:lnTo>
                    <a:pt x="50" y="494"/>
                  </a:lnTo>
                  <a:lnTo>
                    <a:pt x="54" y="494"/>
                  </a:lnTo>
                  <a:lnTo>
                    <a:pt x="74" y="490"/>
                  </a:lnTo>
                  <a:lnTo>
                    <a:pt x="76" y="492"/>
                  </a:lnTo>
                  <a:lnTo>
                    <a:pt x="72" y="542"/>
                  </a:lnTo>
                  <a:lnTo>
                    <a:pt x="72" y="610"/>
                  </a:lnTo>
                  <a:lnTo>
                    <a:pt x="74" y="676"/>
                  </a:lnTo>
                  <a:lnTo>
                    <a:pt x="74" y="704"/>
                  </a:lnTo>
                  <a:lnTo>
                    <a:pt x="74" y="728"/>
                  </a:lnTo>
                  <a:lnTo>
                    <a:pt x="74" y="846"/>
                  </a:lnTo>
                  <a:lnTo>
                    <a:pt x="72" y="900"/>
                  </a:lnTo>
                  <a:lnTo>
                    <a:pt x="70" y="930"/>
                  </a:lnTo>
                  <a:lnTo>
                    <a:pt x="70" y="942"/>
                  </a:lnTo>
                  <a:lnTo>
                    <a:pt x="72" y="950"/>
                  </a:lnTo>
                  <a:lnTo>
                    <a:pt x="76" y="956"/>
                  </a:lnTo>
                  <a:lnTo>
                    <a:pt x="80" y="960"/>
                  </a:lnTo>
                  <a:lnTo>
                    <a:pt x="94" y="966"/>
                  </a:lnTo>
                  <a:lnTo>
                    <a:pt x="108" y="968"/>
                  </a:lnTo>
                  <a:lnTo>
                    <a:pt x="114" y="968"/>
                  </a:lnTo>
                  <a:lnTo>
                    <a:pt x="106" y="972"/>
                  </a:lnTo>
                  <a:lnTo>
                    <a:pt x="102" y="974"/>
                  </a:lnTo>
                  <a:lnTo>
                    <a:pt x="90" y="980"/>
                  </a:lnTo>
                  <a:lnTo>
                    <a:pt x="64" y="994"/>
                  </a:lnTo>
                  <a:lnTo>
                    <a:pt x="62" y="996"/>
                  </a:lnTo>
                  <a:lnTo>
                    <a:pt x="60" y="998"/>
                  </a:lnTo>
                  <a:lnTo>
                    <a:pt x="58" y="998"/>
                  </a:lnTo>
                  <a:lnTo>
                    <a:pt x="56" y="1000"/>
                  </a:lnTo>
                  <a:lnTo>
                    <a:pt x="56" y="1004"/>
                  </a:lnTo>
                  <a:lnTo>
                    <a:pt x="54" y="1004"/>
                  </a:lnTo>
                  <a:lnTo>
                    <a:pt x="50" y="1006"/>
                  </a:lnTo>
                  <a:lnTo>
                    <a:pt x="50" y="1010"/>
                  </a:lnTo>
                  <a:lnTo>
                    <a:pt x="50" y="1012"/>
                  </a:lnTo>
                  <a:lnTo>
                    <a:pt x="52" y="1014"/>
                  </a:lnTo>
                  <a:lnTo>
                    <a:pt x="48" y="1016"/>
                  </a:lnTo>
                  <a:lnTo>
                    <a:pt x="48" y="1020"/>
                  </a:lnTo>
                  <a:lnTo>
                    <a:pt x="50" y="1024"/>
                  </a:lnTo>
                  <a:lnTo>
                    <a:pt x="54" y="1028"/>
                  </a:lnTo>
                  <a:lnTo>
                    <a:pt x="56" y="1030"/>
                  </a:lnTo>
                  <a:lnTo>
                    <a:pt x="60" y="1030"/>
                  </a:lnTo>
                  <a:lnTo>
                    <a:pt x="86" y="1024"/>
                  </a:lnTo>
                  <a:lnTo>
                    <a:pt x="90" y="1024"/>
                  </a:lnTo>
                  <a:lnTo>
                    <a:pt x="108" y="1016"/>
                  </a:lnTo>
                  <a:lnTo>
                    <a:pt x="112" y="1012"/>
                  </a:lnTo>
                  <a:lnTo>
                    <a:pt x="132" y="1006"/>
                  </a:lnTo>
                  <a:lnTo>
                    <a:pt x="152" y="1002"/>
                  </a:lnTo>
                  <a:lnTo>
                    <a:pt x="160" y="1000"/>
                  </a:lnTo>
                  <a:lnTo>
                    <a:pt x="164" y="996"/>
                  </a:lnTo>
                  <a:lnTo>
                    <a:pt x="166" y="992"/>
                  </a:lnTo>
                  <a:lnTo>
                    <a:pt x="168" y="982"/>
                  </a:lnTo>
                  <a:lnTo>
                    <a:pt x="168" y="968"/>
                  </a:lnTo>
                  <a:lnTo>
                    <a:pt x="208" y="966"/>
                  </a:lnTo>
                  <a:lnTo>
                    <a:pt x="208" y="968"/>
                  </a:lnTo>
                  <a:lnTo>
                    <a:pt x="210" y="970"/>
                  </a:lnTo>
                  <a:lnTo>
                    <a:pt x="212" y="976"/>
                  </a:lnTo>
                  <a:lnTo>
                    <a:pt x="212" y="980"/>
                  </a:lnTo>
                  <a:lnTo>
                    <a:pt x="212" y="984"/>
                  </a:lnTo>
                  <a:lnTo>
                    <a:pt x="216" y="994"/>
                  </a:lnTo>
                  <a:lnTo>
                    <a:pt x="218" y="1000"/>
                  </a:lnTo>
                  <a:lnTo>
                    <a:pt x="218" y="1004"/>
                  </a:lnTo>
                  <a:lnTo>
                    <a:pt x="218" y="1008"/>
                  </a:lnTo>
                  <a:lnTo>
                    <a:pt x="218" y="1014"/>
                  </a:lnTo>
                  <a:lnTo>
                    <a:pt x="218" y="1018"/>
                  </a:lnTo>
                  <a:lnTo>
                    <a:pt x="220" y="1024"/>
                  </a:lnTo>
                  <a:lnTo>
                    <a:pt x="222" y="1030"/>
                  </a:lnTo>
                  <a:lnTo>
                    <a:pt x="224" y="1034"/>
                  </a:lnTo>
                  <a:lnTo>
                    <a:pt x="226" y="1038"/>
                  </a:lnTo>
                  <a:lnTo>
                    <a:pt x="230" y="1040"/>
                  </a:lnTo>
                  <a:lnTo>
                    <a:pt x="238" y="1040"/>
                  </a:lnTo>
                  <a:lnTo>
                    <a:pt x="242" y="1038"/>
                  </a:lnTo>
                  <a:lnTo>
                    <a:pt x="246" y="1036"/>
                  </a:lnTo>
                  <a:lnTo>
                    <a:pt x="252" y="1040"/>
                  </a:lnTo>
                  <a:lnTo>
                    <a:pt x="256" y="1040"/>
                  </a:lnTo>
                  <a:lnTo>
                    <a:pt x="260" y="1038"/>
                  </a:lnTo>
                  <a:lnTo>
                    <a:pt x="264" y="1036"/>
                  </a:lnTo>
                  <a:lnTo>
                    <a:pt x="270" y="1038"/>
                  </a:lnTo>
                  <a:lnTo>
                    <a:pt x="274" y="1034"/>
                  </a:lnTo>
                  <a:lnTo>
                    <a:pt x="276" y="1032"/>
                  </a:lnTo>
                  <a:lnTo>
                    <a:pt x="276" y="1030"/>
                  </a:lnTo>
                  <a:lnTo>
                    <a:pt x="280" y="1028"/>
                  </a:lnTo>
                  <a:lnTo>
                    <a:pt x="280" y="1026"/>
                  </a:lnTo>
                  <a:lnTo>
                    <a:pt x="282" y="1024"/>
                  </a:lnTo>
                  <a:lnTo>
                    <a:pt x="284" y="1020"/>
                  </a:lnTo>
                  <a:lnTo>
                    <a:pt x="284" y="1018"/>
                  </a:lnTo>
                  <a:lnTo>
                    <a:pt x="280" y="1012"/>
                  </a:lnTo>
                  <a:lnTo>
                    <a:pt x="278" y="1008"/>
                  </a:lnTo>
                  <a:lnTo>
                    <a:pt x="276" y="1004"/>
                  </a:lnTo>
                  <a:lnTo>
                    <a:pt x="272" y="1002"/>
                  </a:lnTo>
                  <a:lnTo>
                    <a:pt x="270" y="998"/>
                  </a:lnTo>
                  <a:lnTo>
                    <a:pt x="254" y="978"/>
                  </a:lnTo>
                  <a:lnTo>
                    <a:pt x="254" y="976"/>
                  </a:lnTo>
                  <a:lnTo>
                    <a:pt x="254" y="972"/>
                  </a:lnTo>
                  <a:lnTo>
                    <a:pt x="252" y="966"/>
                  </a:lnTo>
                  <a:lnTo>
                    <a:pt x="256" y="966"/>
                  </a:lnTo>
                  <a:lnTo>
                    <a:pt x="274" y="962"/>
                  </a:lnTo>
                  <a:lnTo>
                    <a:pt x="282" y="960"/>
                  </a:lnTo>
                  <a:lnTo>
                    <a:pt x="284" y="960"/>
                  </a:lnTo>
                  <a:lnTo>
                    <a:pt x="290" y="954"/>
                  </a:lnTo>
                  <a:lnTo>
                    <a:pt x="294" y="946"/>
                  </a:lnTo>
                  <a:lnTo>
                    <a:pt x="296" y="938"/>
                  </a:lnTo>
                  <a:lnTo>
                    <a:pt x="298" y="932"/>
                  </a:lnTo>
                  <a:lnTo>
                    <a:pt x="294" y="896"/>
                  </a:lnTo>
                  <a:lnTo>
                    <a:pt x="294" y="850"/>
                  </a:lnTo>
                  <a:lnTo>
                    <a:pt x="292" y="754"/>
                  </a:lnTo>
                  <a:lnTo>
                    <a:pt x="292" y="724"/>
                  </a:lnTo>
                  <a:lnTo>
                    <a:pt x="296" y="684"/>
                  </a:lnTo>
                  <a:lnTo>
                    <a:pt x="296" y="626"/>
                  </a:lnTo>
                  <a:lnTo>
                    <a:pt x="294" y="576"/>
                  </a:lnTo>
                  <a:lnTo>
                    <a:pt x="292" y="518"/>
                  </a:lnTo>
                  <a:lnTo>
                    <a:pt x="292" y="492"/>
                  </a:lnTo>
                  <a:lnTo>
                    <a:pt x="292" y="490"/>
                  </a:lnTo>
                  <a:lnTo>
                    <a:pt x="294" y="490"/>
                  </a:lnTo>
                  <a:lnTo>
                    <a:pt x="314" y="494"/>
                  </a:lnTo>
                  <a:lnTo>
                    <a:pt x="320" y="494"/>
                  </a:lnTo>
                  <a:lnTo>
                    <a:pt x="322" y="494"/>
                  </a:lnTo>
                  <a:lnTo>
                    <a:pt x="330" y="486"/>
                  </a:lnTo>
                  <a:lnTo>
                    <a:pt x="334" y="486"/>
                  </a:lnTo>
                  <a:lnTo>
                    <a:pt x="338" y="484"/>
                  </a:lnTo>
                  <a:lnTo>
                    <a:pt x="346" y="476"/>
                  </a:lnTo>
                  <a:lnTo>
                    <a:pt x="348" y="474"/>
                  </a:lnTo>
                  <a:lnTo>
                    <a:pt x="348" y="470"/>
                  </a:lnTo>
                  <a:lnTo>
                    <a:pt x="354" y="468"/>
                  </a:lnTo>
                  <a:lnTo>
                    <a:pt x="356" y="466"/>
                  </a:lnTo>
                  <a:lnTo>
                    <a:pt x="358" y="464"/>
                  </a:lnTo>
                  <a:lnTo>
                    <a:pt x="362" y="462"/>
                  </a:lnTo>
                  <a:lnTo>
                    <a:pt x="364" y="458"/>
                  </a:lnTo>
                  <a:lnTo>
                    <a:pt x="358" y="444"/>
                  </a:lnTo>
                  <a:lnTo>
                    <a:pt x="364" y="440"/>
                  </a:lnTo>
                  <a:lnTo>
                    <a:pt x="368" y="434"/>
                  </a:lnTo>
                  <a:lnTo>
                    <a:pt x="368" y="430"/>
                  </a:lnTo>
                  <a:lnTo>
                    <a:pt x="368" y="426"/>
                  </a:lnTo>
                  <a:lnTo>
                    <a:pt x="366" y="4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Freeform 556"/>
            <p:cNvSpPr>
              <a:spLocks noEditPoints="1"/>
            </p:cNvSpPr>
            <p:nvPr/>
          </p:nvSpPr>
          <p:spPr bwMode="auto">
            <a:xfrm>
              <a:off x="3450" y="2140"/>
              <a:ext cx="368" cy="1040"/>
            </a:xfrm>
            <a:custGeom>
              <a:avLst/>
              <a:gdLst>
                <a:gd name="T0" fmla="*/ 200 w 368"/>
                <a:gd name="T1" fmla="*/ 956 h 1040"/>
                <a:gd name="T2" fmla="*/ 156 w 368"/>
                <a:gd name="T3" fmla="*/ 88 h 1040"/>
                <a:gd name="T4" fmla="*/ 170 w 368"/>
                <a:gd name="T5" fmla="*/ 108 h 1040"/>
                <a:gd name="T6" fmla="*/ 170 w 368"/>
                <a:gd name="T7" fmla="*/ 124 h 1040"/>
                <a:gd name="T8" fmla="*/ 298 w 368"/>
                <a:gd name="T9" fmla="*/ 206 h 1040"/>
                <a:gd name="T10" fmla="*/ 190 w 368"/>
                <a:gd name="T11" fmla="*/ 2 h 1040"/>
                <a:gd name="T12" fmla="*/ 102 w 368"/>
                <a:gd name="T13" fmla="*/ 170 h 1040"/>
                <a:gd name="T14" fmla="*/ 2 w 368"/>
                <a:gd name="T15" fmla="*/ 424 h 1040"/>
                <a:gd name="T16" fmla="*/ 74 w 368"/>
                <a:gd name="T17" fmla="*/ 728 h 1040"/>
                <a:gd name="T18" fmla="*/ 48 w 368"/>
                <a:gd name="T19" fmla="*/ 1020 h 1040"/>
                <a:gd name="T20" fmla="*/ 218 w 368"/>
                <a:gd name="T21" fmla="*/ 1008 h 1040"/>
                <a:gd name="T22" fmla="*/ 282 w 368"/>
                <a:gd name="T23" fmla="*/ 1024 h 1040"/>
                <a:gd name="T24" fmla="*/ 294 w 368"/>
                <a:gd name="T25" fmla="*/ 576 h 1040"/>
                <a:gd name="T26" fmla="*/ 300 w 368"/>
                <a:gd name="T27" fmla="*/ 228 h 1040"/>
                <a:gd name="T28" fmla="*/ 290 w 368"/>
                <a:gd name="T29" fmla="*/ 262 h 1040"/>
                <a:gd name="T30" fmla="*/ 270 w 368"/>
                <a:gd name="T31" fmla="*/ 350 h 1040"/>
                <a:gd name="T32" fmla="*/ 242 w 368"/>
                <a:gd name="T33" fmla="*/ 284 h 1040"/>
                <a:gd name="T34" fmla="*/ 140 w 368"/>
                <a:gd name="T35" fmla="*/ 70 h 1040"/>
                <a:gd name="T36" fmla="*/ 170 w 368"/>
                <a:gd name="T37" fmla="*/ 82 h 1040"/>
                <a:gd name="T38" fmla="*/ 196 w 368"/>
                <a:gd name="T39" fmla="*/ 64 h 1040"/>
                <a:gd name="T40" fmla="*/ 216 w 368"/>
                <a:gd name="T41" fmla="*/ 76 h 1040"/>
                <a:gd name="T42" fmla="*/ 184 w 368"/>
                <a:gd name="T43" fmla="*/ 156 h 1040"/>
                <a:gd name="T44" fmla="*/ 158 w 368"/>
                <a:gd name="T45" fmla="*/ 50 h 1040"/>
                <a:gd name="T46" fmla="*/ 202 w 368"/>
                <a:gd name="T47" fmla="*/ 188 h 1040"/>
                <a:gd name="T48" fmla="*/ 214 w 368"/>
                <a:gd name="T49" fmla="*/ 148 h 1040"/>
                <a:gd name="T50" fmla="*/ 178 w 368"/>
                <a:gd name="T51" fmla="*/ 206 h 1040"/>
                <a:gd name="T52" fmla="*/ 148 w 368"/>
                <a:gd name="T53" fmla="*/ 186 h 1040"/>
                <a:gd name="T54" fmla="*/ 142 w 368"/>
                <a:gd name="T55" fmla="*/ 176 h 1040"/>
                <a:gd name="T56" fmla="*/ 174 w 368"/>
                <a:gd name="T57" fmla="*/ 210 h 1040"/>
                <a:gd name="T58" fmla="*/ 226 w 368"/>
                <a:gd name="T59" fmla="*/ 146 h 1040"/>
                <a:gd name="T60" fmla="*/ 194 w 368"/>
                <a:gd name="T61" fmla="*/ 16 h 1040"/>
                <a:gd name="T62" fmla="*/ 214 w 368"/>
                <a:gd name="T63" fmla="*/ 34 h 1040"/>
                <a:gd name="T64" fmla="*/ 178 w 368"/>
                <a:gd name="T65" fmla="*/ 30 h 1040"/>
                <a:gd name="T66" fmla="*/ 152 w 368"/>
                <a:gd name="T67" fmla="*/ 38 h 1040"/>
                <a:gd name="T68" fmla="*/ 108 w 368"/>
                <a:gd name="T69" fmla="*/ 286 h 1040"/>
                <a:gd name="T70" fmla="*/ 58 w 368"/>
                <a:gd name="T71" fmla="*/ 264 h 1040"/>
                <a:gd name="T72" fmla="*/ 74 w 368"/>
                <a:gd name="T73" fmla="*/ 394 h 1040"/>
                <a:gd name="T74" fmla="*/ 64 w 368"/>
                <a:gd name="T75" fmla="*/ 406 h 1040"/>
                <a:gd name="T76" fmla="*/ 58 w 368"/>
                <a:gd name="T77" fmla="*/ 424 h 1040"/>
                <a:gd name="T78" fmla="*/ 70 w 368"/>
                <a:gd name="T79" fmla="*/ 434 h 1040"/>
                <a:gd name="T80" fmla="*/ 126 w 368"/>
                <a:gd name="T81" fmla="*/ 410 h 1040"/>
                <a:gd name="T82" fmla="*/ 212 w 368"/>
                <a:gd name="T83" fmla="*/ 406 h 1040"/>
                <a:gd name="T84" fmla="*/ 258 w 368"/>
                <a:gd name="T85" fmla="*/ 412 h 1040"/>
                <a:gd name="T86" fmla="*/ 78 w 368"/>
                <a:gd name="T87" fmla="*/ 408 h 1040"/>
                <a:gd name="T88" fmla="*/ 12 w 368"/>
                <a:gd name="T89" fmla="*/ 430 h 1040"/>
                <a:gd name="T90" fmla="*/ 40 w 368"/>
                <a:gd name="T91" fmla="*/ 478 h 1040"/>
                <a:gd name="T92" fmla="*/ 142 w 368"/>
                <a:gd name="T93" fmla="*/ 470 h 1040"/>
                <a:gd name="T94" fmla="*/ 138 w 368"/>
                <a:gd name="T95" fmla="*/ 818 h 1040"/>
                <a:gd name="T96" fmla="*/ 114 w 368"/>
                <a:gd name="T97" fmla="*/ 660 h 1040"/>
                <a:gd name="T98" fmla="*/ 186 w 368"/>
                <a:gd name="T99" fmla="*/ 604 h 1040"/>
                <a:gd name="T100" fmla="*/ 192 w 368"/>
                <a:gd name="T101" fmla="*/ 660 h 1040"/>
                <a:gd name="T102" fmla="*/ 92 w 368"/>
                <a:gd name="T103" fmla="*/ 542 h 1040"/>
                <a:gd name="T104" fmla="*/ 144 w 368"/>
                <a:gd name="T105" fmla="*/ 538 h 1040"/>
                <a:gd name="T106" fmla="*/ 54 w 368"/>
                <a:gd name="T107" fmla="*/ 1020 h 1040"/>
                <a:gd name="T108" fmla="*/ 160 w 368"/>
                <a:gd name="T109" fmla="*/ 974 h 1040"/>
                <a:gd name="T110" fmla="*/ 266 w 368"/>
                <a:gd name="T111" fmla="*/ 1020 h 1040"/>
                <a:gd name="T112" fmla="*/ 242 w 368"/>
                <a:gd name="T113" fmla="*/ 1034 h 1040"/>
                <a:gd name="T114" fmla="*/ 266 w 368"/>
                <a:gd name="T115" fmla="*/ 1000 h 1040"/>
                <a:gd name="T116" fmla="*/ 266 w 368"/>
                <a:gd name="T117" fmla="*/ 616 h 1040"/>
                <a:gd name="T118" fmla="*/ 294 w 368"/>
                <a:gd name="T119" fmla="*/ 478 h 1040"/>
                <a:gd name="T120" fmla="*/ 318 w 368"/>
                <a:gd name="T121" fmla="*/ 486 h 1040"/>
                <a:gd name="T122" fmla="*/ 348 w 368"/>
                <a:gd name="T123" fmla="*/ 448 h 10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8" h="1040">
                  <a:moveTo>
                    <a:pt x="204" y="88"/>
                  </a:moveTo>
                  <a:lnTo>
                    <a:pt x="204" y="88"/>
                  </a:lnTo>
                  <a:lnTo>
                    <a:pt x="208" y="88"/>
                  </a:lnTo>
                  <a:lnTo>
                    <a:pt x="212" y="88"/>
                  </a:lnTo>
                  <a:lnTo>
                    <a:pt x="214" y="86"/>
                  </a:lnTo>
                  <a:lnTo>
                    <a:pt x="210" y="84"/>
                  </a:lnTo>
                  <a:lnTo>
                    <a:pt x="204" y="84"/>
                  </a:lnTo>
                  <a:lnTo>
                    <a:pt x="202" y="86"/>
                  </a:lnTo>
                  <a:lnTo>
                    <a:pt x="204" y="88"/>
                  </a:lnTo>
                  <a:close/>
                  <a:moveTo>
                    <a:pt x="188" y="134"/>
                  </a:moveTo>
                  <a:lnTo>
                    <a:pt x="188" y="134"/>
                  </a:lnTo>
                  <a:lnTo>
                    <a:pt x="184" y="134"/>
                  </a:lnTo>
                  <a:lnTo>
                    <a:pt x="180" y="134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78" y="138"/>
                  </a:lnTo>
                  <a:lnTo>
                    <a:pt x="184" y="138"/>
                  </a:lnTo>
                  <a:lnTo>
                    <a:pt x="190" y="138"/>
                  </a:lnTo>
                  <a:lnTo>
                    <a:pt x="190" y="136"/>
                  </a:lnTo>
                  <a:lnTo>
                    <a:pt x="190" y="134"/>
                  </a:lnTo>
                  <a:lnTo>
                    <a:pt x="188" y="134"/>
                  </a:lnTo>
                  <a:close/>
                  <a:moveTo>
                    <a:pt x="230" y="848"/>
                  </a:moveTo>
                  <a:lnTo>
                    <a:pt x="230" y="848"/>
                  </a:lnTo>
                  <a:lnTo>
                    <a:pt x="216" y="902"/>
                  </a:lnTo>
                  <a:lnTo>
                    <a:pt x="200" y="956"/>
                  </a:lnTo>
                  <a:lnTo>
                    <a:pt x="222" y="954"/>
                  </a:lnTo>
                  <a:lnTo>
                    <a:pt x="232" y="848"/>
                  </a:lnTo>
                  <a:lnTo>
                    <a:pt x="232" y="846"/>
                  </a:lnTo>
                  <a:lnTo>
                    <a:pt x="230" y="848"/>
                  </a:lnTo>
                  <a:close/>
                  <a:moveTo>
                    <a:pt x="262" y="720"/>
                  </a:moveTo>
                  <a:lnTo>
                    <a:pt x="262" y="720"/>
                  </a:lnTo>
                  <a:lnTo>
                    <a:pt x="258" y="770"/>
                  </a:lnTo>
                  <a:lnTo>
                    <a:pt x="242" y="950"/>
                  </a:lnTo>
                  <a:lnTo>
                    <a:pt x="252" y="948"/>
                  </a:lnTo>
                  <a:lnTo>
                    <a:pt x="262" y="942"/>
                  </a:lnTo>
                  <a:lnTo>
                    <a:pt x="266" y="724"/>
                  </a:lnTo>
                  <a:lnTo>
                    <a:pt x="266" y="714"/>
                  </a:lnTo>
                  <a:lnTo>
                    <a:pt x="264" y="714"/>
                  </a:lnTo>
                  <a:lnTo>
                    <a:pt x="262" y="720"/>
                  </a:lnTo>
                  <a:close/>
                  <a:moveTo>
                    <a:pt x="156" y="88"/>
                  </a:moveTo>
                  <a:lnTo>
                    <a:pt x="156" y="88"/>
                  </a:lnTo>
                  <a:lnTo>
                    <a:pt x="160" y="88"/>
                  </a:lnTo>
                  <a:lnTo>
                    <a:pt x="164" y="88"/>
                  </a:lnTo>
                  <a:lnTo>
                    <a:pt x="166" y="86"/>
                  </a:lnTo>
                  <a:lnTo>
                    <a:pt x="164" y="84"/>
                  </a:lnTo>
                  <a:lnTo>
                    <a:pt x="158" y="84"/>
                  </a:lnTo>
                  <a:lnTo>
                    <a:pt x="154" y="86"/>
                  </a:lnTo>
                  <a:lnTo>
                    <a:pt x="156" y="88"/>
                  </a:lnTo>
                  <a:close/>
                  <a:moveTo>
                    <a:pt x="172" y="108"/>
                  </a:moveTo>
                  <a:lnTo>
                    <a:pt x="172" y="108"/>
                  </a:lnTo>
                  <a:lnTo>
                    <a:pt x="176" y="106"/>
                  </a:lnTo>
                  <a:lnTo>
                    <a:pt x="180" y="108"/>
                  </a:lnTo>
                  <a:lnTo>
                    <a:pt x="182" y="110"/>
                  </a:lnTo>
                  <a:lnTo>
                    <a:pt x="186" y="110"/>
                  </a:lnTo>
                  <a:lnTo>
                    <a:pt x="190" y="110"/>
                  </a:lnTo>
                  <a:lnTo>
                    <a:pt x="192" y="108"/>
                  </a:lnTo>
                  <a:lnTo>
                    <a:pt x="196" y="108"/>
                  </a:lnTo>
                  <a:lnTo>
                    <a:pt x="198" y="108"/>
                  </a:lnTo>
                  <a:lnTo>
                    <a:pt x="200" y="106"/>
                  </a:lnTo>
                  <a:lnTo>
                    <a:pt x="200" y="104"/>
                  </a:lnTo>
                  <a:lnTo>
                    <a:pt x="200" y="102"/>
                  </a:lnTo>
                  <a:lnTo>
                    <a:pt x="198" y="100"/>
                  </a:lnTo>
                  <a:lnTo>
                    <a:pt x="196" y="98"/>
                  </a:lnTo>
                  <a:lnTo>
                    <a:pt x="194" y="96"/>
                  </a:lnTo>
                  <a:lnTo>
                    <a:pt x="192" y="98"/>
                  </a:lnTo>
                  <a:lnTo>
                    <a:pt x="192" y="100"/>
                  </a:lnTo>
                  <a:lnTo>
                    <a:pt x="190" y="102"/>
                  </a:lnTo>
                  <a:lnTo>
                    <a:pt x="186" y="102"/>
                  </a:lnTo>
                  <a:lnTo>
                    <a:pt x="180" y="102"/>
                  </a:lnTo>
                  <a:lnTo>
                    <a:pt x="178" y="100"/>
                  </a:lnTo>
                  <a:lnTo>
                    <a:pt x="172" y="102"/>
                  </a:lnTo>
                  <a:lnTo>
                    <a:pt x="170" y="102"/>
                  </a:lnTo>
                  <a:lnTo>
                    <a:pt x="170" y="106"/>
                  </a:lnTo>
                  <a:lnTo>
                    <a:pt x="170" y="108"/>
                  </a:lnTo>
                  <a:lnTo>
                    <a:pt x="172" y="108"/>
                  </a:lnTo>
                  <a:close/>
                  <a:moveTo>
                    <a:pt x="164" y="126"/>
                  </a:moveTo>
                  <a:lnTo>
                    <a:pt x="164" y="126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8" y="128"/>
                  </a:lnTo>
                  <a:lnTo>
                    <a:pt x="184" y="130"/>
                  </a:lnTo>
                  <a:lnTo>
                    <a:pt x="190" y="128"/>
                  </a:lnTo>
                  <a:lnTo>
                    <a:pt x="198" y="128"/>
                  </a:lnTo>
                  <a:lnTo>
                    <a:pt x="202" y="128"/>
                  </a:lnTo>
                  <a:lnTo>
                    <a:pt x="204" y="126"/>
                  </a:lnTo>
                  <a:lnTo>
                    <a:pt x="204" y="124"/>
                  </a:lnTo>
                  <a:lnTo>
                    <a:pt x="202" y="122"/>
                  </a:lnTo>
                  <a:lnTo>
                    <a:pt x="200" y="124"/>
                  </a:lnTo>
                  <a:lnTo>
                    <a:pt x="198" y="124"/>
                  </a:lnTo>
                  <a:lnTo>
                    <a:pt x="194" y="124"/>
                  </a:lnTo>
                  <a:lnTo>
                    <a:pt x="192" y="122"/>
                  </a:lnTo>
                  <a:lnTo>
                    <a:pt x="188" y="120"/>
                  </a:lnTo>
                  <a:lnTo>
                    <a:pt x="184" y="122"/>
                  </a:lnTo>
                  <a:lnTo>
                    <a:pt x="180" y="120"/>
                  </a:lnTo>
                  <a:lnTo>
                    <a:pt x="176" y="122"/>
                  </a:lnTo>
                  <a:lnTo>
                    <a:pt x="174" y="124"/>
                  </a:lnTo>
                  <a:lnTo>
                    <a:pt x="170" y="124"/>
                  </a:lnTo>
                  <a:lnTo>
                    <a:pt x="168" y="124"/>
                  </a:lnTo>
                  <a:lnTo>
                    <a:pt x="166" y="122"/>
                  </a:lnTo>
                  <a:lnTo>
                    <a:pt x="164" y="124"/>
                  </a:lnTo>
                  <a:lnTo>
                    <a:pt x="164" y="126"/>
                  </a:lnTo>
                  <a:close/>
                  <a:moveTo>
                    <a:pt x="366" y="424"/>
                  </a:moveTo>
                  <a:lnTo>
                    <a:pt x="366" y="424"/>
                  </a:lnTo>
                  <a:lnTo>
                    <a:pt x="364" y="422"/>
                  </a:lnTo>
                  <a:lnTo>
                    <a:pt x="360" y="422"/>
                  </a:lnTo>
                  <a:lnTo>
                    <a:pt x="354" y="422"/>
                  </a:lnTo>
                  <a:lnTo>
                    <a:pt x="348" y="424"/>
                  </a:lnTo>
                  <a:lnTo>
                    <a:pt x="348" y="422"/>
                  </a:lnTo>
                  <a:lnTo>
                    <a:pt x="348" y="420"/>
                  </a:lnTo>
                  <a:lnTo>
                    <a:pt x="346" y="412"/>
                  </a:lnTo>
                  <a:lnTo>
                    <a:pt x="338" y="402"/>
                  </a:lnTo>
                  <a:lnTo>
                    <a:pt x="326" y="376"/>
                  </a:lnTo>
                  <a:lnTo>
                    <a:pt x="324" y="320"/>
                  </a:lnTo>
                  <a:lnTo>
                    <a:pt x="322" y="298"/>
                  </a:lnTo>
                  <a:lnTo>
                    <a:pt x="320" y="264"/>
                  </a:lnTo>
                  <a:lnTo>
                    <a:pt x="320" y="252"/>
                  </a:lnTo>
                  <a:lnTo>
                    <a:pt x="316" y="240"/>
                  </a:lnTo>
                  <a:lnTo>
                    <a:pt x="308" y="224"/>
                  </a:lnTo>
                  <a:lnTo>
                    <a:pt x="306" y="222"/>
                  </a:lnTo>
                  <a:lnTo>
                    <a:pt x="302" y="216"/>
                  </a:lnTo>
                  <a:lnTo>
                    <a:pt x="298" y="212"/>
                  </a:lnTo>
                  <a:lnTo>
                    <a:pt x="298" y="206"/>
                  </a:lnTo>
                  <a:lnTo>
                    <a:pt x="288" y="194"/>
                  </a:lnTo>
                  <a:lnTo>
                    <a:pt x="284" y="194"/>
                  </a:lnTo>
                  <a:lnTo>
                    <a:pt x="282" y="196"/>
                  </a:lnTo>
                  <a:lnTo>
                    <a:pt x="278" y="196"/>
                  </a:lnTo>
                  <a:lnTo>
                    <a:pt x="266" y="174"/>
                  </a:lnTo>
                  <a:lnTo>
                    <a:pt x="262" y="166"/>
                  </a:lnTo>
                  <a:lnTo>
                    <a:pt x="260" y="154"/>
                  </a:lnTo>
                  <a:lnTo>
                    <a:pt x="260" y="126"/>
                  </a:lnTo>
                  <a:lnTo>
                    <a:pt x="260" y="118"/>
                  </a:lnTo>
                  <a:lnTo>
                    <a:pt x="258" y="102"/>
                  </a:lnTo>
                  <a:lnTo>
                    <a:pt x="256" y="90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2" y="54"/>
                  </a:lnTo>
                  <a:lnTo>
                    <a:pt x="240" y="44"/>
                  </a:lnTo>
                  <a:lnTo>
                    <a:pt x="236" y="30"/>
                  </a:lnTo>
                  <a:lnTo>
                    <a:pt x="234" y="26"/>
                  </a:lnTo>
                  <a:lnTo>
                    <a:pt x="228" y="22"/>
                  </a:lnTo>
                  <a:lnTo>
                    <a:pt x="222" y="16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6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0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2" y="2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48" y="16"/>
                  </a:lnTo>
                  <a:lnTo>
                    <a:pt x="142" y="22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2" y="30"/>
                  </a:lnTo>
                  <a:lnTo>
                    <a:pt x="128" y="42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8" y="56"/>
                  </a:lnTo>
                  <a:lnTo>
                    <a:pt x="122" y="72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6" y="108"/>
                  </a:lnTo>
                  <a:lnTo>
                    <a:pt x="104" y="126"/>
                  </a:lnTo>
                  <a:lnTo>
                    <a:pt x="106" y="146"/>
                  </a:lnTo>
                  <a:lnTo>
                    <a:pt x="104" y="164"/>
                  </a:lnTo>
                  <a:lnTo>
                    <a:pt x="102" y="170"/>
                  </a:lnTo>
                  <a:lnTo>
                    <a:pt x="100" y="174"/>
                  </a:lnTo>
                  <a:lnTo>
                    <a:pt x="94" y="184"/>
                  </a:lnTo>
                  <a:lnTo>
                    <a:pt x="88" y="198"/>
                  </a:lnTo>
                  <a:lnTo>
                    <a:pt x="80" y="204"/>
                  </a:lnTo>
                  <a:lnTo>
                    <a:pt x="74" y="210"/>
                  </a:lnTo>
                  <a:lnTo>
                    <a:pt x="68" y="216"/>
                  </a:lnTo>
                  <a:lnTo>
                    <a:pt x="64" y="222"/>
                  </a:lnTo>
                  <a:lnTo>
                    <a:pt x="62" y="224"/>
                  </a:lnTo>
                  <a:lnTo>
                    <a:pt x="54" y="240"/>
                  </a:lnTo>
                  <a:lnTo>
                    <a:pt x="50" y="252"/>
                  </a:lnTo>
                  <a:lnTo>
                    <a:pt x="50" y="264"/>
                  </a:lnTo>
                  <a:lnTo>
                    <a:pt x="48" y="298"/>
                  </a:lnTo>
                  <a:lnTo>
                    <a:pt x="46" y="320"/>
                  </a:lnTo>
                  <a:lnTo>
                    <a:pt x="44" y="376"/>
                  </a:lnTo>
                  <a:lnTo>
                    <a:pt x="34" y="400"/>
                  </a:lnTo>
                  <a:lnTo>
                    <a:pt x="28" y="404"/>
                  </a:lnTo>
                  <a:lnTo>
                    <a:pt x="24" y="410"/>
                  </a:lnTo>
                  <a:lnTo>
                    <a:pt x="22" y="416"/>
                  </a:lnTo>
                  <a:lnTo>
                    <a:pt x="20" y="420"/>
                  </a:lnTo>
                  <a:lnTo>
                    <a:pt x="20" y="422"/>
                  </a:lnTo>
                  <a:lnTo>
                    <a:pt x="20" y="424"/>
                  </a:lnTo>
                  <a:lnTo>
                    <a:pt x="14" y="422"/>
                  </a:lnTo>
                  <a:lnTo>
                    <a:pt x="10" y="422"/>
                  </a:lnTo>
                  <a:lnTo>
                    <a:pt x="6" y="422"/>
                  </a:lnTo>
                  <a:lnTo>
                    <a:pt x="2" y="424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4" y="440"/>
                  </a:lnTo>
                  <a:lnTo>
                    <a:pt x="10" y="444"/>
                  </a:lnTo>
                  <a:lnTo>
                    <a:pt x="6" y="458"/>
                  </a:lnTo>
                  <a:lnTo>
                    <a:pt x="8" y="462"/>
                  </a:lnTo>
                  <a:lnTo>
                    <a:pt x="10" y="464"/>
                  </a:lnTo>
                  <a:lnTo>
                    <a:pt x="14" y="466"/>
                  </a:lnTo>
                  <a:lnTo>
                    <a:pt x="16" y="468"/>
                  </a:lnTo>
                  <a:lnTo>
                    <a:pt x="22" y="470"/>
                  </a:lnTo>
                  <a:lnTo>
                    <a:pt x="22" y="474"/>
                  </a:lnTo>
                  <a:lnTo>
                    <a:pt x="22" y="476"/>
                  </a:lnTo>
                  <a:lnTo>
                    <a:pt x="32" y="484"/>
                  </a:lnTo>
                  <a:lnTo>
                    <a:pt x="34" y="486"/>
                  </a:lnTo>
                  <a:lnTo>
                    <a:pt x="40" y="486"/>
                  </a:lnTo>
                  <a:lnTo>
                    <a:pt x="46" y="494"/>
                  </a:lnTo>
                  <a:lnTo>
                    <a:pt x="50" y="494"/>
                  </a:lnTo>
                  <a:lnTo>
                    <a:pt x="54" y="494"/>
                  </a:lnTo>
                  <a:lnTo>
                    <a:pt x="74" y="490"/>
                  </a:lnTo>
                  <a:lnTo>
                    <a:pt x="76" y="492"/>
                  </a:lnTo>
                  <a:lnTo>
                    <a:pt x="72" y="542"/>
                  </a:lnTo>
                  <a:lnTo>
                    <a:pt x="72" y="610"/>
                  </a:lnTo>
                  <a:lnTo>
                    <a:pt x="74" y="676"/>
                  </a:lnTo>
                  <a:lnTo>
                    <a:pt x="74" y="704"/>
                  </a:lnTo>
                  <a:lnTo>
                    <a:pt x="74" y="728"/>
                  </a:lnTo>
                  <a:lnTo>
                    <a:pt x="74" y="846"/>
                  </a:lnTo>
                  <a:lnTo>
                    <a:pt x="72" y="900"/>
                  </a:lnTo>
                  <a:lnTo>
                    <a:pt x="70" y="930"/>
                  </a:lnTo>
                  <a:lnTo>
                    <a:pt x="70" y="942"/>
                  </a:lnTo>
                  <a:lnTo>
                    <a:pt x="72" y="950"/>
                  </a:lnTo>
                  <a:lnTo>
                    <a:pt x="76" y="956"/>
                  </a:lnTo>
                  <a:lnTo>
                    <a:pt x="80" y="960"/>
                  </a:lnTo>
                  <a:lnTo>
                    <a:pt x="94" y="966"/>
                  </a:lnTo>
                  <a:lnTo>
                    <a:pt x="110" y="970"/>
                  </a:lnTo>
                  <a:lnTo>
                    <a:pt x="106" y="972"/>
                  </a:lnTo>
                  <a:lnTo>
                    <a:pt x="102" y="974"/>
                  </a:lnTo>
                  <a:lnTo>
                    <a:pt x="90" y="980"/>
                  </a:lnTo>
                  <a:lnTo>
                    <a:pt x="64" y="994"/>
                  </a:lnTo>
                  <a:lnTo>
                    <a:pt x="62" y="996"/>
                  </a:lnTo>
                  <a:lnTo>
                    <a:pt x="60" y="998"/>
                  </a:lnTo>
                  <a:lnTo>
                    <a:pt x="58" y="998"/>
                  </a:lnTo>
                  <a:lnTo>
                    <a:pt x="56" y="1000"/>
                  </a:lnTo>
                  <a:lnTo>
                    <a:pt x="56" y="1004"/>
                  </a:lnTo>
                  <a:lnTo>
                    <a:pt x="54" y="1004"/>
                  </a:lnTo>
                  <a:lnTo>
                    <a:pt x="50" y="1006"/>
                  </a:lnTo>
                  <a:lnTo>
                    <a:pt x="50" y="1010"/>
                  </a:lnTo>
                  <a:lnTo>
                    <a:pt x="50" y="1012"/>
                  </a:lnTo>
                  <a:lnTo>
                    <a:pt x="52" y="1014"/>
                  </a:lnTo>
                  <a:lnTo>
                    <a:pt x="48" y="1016"/>
                  </a:lnTo>
                  <a:lnTo>
                    <a:pt x="48" y="1020"/>
                  </a:lnTo>
                  <a:lnTo>
                    <a:pt x="50" y="1024"/>
                  </a:lnTo>
                  <a:lnTo>
                    <a:pt x="54" y="1028"/>
                  </a:lnTo>
                  <a:lnTo>
                    <a:pt x="56" y="1030"/>
                  </a:lnTo>
                  <a:lnTo>
                    <a:pt x="60" y="1030"/>
                  </a:lnTo>
                  <a:lnTo>
                    <a:pt x="86" y="1024"/>
                  </a:lnTo>
                  <a:lnTo>
                    <a:pt x="90" y="1024"/>
                  </a:lnTo>
                  <a:lnTo>
                    <a:pt x="108" y="1016"/>
                  </a:lnTo>
                  <a:lnTo>
                    <a:pt x="112" y="1012"/>
                  </a:lnTo>
                  <a:lnTo>
                    <a:pt x="132" y="1006"/>
                  </a:lnTo>
                  <a:lnTo>
                    <a:pt x="152" y="1002"/>
                  </a:lnTo>
                  <a:lnTo>
                    <a:pt x="160" y="1000"/>
                  </a:lnTo>
                  <a:lnTo>
                    <a:pt x="164" y="996"/>
                  </a:lnTo>
                  <a:lnTo>
                    <a:pt x="166" y="992"/>
                  </a:lnTo>
                  <a:lnTo>
                    <a:pt x="168" y="986"/>
                  </a:lnTo>
                  <a:lnTo>
                    <a:pt x="168" y="976"/>
                  </a:lnTo>
                  <a:lnTo>
                    <a:pt x="180" y="976"/>
                  </a:lnTo>
                  <a:lnTo>
                    <a:pt x="190" y="976"/>
                  </a:lnTo>
                  <a:lnTo>
                    <a:pt x="210" y="974"/>
                  </a:lnTo>
                  <a:lnTo>
                    <a:pt x="212" y="976"/>
                  </a:lnTo>
                  <a:lnTo>
                    <a:pt x="212" y="980"/>
                  </a:lnTo>
                  <a:lnTo>
                    <a:pt x="212" y="984"/>
                  </a:lnTo>
                  <a:lnTo>
                    <a:pt x="216" y="994"/>
                  </a:lnTo>
                  <a:lnTo>
                    <a:pt x="218" y="1000"/>
                  </a:lnTo>
                  <a:lnTo>
                    <a:pt x="218" y="1004"/>
                  </a:lnTo>
                  <a:lnTo>
                    <a:pt x="218" y="1008"/>
                  </a:lnTo>
                  <a:lnTo>
                    <a:pt x="218" y="1014"/>
                  </a:lnTo>
                  <a:lnTo>
                    <a:pt x="218" y="1018"/>
                  </a:lnTo>
                  <a:lnTo>
                    <a:pt x="220" y="1024"/>
                  </a:lnTo>
                  <a:lnTo>
                    <a:pt x="222" y="1030"/>
                  </a:lnTo>
                  <a:lnTo>
                    <a:pt x="224" y="1034"/>
                  </a:lnTo>
                  <a:lnTo>
                    <a:pt x="226" y="1038"/>
                  </a:lnTo>
                  <a:lnTo>
                    <a:pt x="230" y="1040"/>
                  </a:lnTo>
                  <a:lnTo>
                    <a:pt x="238" y="1040"/>
                  </a:lnTo>
                  <a:lnTo>
                    <a:pt x="242" y="1038"/>
                  </a:lnTo>
                  <a:lnTo>
                    <a:pt x="246" y="1036"/>
                  </a:lnTo>
                  <a:lnTo>
                    <a:pt x="252" y="1040"/>
                  </a:lnTo>
                  <a:lnTo>
                    <a:pt x="256" y="1040"/>
                  </a:lnTo>
                  <a:lnTo>
                    <a:pt x="260" y="1038"/>
                  </a:lnTo>
                  <a:lnTo>
                    <a:pt x="264" y="1036"/>
                  </a:lnTo>
                  <a:lnTo>
                    <a:pt x="270" y="1038"/>
                  </a:lnTo>
                  <a:lnTo>
                    <a:pt x="274" y="1034"/>
                  </a:lnTo>
                  <a:lnTo>
                    <a:pt x="276" y="1032"/>
                  </a:lnTo>
                  <a:lnTo>
                    <a:pt x="276" y="1030"/>
                  </a:lnTo>
                  <a:lnTo>
                    <a:pt x="280" y="1028"/>
                  </a:lnTo>
                  <a:lnTo>
                    <a:pt x="280" y="1026"/>
                  </a:lnTo>
                  <a:lnTo>
                    <a:pt x="282" y="1024"/>
                  </a:lnTo>
                  <a:lnTo>
                    <a:pt x="284" y="1020"/>
                  </a:lnTo>
                  <a:lnTo>
                    <a:pt x="284" y="1018"/>
                  </a:lnTo>
                  <a:lnTo>
                    <a:pt x="280" y="1012"/>
                  </a:lnTo>
                  <a:lnTo>
                    <a:pt x="278" y="1008"/>
                  </a:lnTo>
                  <a:lnTo>
                    <a:pt x="276" y="1004"/>
                  </a:lnTo>
                  <a:lnTo>
                    <a:pt x="272" y="1002"/>
                  </a:lnTo>
                  <a:lnTo>
                    <a:pt x="270" y="998"/>
                  </a:lnTo>
                  <a:lnTo>
                    <a:pt x="254" y="978"/>
                  </a:lnTo>
                  <a:lnTo>
                    <a:pt x="254" y="976"/>
                  </a:lnTo>
                  <a:lnTo>
                    <a:pt x="254" y="972"/>
                  </a:lnTo>
                  <a:lnTo>
                    <a:pt x="254" y="968"/>
                  </a:lnTo>
                  <a:lnTo>
                    <a:pt x="258" y="968"/>
                  </a:lnTo>
                  <a:lnTo>
                    <a:pt x="272" y="964"/>
                  </a:lnTo>
                  <a:lnTo>
                    <a:pt x="284" y="960"/>
                  </a:lnTo>
                  <a:lnTo>
                    <a:pt x="290" y="956"/>
                  </a:lnTo>
                  <a:lnTo>
                    <a:pt x="294" y="948"/>
                  </a:lnTo>
                  <a:lnTo>
                    <a:pt x="296" y="938"/>
                  </a:lnTo>
                  <a:lnTo>
                    <a:pt x="298" y="932"/>
                  </a:lnTo>
                  <a:lnTo>
                    <a:pt x="294" y="896"/>
                  </a:lnTo>
                  <a:lnTo>
                    <a:pt x="294" y="850"/>
                  </a:lnTo>
                  <a:lnTo>
                    <a:pt x="292" y="754"/>
                  </a:lnTo>
                  <a:lnTo>
                    <a:pt x="292" y="724"/>
                  </a:lnTo>
                  <a:lnTo>
                    <a:pt x="296" y="684"/>
                  </a:lnTo>
                  <a:lnTo>
                    <a:pt x="296" y="626"/>
                  </a:lnTo>
                  <a:lnTo>
                    <a:pt x="294" y="576"/>
                  </a:lnTo>
                  <a:lnTo>
                    <a:pt x="292" y="518"/>
                  </a:lnTo>
                  <a:lnTo>
                    <a:pt x="292" y="492"/>
                  </a:lnTo>
                  <a:lnTo>
                    <a:pt x="292" y="490"/>
                  </a:lnTo>
                  <a:lnTo>
                    <a:pt x="294" y="490"/>
                  </a:lnTo>
                  <a:lnTo>
                    <a:pt x="314" y="494"/>
                  </a:lnTo>
                  <a:lnTo>
                    <a:pt x="320" y="494"/>
                  </a:lnTo>
                  <a:lnTo>
                    <a:pt x="322" y="494"/>
                  </a:lnTo>
                  <a:lnTo>
                    <a:pt x="330" y="486"/>
                  </a:lnTo>
                  <a:lnTo>
                    <a:pt x="334" y="486"/>
                  </a:lnTo>
                  <a:lnTo>
                    <a:pt x="338" y="484"/>
                  </a:lnTo>
                  <a:lnTo>
                    <a:pt x="346" y="476"/>
                  </a:lnTo>
                  <a:lnTo>
                    <a:pt x="348" y="474"/>
                  </a:lnTo>
                  <a:lnTo>
                    <a:pt x="348" y="470"/>
                  </a:lnTo>
                  <a:lnTo>
                    <a:pt x="354" y="468"/>
                  </a:lnTo>
                  <a:lnTo>
                    <a:pt x="356" y="466"/>
                  </a:lnTo>
                  <a:lnTo>
                    <a:pt x="358" y="464"/>
                  </a:lnTo>
                  <a:lnTo>
                    <a:pt x="362" y="462"/>
                  </a:lnTo>
                  <a:lnTo>
                    <a:pt x="364" y="458"/>
                  </a:lnTo>
                  <a:lnTo>
                    <a:pt x="358" y="444"/>
                  </a:lnTo>
                  <a:lnTo>
                    <a:pt x="364" y="440"/>
                  </a:lnTo>
                  <a:lnTo>
                    <a:pt x="368" y="434"/>
                  </a:lnTo>
                  <a:lnTo>
                    <a:pt x="368" y="430"/>
                  </a:lnTo>
                  <a:lnTo>
                    <a:pt x="368" y="426"/>
                  </a:lnTo>
                  <a:lnTo>
                    <a:pt x="366" y="424"/>
                  </a:lnTo>
                  <a:close/>
                  <a:moveTo>
                    <a:pt x="300" y="226"/>
                  </a:moveTo>
                  <a:lnTo>
                    <a:pt x="300" y="228"/>
                  </a:lnTo>
                  <a:lnTo>
                    <a:pt x="308" y="244"/>
                  </a:lnTo>
                  <a:lnTo>
                    <a:pt x="312" y="254"/>
                  </a:lnTo>
                  <a:lnTo>
                    <a:pt x="312" y="264"/>
                  </a:lnTo>
                  <a:lnTo>
                    <a:pt x="314" y="298"/>
                  </a:lnTo>
                  <a:lnTo>
                    <a:pt x="316" y="320"/>
                  </a:lnTo>
                  <a:lnTo>
                    <a:pt x="318" y="378"/>
                  </a:lnTo>
                  <a:lnTo>
                    <a:pt x="318" y="380"/>
                  </a:lnTo>
                  <a:lnTo>
                    <a:pt x="324" y="394"/>
                  </a:lnTo>
                  <a:lnTo>
                    <a:pt x="312" y="388"/>
                  </a:lnTo>
                  <a:lnTo>
                    <a:pt x="298" y="384"/>
                  </a:lnTo>
                  <a:lnTo>
                    <a:pt x="276" y="378"/>
                  </a:lnTo>
                  <a:lnTo>
                    <a:pt x="276" y="372"/>
                  </a:lnTo>
                  <a:lnTo>
                    <a:pt x="280" y="350"/>
                  </a:lnTo>
                  <a:lnTo>
                    <a:pt x="282" y="334"/>
                  </a:lnTo>
                  <a:lnTo>
                    <a:pt x="284" y="322"/>
                  </a:lnTo>
                  <a:lnTo>
                    <a:pt x="284" y="310"/>
                  </a:lnTo>
                  <a:lnTo>
                    <a:pt x="282" y="296"/>
                  </a:lnTo>
                  <a:lnTo>
                    <a:pt x="284" y="282"/>
                  </a:lnTo>
                  <a:lnTo>
                    <a:pt x="290" y="284"/>
                  </a:lnTo>
                  <a:lnTo>
                    <a:pt x="294" y="282"/>
                  </a:lnTo>
                  <a:lnTo>
                    <a:pt x="300" y="280"/>
                  </a:lnTo>
                  <a:lnTo>
                    <a:pt x="298" y="278"/>
                  </a:lnTo>
                  <a:lnTo>
                    <a:pt x="294" y="274"/>
                  </a:lnTo>
                  <a:lnTo>
                    <a:pt x="292" y="270"/>
                  </a:lnTo>
                  <a:lnTo>
                    <a:pt x="290" y="262"/>
                  </a:lnTo>
                  <a:lnTo>
                    <a:pt x="290" y="252"/>
                  </a:lnTo>
                  <a:lnTo>
                    <a:pt x="296" y="222"/>
                  </a:lnTo>
                  <a:lnTo>
                    <a:pt x="300" y="226"/>
                  </a:lnTo>
                  <a:close/>
                  <a:moveTo>
                    <a:pt x="282" y="204"/>
                  </a:moveTo>
                  <a:lnTo>
                    <a:pt x="290" y="210"/>
                  </a:lnTo>
                  <a:lnTo>
                    <a:pt x="286" y="230"/>
                  </a:lnTo>
                  <a:lnTo>
                    <a:pt x="280" y="220"/>
                  </a:lnTo>
                  <a:lnTo>
                    <a:pt x="276" y="214"/>
                  </a:lnTo>
                  <a:lnTo>
                    <a:pt x="282" y="204"/>
                  </a:lnTo>
                  <a:close/>
                  <a:moveTo>
                    <a:pt x="258" y="312"/>
                  </a:moveTo>
                  <a:lnTo>
                    <a:pt x="258" y="312"/>
                  </a:lnTo>
                  <a:lnTo>
                    <a:pt x="260" y="312"/>
                  </a:lnTo>
                  <a:lnTo>
                    <a:pt x="264" y="302"/>
                  </a:lnTo>
                  <a:lnTo>
                    <a:pt x="268" y="290"/>
                  </a:lnTo>
                  <a:lnTo>
                    <a:pt x="268" y="274"/>
                  </a:lnTo>
                  <a:lnTo>
                    <a:pt x="274" y="276"/>
                  </a:lnTo>
                  <a:lnTo>
                    <a:pt x="260" y="328"/>
                  </a:lnTo>
                  <a:lnTo>
                    <a:pt x="244" y="372"/>
                  </a:lnTo>
                  <a:lnTo>
                    <a:pt x="230" y="370"/>
                  </a:lnTo>
                  <a:lnTo>
                    <a:pt x="244" y="336"/>
                  </a:lnTo>
                  <a:lnTo>
                    <a:pt x="256" y="304"/>
                  </a:lnTo>
                  <a:lnTo>
                    <a:pt x="258" y="312"/>
                  </a:lnTo>
                  <a:close/>
                  <a:moveTo>
                    <a:pt x="270" y="350"/>
                  </a:moveTo>
                  <a:lnTo>
                    <a:pt x="270" y="350"/>
                  </a:lnTo>
                  <a:lnTo>
                    <a:pt x="268" y="370"/>
                  </a:lnTo>
                  <a:lnTo>
                    <a:pt x="268" y="376"/>
                  </a:lnTo>
                  <a:lnTo>
                    <a:pt x="252" y="374"/>
                  </a:lnTo>
                  <a:lnTo>
                    <a:pt x="264" y="342"/>
                  </a:lnTo>
                  <a:lnTo>
                    <a:pt x="274" y="308"/>
                  </a:lnTo>
                  <a:lnTo>
                    <a:pt x="274" y="326"/>
                  </a:lnTo>
                  <a:lnTo>
                    <a:pt x="270" y="350"/>
                  </a:lnTo>
                  <a:close/>
                  <a:moveTo>
                    <a:pt x="250" y="292"/>
                  </a:moveTo>
                  <a:lnTo>
                    <a:pt x="250" y="292"/>
                  </a:lnTo>
                  <a:lnTo>
                    <a:pt x="252" y="294"/>
                  </a:lnTo>
                  <a:lnTo>
                    <a:pt x="236" y="332"/>
                  </a:lnTo>
                  <a:lnTo>
                    <a:pt x="218" y="370"/>
                  </a:lnTo>
                  <a:lnTo>
                    <a:pt x="198" y="370"/>
                  </a:lnTo>
                  <a:lnTo>
                    <a:pt x="226" y="330"/>
                  </a:lnTo>
                  <a:lnTo>
                    <a:pt x="250" y="292"/>
                  </a:lnTo>
                  <a:close/>
                  <a:moveTo>
                    <a:pt x="242" y="284"/>
                  </a:moveTo>
                  <a:lnTo>
                    <a:pt x="242" y="284"/>
                  </a:lnTo>
                  <a:lnTo>
                    <a:pt x="244" y="286"/>
                  </a:lnTo>
                  <a:lnTo>
                    <a:pt x="218" y="326"/>
                  </a:lnTo>
                  <a:lnTo>
                    <a:pt x="186" y="370"/>
                  </a:lnTo>
                  <a:lnTo>
                    <a:pt x="184" y="368"/>
                  </a:lnTo>
                  <a:lnTo>
                    <a:pt x="146" y="370"/>
                  </a:lnTo>
                  <a:lnTo>
                    <a:pt x="172" y="350"/>
                  </a:lnTo>
                  <a:lnTo>
                    <a:pt x="198" y="328"/>
                  </a:lnTo>
                  <a:lnTo>
                    <a:pt x="222" y="304"/>
                  </a:lnTo>
                  <a:lnTo>
                    <a:pt x="242" y="284"/>
                  </a:lnTo>
                  <a:close/>
                  <a:moveTo>
                    <a:pt x="126" y="372"/>
                  </a:moveTo>
                  <a:lnTo>
                    <a:pt x="126" y="372"/>
                  </a:lnTo>
                  <a:lnTo>
                    <a:pt x="98" y="376"/>
                  </a:lnTo>
                  <a:lnTo>
                    <a:pt x="98" y="370"/>
                  </a:lnTo>
                  <a:lnTo>
                    <a:pt x="96" y="354"/>
                  </a:lnTo>
                  <a:lnTo>
                    <a:pt x="128" y="336"/>
                  </a:lnTo>
                  <a:lnTo>
                    <a:pt x="164" y="314"/>
                  </a:lnTo>
                  <a:lnTo>
                    <a:pt x="198" y="290"/>
                  </a:lnTo>
                  <a:lnTo>
                    <a:pt x="228" y="268"/>
                  </a:lnTo>
                  <a:lnTo>
                    <a:pt x="232" y="274"/>
                  </a:lnTo>
                  <a:lnTo>
                    <a:pt x="236" y="280"/>
                  </a:lnTo>
                  <a:lnTo>
                    <a:pt x="212" y="302"/>
                  </a:lnTo>
                  <a:lnTo>
                    <a:pt x="184" y="328"/>
                  </a:lnTo>
                  <a:lnTo>
                    <a:pt x="154" y="352"/>
                  </a:lnTo>
                  <a:lnTo>
                    <a:pt x="126" y="372"/>
                  </a:lnTo>
                  <a:close/>
                  <a:moveTo>
                    <a:pt x="236" y="208"/>
                  </a:moveTo>
                  <a:lnTo>
                    <a:pt x="236" y="208"/>
                  </a:lnTo>
                  <a:lnTo>
                    <a:pt x="232" y="220"/>
                  </a:lnTo>
                  <a:lnTo>
                    <a:pt x="228" y="234"/>
                  </a:lnTo>
                  <a:lnTo>
                    <a:pt x="212" y="244"/>
                  </a:lnTo>
                  <a:lnTo>
                    <a:pt x="226" y="212"/>
                  </a:lnTo>
                  <a:lnTo>
                    <a:pt x="234" y="190"/>
                  </a:lnTo>
                  <a:lnTo>
                    <a:pt x="236" y="192"/>
                  </a:lnTo>
                  <a:lnTo>
                    <a:pt x="238" y="198"/>
                  </a:lnTo>
                  <a:lnTo>
                    <a:pt x="236" y="208"/>
                  </a:lnTo>
                  <a:close/>
                  <a:moveTo>
                    <a:pt x="138" y="86"/>
                  </a:moveTo>
                  <a:lnTo>
                    <a:pt x="138" y="86"/>
                  </a:lnTo>
                  <a:lnTo>
                    <a:pt x="140" y="80"/>
                  </a:lnTo>
                  <a:lnTo>
                    <a:pt x="140" y="74"/>
                  </a:lnTo>
                  <a:lnTo>
                    <a:pt x="140" y="70"/>
                  </a:lnTo>
                  <a:lnTo>
                    <a:pt x="142" y="68"/>
                  </a:lnTo>
                  <a:lnTo>
                    <a:pt x="146" y="64"/>
                  </a:lnTo>
                  <a:lnTo>
                    <a:pt x="152" y="64"/>
                  </a:lnTo>
                  <a:lnTo>
                    <a:pt x="158" y="64"/>
                  </a:lnTo>
                  <a:lnTo>
                    <a:pt x="162" y="66"/>
                  </a:lnTo>
                  <a:lnTo>
                    <a:pt x="166" y="68"/>
                  </a:lnTo>
                  <a:lnTo>
                    <a:pt x="166" y="72"/>
                  </a:lnTo>
                  <a:lnTo>
                    <a:pt x="156" y="72"/>
                  </a:lnTo>
                  <a:lnTo>
                    <a:pt x="148" y="74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52" y="76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8" y="80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6"/>
                  </a:lnTo>
                  <a:lnTo>
                    <a:pt x="168" y="78"/>
                  </a:lnTo>
                  <a:lnTo>
                    <a:pt x="170" y="80"/>
                  </a:lnTo>
                  <a:lnTo>
                    <a:pt x="170" y="82"/>
                  </a:lnTo>
                  <a:lnTo>
                    <a:pt x="174" y="76"/>
                  </a:lnTo>
                  <a:lnTo>
                    <a:pt x="174" y="74"/>
                  </a:lnTo>
                  <a:lnTo>
                    <a:pt x="170" y="72"/>
                  </a:lnTo>
                  <a:lnTo>
                    <a:pt x="170" y="70"/>
                  </a:lnTo>
                  <a:lnTo>
                    <a:pt x="174" y="70"/>
                  </a:lnTo>
                  <a:lnTo>
                    <a:pt x="176" y="68"/>
                  </a:lnTo>
                  <a:lnTo>
                    <a:pt x="176" y="66"/>
                  </a:lnTo>
                  <a:lnTo>
                    <a:pt x="174" y="64"/>
                  </a:lnTo>
                  <a:lnTo>
                    <a:pt x="172" y="64"/>
                  </a:lnTo>
                  <a:lnTo>
                    <a:pt x="170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88" y="38"/>
                  </a:lnTo>
                  <a:lnTo>
                    <a:pt x="188" y="36"/>
                  </a:lnTo>
                  <a:lnTo>
                    <a:pt x="192" y="36"/>
                  </a:lnTo>
                  <a:lnTo>
                    <a:pt x="194" y="48"/>
                  </a:lnTo>
                  <a:lnTo>
                    <a:pt x="194" y="62"/>
                  </a:lnTo>
                  <a:lnTo>
                    <a:pt x="200" y="62"/>
                  </a:lnTo>
                  <a:lnTo>
                    <a:pt x="198" y="64"/>
                  </a:lnTo>
                  <a:lnTo>
                    <a:pt x="196" y="64"/>
                  </a:lnTo>
                  <a:lnTo>
                    <a:pt x="194" y="64"/>
                  </a:lnTo>
                  <a:lnTo>
                    <a:pt x="192" y="66"/>
                  </a:lnTo>
                  <a:lnTo>
                    <a:pt x="192" y="68"/>
                  </a:lnTo>
                  <a:lnTo>
                    <a:pt x="194" y="70"/>
                  </a:lnTo>
                  <a:lnTo>
                    <a:pt x="198" y="70"/>
                  </a:lnTo>
                  <a:lnTo>
                    <a:pt x="198" y="72"/>
                  </a:lnTo>
                  <a:lnTo>
                    <a:pt x="194" y="74"/>
                  </a:lnTo>
                  <a:lnTo>
                    <a:pt x="194" y="76"/>
                  </a:lnTo>
                  <a:lnTo>
                    <a:pt x="198" y="82"/>
                  </a:lnTo>
                  <a:lnTo>
                    <a:pt x="198" y="80"/>
                  </a:lnTo>
                  <a:lnTo>
                    <a:pt x="200" y="78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4" y="80"/>
                  </a:lnTo>
                  <a:lnTo>
                    <a:pt x="206" y="82"/>
                  </a:lnTo>
                  <a:lnTo>
                    <a:pt x="210" y="80"/>
                  </a:lnTo>
                  <a:lnTo>
                    <a:pt x="210" y="78"/>
                  </a:lnTo>
                  <a:lnTo>
                    <a:pt x="210" y="76"/>
                  </a:lnTo>
                  <a:lnTo>
                    <a:pt x="216" y="76"/>
                  </a:lnTo>
                  <a:lnTo>
                    <a:pt x="218" y="76"/>
                  </a:lnTo>
                  <a:lnTo>
                    <a:pt x="220" y="76"/>
                  </a:lnTo>
                  <a:lnTo>
                    <a:pt x="220" y="74"/>
                  </a:lnTo>
                  <a:lnTo>
                    <a:pt x="212" y="72"/>
                  </a:lnTo>
                  <a:lnTo>
                    <a:pt x="202" y="72"/>
                  </a:lnTo>
                  <a:lnTo>
                    <a:pt x="202" y="68"/>
                  </a:lnTo>
                  <a:lnTo>
                    <a:pt x="206" y="66"/>
                  </a:lnTo>
                  <a:lnTo>
                    <a:pt x="210" y="64"/>
                  </a:lnTo>
                  <a:lnTo>
                    <a:pt x="216" y="64"/>
                  </a:lnTo>
                  <a:lnTo>
                    <a:pt x="222" y="64"/>
                  </a:lnTo>
                  <a:lnTo>
                    <a:pt x="226" y="68"/>
                  </a:lnTo>
                  <a:lnTo>
                    <a:pt x="228" y="70"/>
                  </a:lnTo>
                  <a:lnTo>
                    <a:pt x="228" y="74"/>
                  </a:lnTo>
                  <a:lnTo>
                    <a:pt x="228" y="80"/>
                  </a:lnTo>
                  <a:lnTo>
                    <a:pt x="230" y="86"/>
                  </a:lnTo>
                  <a:lnTo>
                    <a:pt x="230" y="92"/>
                  </a:lnTo>
                  <a:lnTo>
                    <a:pt x="230" y="100"/>
                  </a:lnTo>
                  <a:lnTo>
                    <a:pt x="230" y="104"/>
                  </a:lnTo>
                  <a:lnTo>
                    <a:pt x="228" y="110"/>
                  </a:lnTo>
                  <a:lnTo>
                    <a:pt x="224" y="124"/>
                  </a:lnTo>
                  <a:lnTo>
                    <a:pt x="218" y="138"/>
                  </a:lnTo>
                  <a:lnTo>
                    <a:pt x="214" y="144"/>
                  </a:lnTo>
                  <a:lnTo>
                    <a:pt x="208" y="148"/>
                  </a:lnTo>
                  <a:lnTo>
                    <a:pt x="198" y="156"/>
                  </a:lnTo>
                  <a:lnTo>
                    <a:pt x="184" y="156"/>
                  </a:lnTo>
                  <a:lnTo>
                    <a:pt x="170" y="156"/>
                  </a:lnTo>
                  <a:lnTo>
                    <a:pt x="160" y="148"/>
                  </a:lnTo>
                  <a:lnTo>
                    <a:pt x="154" y="144"/>
                  </a:lnTo>
                  <a:lnTo>
                    <a:pt x="150" y="138"/>
                  </a:lnTo>
                  <a:lnTo>
                    <a:pt x="144" y="124"/>
                  </a:lnTo>
                  <a:lnTo>
                    <a:pt x="140" y="110"/>
                  </a:lnTo>
                  <a:lnTo>
                    <a:pt x="138" y="104"/>
                  </a:lnTo>
                  <a:lnTo>
                    <a:pt x="138" y="100"/>
                  </a:lnTo>
                  <a:lnTo>
                    <a:pt x="138" y="92"/>
                  </a:lnTo>
                  <a:lnTo>
                    <a:pt x="138" y="86"/>
                  </a:lnTo>
                  <a:close/>
                  <a:moveTo>
                    <a:pt x="138" y="62"/>
                  </a:moveTo>
                  <a:lnTo>
                    <a:pt x="138" y="62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6" y="48"/>
                  </a:lnTo>
                  <a:lnTo>
                    <a:pt x="140" y="64"/>
                  </a:lnTo>
                  <a:lnTo>
                    <a:pt x="138" y="66"/>
                  </a:lnTo>
                  <a:lnTo>
                    <a:pt x="138" y="62"/>
                  </a:lnTo>
                  <a:close/>
                  <a:moveTo>
                    <a:pt x="154" y="60"/>
                  </a:moveTo>
                  <a:lnTo>
                    <a:pt x="154" y="60"/>
                  </a:lnTo>
                  <a:lnTo>
                    <a:pt x="150" y="60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62" y="40"/>
                  </a:lnTo>
                  <a:lnTo>
                    <a:pt x="158" y="50"/>
                  </a:lnTo>
                  <a:lnTo>
                    <a:pt x="154" y="60"/>
                  </a:lnTo>
                  <a:close/>
                  <a:moveTo>
                    <a:pt x="170" y="38"/>
                  </a:moveTo>
                  <a:lnTo>
                    <a:pt x="174" y="38"/>
                  </a:lnTo>
                  <a:lnTo>
                    <a:pt x="172" y="48"/>
                  </a:lnTo>
                  <a:lnTo>
                    <a:pt x="168" y="62"/>
                  </a:lnTo>
                  <a:lnTo>
                    <a:pt x="162" y="60"/>
                  </a:lnTo>
                  <a:lnTo>
                    <a:pt x="164" y="50"/>
                  </a:lnTo>
                  <a:lnTo>
                    <a:pt x="170" y="38"/>
                  </a:lnTo>
                  <a:close/>
                  <a:moveTo>
                    <a:pt x="208" y="40"/>
                  </a:moveTo>
                  <a:lnTo>
                    <a:pt x="208" y="40"/>
                  </a:lnTo>
                  <a:lnTo>
                    <a:pt x="214" y="42"/>
                  </a:lnTo>
                  <a:lnTo>
                    <a:pt x="216" y="48"/>
                  </a:lnTo>
                  <a:lnTo>
                    <a:pt x="220" y="60"/>
                  </a:lnTo>
                  <a:lnTo>
                    <a:pt x="214" y="60"/>
                  </a:lnTo>
                  <a:lnTo>
                    <a:pt x="212" y="50"/>
                  </a:lnTo>
                  <a:lnTo>
                    <a:pt x="208" y="40"/>
                  </a:lnTo>
                  <a:close/>
                  <a:moveTo>
                    <a:pt x="224" y="46"/>
                  </a:moveTo>
                  <a:lnTo>
                    <a:pt x="224" y="46"/>
                  </a:lnTo>
                  <a:lnTo>
                    <a:pt x="230" y="50"/>
                  </a:lnTo>
                  <a:lnTo>
                    <a:pt x="234" y="66"/>
                  </a:lnTo>
                  <a:lnTo>
                    <a:pt x="230" y="66"/>
                  </a:lnTo>
                  <a:lnTo>
                    <a:pt x="230" y="64"/>
                  </a:lnTo>
                  <a:lnTo>
                    <a:pt x="224" y="46"/>
                  </a:lnTo>
                  <a:close/>
                  <a:moveTo>
                    <a:pt x="204" y="186"/>
                  </a:moveTo>
                  <a:lnTo>
                    <a:pt x="204" y="186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194" y="190"/>
                  </a:lnTo>
                  <a:lnTo>
                    <a:pt x="190" y="196"/>
                  </a:lnTo>
                  <a:lnTo>
                    <a:pt x="188" y="194"/>
                  </a:lnTo>
                  <a:lnTo>
                    <a:pt x="184" y="194"/>
                  </a:lnTo>
                  <a:lnTo>
                    <a:pt x="180" y="194"/>
                  </a:lnTo>
                  <a:lnTo>
                    <a:pt x="178" y="196"/>
                  </a:lnTo>
                  <a:lnTo>
                    <a:pt x="174" y="190"/>
                  </a:lnTo>
                  <a:lnTo>
                    <a:pt x="166" y="188"/>
                  </a:lnTo>
                  <a:lnTo>
                    <a:pt x="164" y="188"/>
                  </a:lnTo>
                  <a:lnTo>
                    <a:pt x="164" y="186"/>
                  </a:lnTo>
                  <a:lnTo>
                    <a:pt x="164" y="182"/>
                  </a:lnTo>
                  <a:lnTo>
                    <a:pt x="162" y="180"/>
                  </a:lnTo>
                  <a:lnTo>
                    <a:pt x="158" y="176"/>
                  </a:lnTo>
                  <a:lnTo>
                    <a:pt x="154" y="176"/>
                  </a:lnTo>
                  <a:lnTo>
                    <a:pt x="156" y="172"/>
                  </a:lnTo>
                  <a:lnTo>
                    <a:pt x="154" y="166"/>
                  </a:lnTo>
                  <a:lnTo>
                    <a:pt x="152" y="162"/>
                  </a:lnTo>
                  <a:lnTo>
                    <a:pt x="154" y="150"/>
                  </a:lnTo>
                  <a:lnTo>
                    <a:pt x="158" y="154"/>
                  </a:lnTo>
                  <a:lnTo>
                    <a:pt x="170" y="160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2" y="162"/>
                  </a:lnTo>
                  <a:lnTo>
                    <a:pt x="198" y="160"/>
                  </a:lnTo>
                  <a:lnTo>
                    <a:pt x="204" y="158"/>
                  </a:lnTo>
                  <a:lnTo>
                    <a:pt x="210" y="154"/>
                  </a:lnTo>
                  <a:lnTo>
                    <a:pt x="214" y="148"/>
                  </a:lnTo>
                  <a:lnTo>
                    <a:pt x="218" y="162"/>
                  </a:lnTo>
                  <a:lnTo>
                    <a:pt x="214" y="166"/>
                  </a:lnTo>
                  <a:lnTo>
                    <a:pt x="212" y="172"/>
                  </a:lnTo>
                  <a:lnTo>
                    <a:pt x="214" y="176"/>
                  </a:lnTo>
                  <a:lnTo>
                    <a:pt x="210" y="176"/>
                  </a:lnTo>
                  <a:lnTo>
                    <a:pt x="206" y="180"/>
                  </a:lnTo>
                  <a:lnTo>
                    <a:pt x="204" y="182"/>
                  </a:lnTo>
                  <a:lnTo>
                    <a:pt x="204" y="186"/>
                  </a:lnTo>
                  <a:close/>
                  <a:moveTo>
                    <a:pt x="208" y="200"/>
                  </a:moveTo>
                  <a:lnTo>
                    <a:pt x="208" y="200"/>
                  </a:lnTo>
                  <a:lnTo>
                    <a:pt x="206" y="204"/>
                  </a:lnTo>
                  <a:lnTo>
                    <a:pt x="202" y="206"/>
                  </a:lnTo>
                  <a:lnTo>
                    <a:pt x="198" y="206"/>
                  </a:lnTo>
                  <a:lnTo>
                    <a:pt x="194" y="202"/>
                  </a:lnTo>
                  <a:lnTo>
                    <a:pt x="194" y="200"/>
                  </a:lnTo>
                  <a:lnTo>
                    <a:pt x="196" y="194"/>
                  </a:lnTo>
                  <a:lnTo>
                    <a:pt x="202" y="192"/>
                  </a:lnTo>
                  <a:lnTo>
                    <a:pt x="206" y="194"/>
                  </a:lnTo>
                  <a:lnTo>
                    <a:pt x="208" y="200"/>
                  </a:lnTo>
                  <a:close/>
                  <a:moveTo>
                    <a:pt x="190" y="206"/>
                  </a:moveTo>
                  <a:lnTo>
                    <a:pt x="190" y="206"/>
                  </a:lnTo>
                  <a:lnTo>
                    <a:pt x="188" y="212"/>
                  </a:lnTo>
                  <a:lnTo>
                    <a:pt x="186" y="214"/>
                  </a:lnTo>
                  <a:lnTo>
                    <a:pt x="184" y="214"/>
                  </a:lnTo>
                  <a:lnTo>
                    <a:pt x="182" y="214"/>
                  </a:lnTo>
                  <a:lnTo>
                    <a:pt x="180" y="212"/>
                  </a:lnTo>
                  <a:lnTo>
                    <a:pt x="178" y="206"/>
                  </a:lnTo>
                  <a:lnTo>
                    <a:pt x="178" y="204"/>
                  </a:lnTo>
                  <a:lnTo>
                    <a:pt x="178" y="202"/>
                  </a:lnTo>
                  <a:lnTo>
                    <a:pt x="180" y="198"/>
                  </a:lnTo>
                  <a:lnTo>
                    <a:pt x="184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0" y="204"/>
                  </a:lnTo>
                  <a:lnTo>
                    <a:pt x="190" y="206"/>
                  </a:lnTo>
                  <a:close/>
                  <a:moveTo>
                    <a:pt x="174" y="200"/>
                  </a:moveTo>
                  <a:lnTo>
                    <a:pt x="174" y="200"/>
                  </a:lnTo>
                  <a:lnTo>
                    <a:pt x="174" y="202"/>
                  </a:lnTo>
                  <a:lnTo>
                    <a:pt x="170" y="206"/>
                  </a:lnTo>
                  <a:lnTo>
                    <a:pt x="166" y="206"/>
                  </a:lnTo>
                  <a:lnTo>
                    <a:pt x="162" y="204"/>
                  </a:lnTo>
                  <a:lnTo>
                    <a:pt x="160" y="200"/>
                  </a:lnTo>
                  <a:lnTo>
                    <a:pt x="162" y="194"/>
                  </a:lnTo>
                  <a:lnTo>
                    <a:pt x="166" y="192"/>
                  </a:lnTo>
                  <a:lnTo>
                    <a:pt x="172" y="194"/>
                  </a:lnTo>
                  <a:lnTo>
                    <a:pt x="174" y="200"/>
                  </a:lnTo>
                  <a:close/>
                  <a:moveTo>
                    <a:pt x="160" y="186"/>
                  </a:moveTo>
                  <a:lnTo>
                    <a:pt x="160" y="186"/>
                  </a:lnTo>
                  <a:lnTo>
                    <a:pt x="158" y="190"/>
                  </a:lnTo>
                  <a:lnTo>
                    <a:pt x="154" y="192"/>
                  </a:lnTo>
                  <a:lnTo>
                    <a:pt x="148" y="190"/>
                  </a:lnTo>
                  <a:lnTo>
                    <a:pt x="148" y="186"/>
                  </a:lnTo>
                  <a:lnTo>
                    <a:pt x="148" y="182"/>
                  </a:lnTo>
                  <a:lnTo>
                    <a:pt x="154" y="180"/>
                  </a:lnTo>
                  <a:lnTo>
                    <a:pt x="158" y="182"/>
                  </a:lnTo>
                  <a:lnTo>
                    <a:pt x="160" y="186"/>
                  </a:lnTo>
                  <a:close/>
                  <a:moveTo>
                    <a:pt x="214" y="180"/>
                  </a:moveTo>
                  <a:lnTo>
                    <a:pt x="214" y="180"/>
                  </a:lnTo>
                  <a:lnTo>
                    <a:pt x="220" y="182"/>
                  </a:lnTo>
                  <a:lnTo>
                    <a:pt x="220" y="186"/>
                  </a:lnTo>
                  <a:lnTo>
                    <a:pt x="220" y="190"/>
                  </a:lnTo>
                  <a:lnTo>
                    <a:pt x="214" y="192"/>
                  </a:lnTo>
                  <a:lnTo>
                    <a:pt x="210" y="190"/>
                  </a:lnTo>
                  <a:lnTo>
                    <a:pt x="208" y="186"/>
                  </a:lnTo>
                  <a:lnTo>
                    <a:pt x="210" y="182"/>
                  </a:lnTo>
                  <a:lnTo>
                    <a:pt x="214" y="180"/>
                  </a:lnTo>
                  <a:close/>
                  <a:moveTo>
                    <a:pt x="216" y="172"/>
                  </a:moveTo>
                  <a:lnTo>
                    <a:pt x="216" y="172"/>
                  </a:lnTo>
                  <a:lnTo>
                    <a:pt x="218" y="166"/>
                  </a:lnTo>
                  <a:lnTo>
                    <a:pt x="222" y="164"/>
                  </a:lnTo>
                  <a:lnTo>
                    <a:pt x="226" y="166"/>
                  </a:lnTo>
                  <a:lnTo>
                    <a:pt x="228" y="172"/>
                  </a:lnTo>
                  <a:lnTo>
                    <a:pt x="226" y="176"/>
                  </a:lnTo>
                  <a:lnTo>
                    <a:pt x="222" y="178"/>
                  </a:lnTo>
                  <a:lnTo>
                    <a:pt x="218" y="176"/>
                  </a:lnTo>
                  <a:lnTo>
                    <a:pt x="216" y="172"/>
                  </a:lnTo>
                  <a:close/>
                  <a:moveTo>
                    <a:pt x="152" y="172"/>
                  </a:moveTo>
                  <a:lnTo>
                    <a:pt x="152" y="172"/>
                  </a:lnTo>
                  <a:lnTo>
                    <a:pt x="150" y="176"/>
                  </a:lnTo>
                  <a:lnTo>
                    <a:pt x="146" y="178"/>
                  </a:lnTo>
                  <a:lnTo>
                    <a:pt x="142" y="176"/>
                  </a:lnTo>
                  <a:lnTo>
                    <a:pt x="140" y="172"/>
                  </a:lnTo>
                  <a:lnTo>
                    <a:pt x="142" y="166"/>
                  </a:lnTo>
                  <a:lnTo>
                    <a:pt x="146" y="164"/>
                  </a:lnTo>
                  <a:lnTo>
                    <a:pt x="150" y="166"/>
                  </a:lnTo>
                  <a:lnTo>
                    <a:pt x="152" y="172"/>
                  </a:lnTo>
                  <a:close/>
                  <a:moveTo>
                    <a:pt x="144" y="244"/>
                  </a:moveTo>
                  <a:lnTo>
                    <a:pt x="144" y="244"/>
                  </a:lnTo>
                  <a:lnTo>
                    <a:pt x="146" y="222"/>
                  </a:lnTo>
                  <a:lnTo>
                    <a:pt x="156" y="244"/>
                  </a:lnTo>
                  <a:lnTo>
                    <a:pt x="166" y="266"/>
                  </a:lnTo>
                  <a:lnTo>
                    <a:pt x="138" y="278"/>
                  </a:lnTo>
                  <a:lnTo>
                    <a:pt x="136" y="274"/>
                  </a:lnTo>
                  <a:lnTo>
                    <a:pt x="138" y="270"/>
                  </a:lnTo>
                  <a:lnTo>
                    <a:pt x="140" y="262"/>
                  </a:lnTo>
                  <a:lnTo>
                    <a:pt x="144" y="254"/>
                  </a:lnTo>
                  <a:lnTo>
                    <a:pt x="144" y="244"/>
                  </a:lnTo>
                  <a:close/>
                  <a:moveTo>
                    <a:pt x="144" y="192"/>
                  </a:moveTo>
                  <a:lnTo>
                    <a:pt x="144" y="192"/>
                  </a:lnTo>
                  <a:lnTo>
                    <a:pt x="148" y="196"/>
                  </a:lnTo>
                  <a:lnTo>
                    <a:pt x="154" y="196"/>
                  </a:lnTo>
                  <a:lnTo>
                    <a:pt x="156" y="196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8" y="208"/>
                  </a:lnTo>
                  <a:lnTo>
                    <a:pt x="162" y="210"/>
                  </a:lnTo>
                  <a:lnTo>
                    <a:pt x="166" y="212"/>
                  </a:lnTo>
                  <a:lnTo>
                    <a:pt x="174" y="210"/>
                  </a:lnTo>
                  <a:lnTo>
                    <a:pt x="174" y="214"/>
                  </a:lnTo>
                  <a:lnTo>
                    <a:pt x="176" y="216"/>
                  </a:lnTo>
                  <a:lnTo>
                    <a:pt x="180" y="218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2" y="216"/>
                  </a:lnTo>
                  <a:lnTo>
                    <a:pt x="194" y="214"/>
                  </a:lnTo>
                  <a:lnTo>
                    <a:pt x="196" y="210"/>
                  </a:lnTo>
                  <a:lnTo>
                    <a:pt x="202" y="212"/>
                  </a:lnTo>
                  <a:lnTo>
                    <a:pt x="206" y="210"/>
                  </a:lnTo>
                  <a:lnTo>
                    <a:pt x="210" y="208"/>
                  </a:lnTo>
                  <a:lnTo>
                    <a:pt x="212" y="204"/>
                  </a:lnTo>
                  <a:lnTo>
                    <a:pt x="212" y="200"/>
                  </a:lnTo>
                  <a:lnTo>
                    <a:pt x="212" y="196"/>
                  </a:lnTo>
                  <a:lnTo>
                    <a:pt x="214" y="196"/>
                  </a:lnTo>
                  <a:lnTo>
                    <a:pt x="220" y="196"/>
                  </a:lnTo>
                  <a:lnTo>
                    <a:pt x="224" y="192"/>
                  </a:lnTo>
                  <a:lnTo>
                    <a:pt x="214" y="218"/>
                  </a:lnTo>
                  <a:lnTo>
                    <a:pt x="200" y="250"/>
                  </a:lnTo>
                  <a:lnTo>
                    <a:pt x="174" y="262"/>
                  </a:lnTo>
                  <a:lnTo>
                    <a:pt x="164" y="244"/>
                  </a:lnTo>
                  <a:lnTo>
                    <a:pt x="156" y="224"/>
                  </a:lnTo>
                  <a:lnTo>
                    <a:pt x="144" y="192"/>
                  </a:lnTo>
                  <a:close/>
                  <a:moveTo>
                    <a:pt x="236" y="136"/>
                  </a:moveTo>
                  <a:lnTo>
                    <a:pt x="236" y="136"/>
                  </a:lnTo>
                  <a:lnTo>
                    <a:pt x="234" y="140"/>
                  </a:lnTo>
                  <a:lnTo>
                    <a:pt x="232" y="144"/>
                  </a:lnTo>
                  <a:lnTo>
                    <a:pt x="230" y="146"/>
                  </a:lnTo>
                  <a:lnTo>
                    <a:pt x="226" y="146"/>
                  </a:lnTo>
                  <a:lnTo>
                    <a:pt x="220" y="146"/>
                  </a:lnTo>
                  <a:lnTo>
                    <a:pt x="222" y="142"/>
                  </a:lnTo>
                  <a:lnTo>
                    <a:pt x="226" y="136"/>
                  </a:lnTo>
                  <a:lnTo>
                    <a:pt x="228" y="126"/>
                  </a:lnTo>
                  <a:lnTo>
                    <a:pt x="232" y="128"/>
                  </a:lnTo>
                  <a:lnTo>
                    <a:pt x="234" y="130"/>
                  </a:lnTo>
                  <a:lnTo>
                    <a:pt x="236" y="136"/>
                  </a:lnTo>
                  <a:close/>
                  <a:moveTo>
                    <a:pt x="136" y="40"/>
                  </a:moveTo>
                  <a:lnTo>
                    <a:pt x="136" y="40"/>
                  </a:lnTo>
                  <a:lnTo>
                    <a:pt x="140" y="34"/>
                  </a:lnTo>
                  <a:lnTo>
                    <a:pt x="142" y="30"/>
                  </a:lnTo>
                  <a:lnTo>
                    <a:pt x="148" y="26"/>
                  </a:lnTo>
                  <a:lnTo>
                    <a:pt x="152" y="22"/>
                  </a:lnTo>
                  <a:lnTo>
                    <a:pt x="156" y="22"/>
                  </a:lnTo>
                  <a:lnTo>
                    <a:pt x="158" y="20"/>
                  </a:lnTo>
                  <a:lnTo>
                    <a:pt x="160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2" y="16"/>
                  </a:lnTo>
                  <a:lnTo>
                    <a:pt x="176" y="16"/>
                  </a:lnTo>
                  <a:lnTo>
                    <a:pt x="178" y="18"/>
                  </a:lnTo>
                  <a:lnTo>
                    <a:pt x="180" y="16"/>
                  </a:lnTo>
                  <a:lnTo>
                    <a:pt x="186" y="14"/>
                  </a:lnTo>
                  <a:lnTo>
                    <a:pt x="190" y="16"/>
                  </a:lnTo>
                  <a:lnTo>
                    <a:pt x="192" y="18"/>
                  </a:lnTo>
                  <a:lnTo>
                    <a:pt x="194" y="16"/>
                  </a:lnTo>
                  <a:lnTo>
                    <a:pt x="198" y="16"/>
                  </a:lnTo>
                  <a:lnTo>
                    <a:pt x="202" y="16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2" y="20"/>
                  </a:lnTo>
                  <a:lnTo>
                    <a:pt x="214" y="22"/>
                  </a:lnTo>
                  <a:lnTo>
                    <a:pt x="220" y="22"/>
                  </a:lnTo>
                  <a:lnTo>
                    <a:pt x="222" y="26"/>
                  </a:lnTo>
                  <a:lnTo>
                    <a:pt x="228" y="30"/>
                  </a:lnTo>
                  <a:lnTo>
                    <a:pt x="232" y="34"/>
                  </a:lnTo>
                  <a:lnTo>
                    <a:pt x="234" y="40"/>
                  </a:lnTo>
                  <a:lnTo>
                    <a:pt x="236" y="48"/>
                  </a:lnTo>
                  <a:lnTo>
                    <a:pt x="230" y="44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18" y="36"/>
                  </a:lnTo>
                  <a:lnTo>
                    <a:pt x="216" y="36"/>
                  </a:lnTo>
                  <a:lnTo>
                    <a:pt x="214" y="36"/>
                  </a:lnTo>
                  <a:lnTo>
                    <a:pt x="214" y="34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8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0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94" y="32"/>
                  </a:lnTo>
                  <a:lnTo>
                    <a:pt x="192" y="30"/>
                  </a:lnTo>
                  <a:lnTo>
                    <a:pt x="190" y="30"/>
                  </a:lnTo>
                  <a:lnTo>
                    <a:pt x="188" y="32"/>
                  </a:lnTo>
                  <a:lnTo>
                    <a:pt x="186" y="30"/>
                  </a:lnTo>
                  <a:lnTo>
                    <a:pt x="182" y="32"/>
                  </a:lnTo>
                  <a:lnTo>
                    <a:pt x="180" y="30"/>
                  </a:lnTo>
                  <a:lnTo>
                    <a:pt x="178" y="30"/>
                  </a:lnTo>
                  <a:lnTo>
                    <a:pt x="176" y="32"/>
                  </a:lnTo>
                  <a:lnTo>
                    <a:pt x="176" y="30"/>
                  </a:lnTo>
                  <a:lnTo>
                    <a:pt x="172" y="32"/>
                  </a:lnTo>
                  <a:lnTo>
                    <a:pt x="170" y="32"/>
                  </a:lnTo>
                  <a:lnTo>
                    <a:pt x="168" y="32"/>
                  </a:lnTo>
                  <a:lnTo>
                    <a:pt x="166" y="32"/>
                  </a:lnTo>
                  <a:lnTo>
                    <a:pt x="162" y="32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58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4" y="36"/>
                  </a:lnTo>
                  <a:lnTo>
                    <a:pt x="152" y="36"/>
                  </a:lnTo>
                  <a:lnTo>
                    <a:pt x="152" y="38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0" y="44"/>
                  </a:lnTo>
                  <a:lnTo>
                    <a:pt x="136" y="48"/>
                  </a:lnTo>
                  <a:lnTo>
                    <a:pt x="136" y="40"/>
                  </a:lnTo>
                  <a:close/>
                  <a:moveTo>
                    <a:pt x="140" y="126"/>
                  </a:moveTo>
                  <a:lnTo>
                    <a:pt x="140" y="126"/>
                  </a:lnTo>
                  <a:lnTo>
                    <a:pt x="142" y="136"/>
                  </a:lnTo>
                  <a:lnTo>
                    <a:pt x="146" y="142"/>
                  </a:lnTo>
                  <a:lnTo>
                    <a:pt x="148" y="146"/>
                  </a:lnTo>
                  <a:lnTo>
                    <a:pt x="142" y="146"/>
                  </a:lnTo>
                  <a:lnTo>
                    <a:pt x="138" y="146"/>
                  </a:lnTo>
                  <a:lnTo>
                    <a:pt x="136" y="144"/>
                  </a:lnTo>
                  <a:lnTo>
                    <a:pt x="134" y="140"/>
                  </a:lnTo>
                  <a:lnTo>
                    <a:pt x="132" y="136"/>
                  </a:lnTo>
                  <a:lnTo>
                    <a:pt x="134" y="130"/>
                  </a:lnTo>
                  <a:lnTo>
                    <a:pt x="136" y="128"/>
                  </a:lnTo>
                  <a:lnTo>
                    <a:pt x="140" y="126"/>
                  </a:lnTo>
                  <a:close/>
                  <a:moveTo>
                    <a:pt x="108" y="286"/>
                  </a:moveTo>
                  <a:lnTo>
                    <a:pt x="108" y="286"/>
                  </a:lnTo>
                  <a:lnTo>
                    <a:pt x="108" y="276"/>
                  </a:lnTo>
                  <a:lnTo>
                    <a:pt x="114" y="268"/>
                  </a:lnTo>
                  <a:lnTo>
                    <a:pt x="118" y="286"/>
                  </a:lnTo>
                  <a:lnTo>
                    <a:pt x="108" y="290"/>
                  </a:lnTo>
                  <a:lnTo>
                    <a:pt x="108" y="286"/>
                  </a:lnTo>
                  <a:close/>
                  <a:moveTo>
                    <a:pt x="124" y="296"/>
                  </a:moveTo>
                  <a:lnTo>
                    <a:pt x="124" y="296"/>
                  </a:lnTo>
                  <a:lnTo>
                    <a:pt x="128" y="302"/>
                  </a:lnTo>
                  <a:lnTo>
                    <a:pt x="132" y="306"/>
                  </a:lnTo>
                  <a:lnTo>
                    <a:pt x="136" y="308"/>
                  </a:lnTo>
                  <a:lnTo>
                    <a:pt x="138" y="306"/>
                  </a:lnTo>
                  <a:lnTo>
                    <a:pt x="136" y="304"/>
                  </a:lnTo>
                  <a:lnTo>
                    <a:pt x="136" y="300"/>
                  </a:lnTo>
                  <a:lnTo>
                    <a:pt x="136" y="292"/>
                  </a:lnTo>
                  <a:lnTo>
                    <a:pt x="182" y="272"/>
                  </a:lnTo>
                  <a:lnTo>
                    <a:pt x="228" y="248"/>
                  </a:lnTo>
                  <a:lnTo>
                    <a:pt x="228" y="256"/>
                  </a:lnTo>
                  <a:lnTo>
                    <a:pt x="198" y="278"/>
                  </a:lnTo>
                  <a:lnTo>
                    <a:pt x="162" y="302"/>
                  </a:lnTo>
                  <a:lnTo>
                    <a:pt x="126" y="324"/>
                  </a:lnTo>
                  <a:lnTo>
                    <a:pt x="94" y="340"/>
                  </a:lnTo>
                  <a:lnTo>
                    <a:pt x="94" y="328"/>
                  </a:lnTo>
                  <a:lnTo>
                    <a:pt x="94" y="320"/>
                  </a:lnTo>
                  <a:lnTo>
                    <a:pt x="98" y="312"/>
                  </a:lnTo>
                  <a:lnTo>
                    <a:pt x="100" y="306"/>
                  </a:lnTo>
                  <a:lnTo>
                    <a:pt x="124" y="296"/>
                  </a:lnTo>
                  <a:close/>
                  <a:moveTo>
                    <a:pt x="52" y="380"/>
                  </a:moveTo>
                  <a:lnTo>
                    <a:pt x="54" y="378"/>
                  </a:lnTo>
                  <a:lnTo>
                    <a:pt x="54" y="320"/>
                  </a:lnTo>
                  <a:lnTo>
                    <a:pt x="56" y="298"/>
                  </a:lnTo>
                  <a:lnTo>
                    <a:pt x="58" y="264"/>
                  </a:lnTo>
                  <a:lnTo>
                    <a:pt x="60" y="254"/>
                  </a:lnTo>
                  <a:lnTo>
                    <a:pt x="62" y="244"/>
                  </a:lnTo>
                  <a:lnTo>
                    <a:pt x="70" y="228"/>
                  </a:lnTo>
                  <a:lnTo>
                    <a:pt x="70" y="226"/>
                  </a:lnTo>
                  <a:lnTo>
                    <a:pt x="78" y="220"/>
                  </a:lnTo>
                  <a:lnTo>
                    <a:pt x="86" y="214"/>
                  </a:lnTo>
                  <a:lnTo>
                    <a:pt x="86" y="216"/>
                  </a:lnTo>
                  <a:lnTo>
                    <a:pt x="86" y="228"/>
                  </a:lnTo>
                  <a:lnTo>
                    <a:pt x="86" y="240"/>
                  </a:lnTo>
                  <a:lnTo>
                    <a:pt x="90" y="248"/>
                  </a:lnTo>
                  <a:lnTo>
                    <a:pt x="92" y="252"/>
                  </a:lnTo>
                  <a:lnTo>
                    <a:pt x="92" y="256"/>
                  </a:lnTo>
                  <a:lnTo>
                    <a:pt x="92" y="264"/>
                  </a:lnTo>
                  <a:lnTo>
                    <a:pt x="92" y="270"/>
                  </a:lnTo>
                  <a:lnTo>
                    <a:pt x="94" y="276"/>
                  </a:lnTo>
                  <a:lnTo>
                    <a:pt x="96" y="284"/>
                  </a:lnTo>
                  <a:lnTo>
                    <a:pt x="98" y="294"/>
                  </a:lnTo>
                  <a:lnTo>
                    <a:pt x="92" y="304"/>
                  </a:lnTo>
                  <a:lnTo>
                    <a:pt x="88" y="316"/>
                  </a:lnTo>
                  <a:lnTo>
                    <a:pt x="86" y="328"/>
                  </a:lnTo>
                  <a:lnTo>
                    <a:pt x="86" y="346"/>
                  </a:lnTo>
                  <a:lnTo>
                    <a:pt x="88" y="370"/>
                  </a:lnTo>
                  <a:lnTo>
                    <a:pt x="88" y="378"/>
                  </a:lnTo>
                  <a:lnTo>
                    <a:pt x="70" y="384"/>
                  </a:lnTo>
                  <a:lnTo>
                    <a:pt x="46" y="392"/>
                  </a:lnTo>
                  <a:lnTo>
                    <a:pt x="52" y="380"/>
                  </a:lnTo>
                  <a:close/>
                  <a:moveTo>
                    <a:pt x="74" y="394"/>
                  </a:moveTo>
                  <a:lnTo>
                    <a:pt x="74" y="394"/>
                  </a:lnTo>
                  <a:lnTo>
                    <a:pt x="98" y="388"/>
                  </a:lnTo>
                  <a:lnTo>
                    <a:pt x="124" y="384"/>
                  </a:lnTo>
                  <a:lnTo>
                    <a:pt x="154" y="380"/>
                  </a:lnTo>
                  <a:lnTo>
                    <a:pt x="184" y="380"/>
                  </a:lnTo>
                  <a:lnTo>
                    <a:pt x="214" y="380"/>
                  </a:lnTo>
                  <a:lnTo>
                    <a:pt x="244" y="384"/>
                  </a:lnTo>
                  <a:lnTo>
                    <a:pt x="270" y="388"/>
                  </a:lnTo>
                  <a:lnTo>
                    <a:pt x="294" y="394"/>
                  </a:lnTo>
                  <a:lnTo>
                    <a:pt x="312" y="400"/>
                  </a:lnTo>
                  <a:lnTo>
                    <a:pt x="326" y="406"/>
                  </a:lnTo>
                  <a:lnTo>
                    <a:pt x="334" y="414"/>
                  </a:lnTo>
                  <a:lnTo>
                    <a:pt x="338" y="418"/>
                  </a:lnTo>
                  <a:lnTo>
                    <a:pt x="338" y="422"/>
                  </a:lnTo>
                  <a:lnTo>
                    <a:pt x="338" y="426"/>
                  </a:lnTo>
                  <a:lnTo>
                    <a:pt x="334" y="430"/>
                  </a:lnTo>
                  <a:lnTo>
                    <a:pt x="330" y="434"/>
                  </a:lnTo>
                  <a:lnTo>
                    <a:pt x="330" y="432"/>
                  </a:lnTo>
                  <a:lnTo>
                    <a:pt x="330" y="428"/>
                  </a:lnTo>
                  <a:lnTo>
                    <a:pt x="328" y="424"/>
                  </a:lnTo>
                  <a:lnTo>
                    <a:pt x="318" y="414"/>
                  </a:lnTo>
                  <a:lnTo>
                    <a:pt x="304" y="406"/>
                  </a:lnTo>
                  <a:lnTo>
                    <a:pt x="286" y="400"/>
                  </a:lnTo>
                  <a:lnTo>
                    <a:pt x="264" y="394"/>
                  </a:lnTo>
                  <a:lnTo>
                    <a:pt x="240" y="390"/>
                  </a:lnTo>
                  <a:lnTo>
                    <a:pt x="212" y="388"/>
                  </a:lnTo>
                  <a:lnTo>
                    <a:pt x="184" y="388"/>
                  </a:lnTo>
                  <a:lnTo>
                    <a:pt x="156" y="388"/>
                  </a:lnTo>
                  <a:lnTo>
                    <a:pt x="128" y="390"/>
                  </a:lnTo>
                  <a:lnTo>
                    <a:pt x="104" y="394"/>
                  </a:lnTo>
                  <a:lnTo>
                    <a:pt x="82" y="400"/>
                  </a:lnTo>
                  <a:lnTo>
                    <a:pt x="64" y="406"/>
                  </a:lnTo>
                  <a:lnTo>
                    <a:pt x="50" y="414"/>
                  </a:lnTo>
                  <a:lnTo>
                    <a:pt x="40" y="424"/>
                  </a:lnTo>
                  <a:lnTo>
                    <a:pt x="38" y="428"/>
                  </a:lnTo>
                  <a:lnTo>
                    <a:pt x="38" y="432"/>
                  </a:lnTo>
                  <a:lnTo>
                    <a:pt x="38" y="434"/>
                  </a:lnTo>
                  <a:lnTo>
                    <a:pt x="34" y="430"/>
                  </a:lnTo>
                  <a:lnTo>
                    <a:pt x="30" y="426"/>
                  </a:lnTo>
                  <a:lnTo>
                    <a:pt x="30" y="422"/>
                  </a:lnTo>
                  <a:lnTo>
                    <a:pt x="30" y="418"/>
                  </a:lnTo>
                  <a:lnTo>
                    <a:pt x="34" y="414"/>
                  </a:lnTo>
                  <a:lnTo>
                    <a:pt x="42" y="406"/>
                  </a:lnTo>
                  <a:lnTo>
                    <a:pt x="56" y="400"/>
                  </a:lnTo>
                  <a:lnTo>
                    <a:pt x="74" y="394"/>
                  </a:lnTo>
                  <a:close/>
                  <a:moveTo>
                    <a:pt x="50" y="436"/>
                  </a:moveTo>
                  <a:lnTo>
                    <a:pt x="54" y="440"/>
                  </a:lnTo>
                  <a:lnTo>
                    <a:pt x="52" y="442"/>
                  </a:lnTo>
                  <a:lnTo>
                    <a:pt x="48" y="440"/>
                  </a:lnTo>
                  <a:lnTo>
                    <a:pt x="46" y="436"/>
                  </a:lnTo>
                  <a:lnTo>
                    <a:pt x="44" y="432"/>
                  </a:lnTo>
                  <a:lnTo>
                    <a:pt x="46" y="426"/>
                  </a:lnTo>
                  <a:lnTo>
                    <a:pt x="50" y="428"/>
                  </a:lnTo>
                  <a:lnTo>
                    <a:pt x="46" y="432"/>
                  </a:lnTo>
                  <a:lnTo>
                    <a:pt x="50" y="436"/>
                  </a:lnTo>
                  <a:close/>
                  <a:moveTo>
                    <a:pt x="52" y="434"/>
                  </a:moveTo>
                  <a:lnTo>
                    <a:pt x="58" y="430"/>
                  </a:lnTo>
                  <a:lnTo>
                    <a:pt x="54" y="426"/>
                  </a:lnTo>
                  <a:lnTo>
                    <a:pt x="50" y="424"/>
                  </a:lnTo>
                  <a:lnTo>
                    <a:pt x="58" y="416"/>
                  </a:lnTo>
                  <a:lnTo>
                    <a:pt x="62" y="420"/>
                  </a:lnTo>
                  <a:lnTo>
                    <a:pt x="58" y="424"/>
                  </a:lnTo>
                  <a:lnTo>
                    <a:pt x="62" y="426"/>
                  </a:lnTo>
                  <a:lnTo>
                    <a:pt x="64" y="428"/>
                  </a:lnTo>
                  <a:lnTo>
                    <a:pt x="56" y="436"/>
                  </a:lnTo>
                  <a:lnTo>
                    <a:pt x="52" y="434"/>
                  </a:lnTo>
                  <a:close/>
                  <a:moveTo>
                    <a:pt x="74" y="420"/>
                  </a:moveTo>
                  <a:lnTo>
                    <a:pt x="76" y="422"/>
                  </a:lnTo>
                  <a:lnTo>
                    <a:pt x="68" y="426"/>
                  </a:lnTo>
                  <a:lnTo>
                    <a:pt x="64" y="424"/>
                  </a:lnTo>
                  <a:lnTo>
                    <a:pt x="70" y="420"/>
                  </a:lnTo>
                  <a:lnTo>
                    <a:pt x="62" y="414"/>
                  </a:lnTo>
                  <a:lnTo>
                    <a:pt x="74" y="410"/>
                  </a:lnTo>
                  <a:lnTo>
                    <a:pt x="76" y="414"/>
                  </a:lnTo>
                  <a:lnTo>
                    <a:pt x="72" y="416"/>
                  </a:lnTo>
                  <a:lnTo>
                    <a:pt x="74" y="420"/>
                  </a:lnTo>
                  <a:close/>
                  <a:moveTo>
                    <a:pt x="184" y="412"/>
                  </a:moveTo>
                  <a:lnTo>
                    <a:pt x="184" y="412"/>
                  </a:lnTo>
                  <a:lnTo>
                    <a:pt x="210" y="414"/>
                  </a:lnTo>
                  <a:lnTo>
                    <a:pt x="234" y="416"/>
                  </a:lnTo>
                  <a:lnTo>
                    <a:pt x="254" y="418"/>
                  </a:lnTo>
                  <a:lnTo>
                    <a:pt x="272" y="422"/>
                  </a:lnTo>
                  <a:lnTo>
                    <a:pt x="286" y="428"/>
                  </a:lnTo>
                  <a:lnTo>
                    <a:pt x="298" y="434"/>
                  </a:lnTo>
                  <a:lnTo>
                    <a:pt x="306" y="438"/>
                  </a:lnTo>
                  <a:lnTo>
                    <a:pt x="308" y="444"/>
                  </a:lnTo>
                  <a:lnTo>
                    <a:pt x="286" y="452"/>
                  </a:lnTo>
                  <a:lnTo>
                    <a:pt x="256" y="458"/>
                  </a:lnTo>
                  <a:lnTo>
                    <a:pt x="222" y="462"/>
                  </a:lnTo>
                  <a:lnTo>
                    <a:pt x="184" y="462"/>
                  </a:lnTo>
                  <a:lnTo>
                    <a:pt x="146" y="462"/>
                  </a:lnTo>
                  <a:lnTo>
                    <a:pt x="112" y="458"/>
                  </a:lnTo>
                  <a:lnTo>
                    <a:pt x="82" y="452"/>
                  </a:lnTo>
                  <a:lnTo>
                    <a:pt x="60" y="444"/>
                  </a:lnTo>
                  <a:lnTo>
                    <a:pt x="62" y="438"/>
                  </a:lnTo>
                  <a:lnTo>
                    <a:pt x="70" y="434"/>
                  </a:lnTo>
                  <a:lnTo>
                    <a:pt x="82" y="428"/>
                  </a:lnTo>
                  <a:lnTo>
                    <a:pt x="96" y="422"/>
                  </a:lnTo>
                  <a:lnTo>
                    <a:pt x="114" y="418"/>
                  </a:lnTo>
                  <a:lnTo>
                    <a:pt x="134" y="416"/>
                  </a:lnTo>
                  <a:lnTo>
                    <a:pt x="158" y="414"/>
                  </a:lnTo>
                  <a:lnTo>
                    <a:pt x="184" y="412"/>
                  </a:lnTo>
                  <a:close/>
                  <a:moveTo>
                    <a:pt x="96" y="406"/>
                  </a:moveTo>
                  <a:lnTo>
                    <a:pt x="96" y="404"/>
                  </a:lnTo>
                  <a:lnTo>
                    <a:pt x="108" y="400"/>
                  </a:lnTo>
                  <a:lnTo>
                    <a:pt x="108" y="404"/>
                  </a:lnTo>
                  <a:lnTo>
                    <a:pt x="104" y="406"/>
                  </a:lnTo>
                  <a:lnTo>
                    <a:pt x="104" y="414"/>
                  </a:lnTo>
                  <a:lnTo>
                    <a:pt x="92" y="416"/>
                  </a:lnTo>
                  <a:lnTo>
                    <a:pt x="92" y="412"/>
                  </a:lnTo>
                  <a:lnTo>
                    <a:pt x="98" y="412"/>
                  </a:lnTo>
                  <a:lnTo>
                    <a:pt x="96" y="406"/>
                  </a:lnTo>
                  <a:close/>
                  <a:moveTo>
                    <a:pt x="112" y="404"/>
                  </a:moveTo>
                  <a:lnTo>
                    <a:pt x="112" y="400"/>
                  </a:lnTo>
                  <a:lnTo>
                    <a:pt x="126" y="398"/>
                  </a:lnTo>
                  <a:lnTo>
                    <a:pt x="128" y="402"/>
                  </a:lnTo>
                  <a:lnTo>
                    <a:pt x="120" y="402"/>
                  </a:lnTo>
                  <a:lnTo>
                    <a:pt x="122" y="410"/>
                  </a:lnTo>
                  <a:lnTo>
                    <a:pt x="108" y="412"/>
                  </a:lnTo>
                  <a:lnTo>
                    <a:pt x="108" y="410"/>
                  </a:lnTo>
                  <a:lnTo>
                    <a:pt x="114" y="408"/>
                  </a:lnTo>
                  <a:lnTo>
                    <a:pt x="112" y="404"/>
                  </a:lnTo>
                  <a:close/>
                  <a:moveTo>
                    <a:pt x="132" y="400"/>
                  </a:moveTo>
                  <a:lnTo>
                    <a:pt x="132" y="398"/>
                  </a:lnTo>
                  <a:lnTo>
                    <a:pt x="148" y="396"/>
                  </a:lnTo>
                  <a:lnTo>
                    <a:pt x="148" y="398"/>
                  </a:lnTo>
                  <a:lnTo>
                    <a:pt x="142" y="400"/>
                  </a:lnTo>
                  <a:lnTo>
                    <a:pt x="142" y="408"/>
                  </a:lnTo>
                  <a:lnTo>
                    <a:pt x="126" y="410"/>
                  </a:lnTo>
                  <a:lnTo>
                    <a:pt x="126" y="406"/>
                  </a:lnTo>
                  <a:lnTo>
                    <a:pt x="132" y="406"/>
                  </a:lnTo>
                  <a:lnTo>
                    <a:pt x="132" y="400"/>
                  </a:lnTo>
                  <a:close/>
                  <a:moveTo>
                    <a:pt x="154" y="398"/>
                  </a:moveTo>
                  <a:lnTo>
                    <a:pt x="152" y="396"/>
                  </a:lnTo>
                  <a:lnTo>
                    <a:pt x="172" y="394"/>
                  </a:lnTo>
                  <a:lnTo>
                    <a:pt x="172" y="398"/>
                  </a:lnTo>
                  <a:lnTo>
                    <a:pt x="164" y="398"/>
                  </a:lnTo>
                  <a:lnTo>
                    <a:pt x="164" y="402"/>
                  </a:lnTo>
                  <a:lnTo>
                    <a:pt x="166" y="406"/>
                  </a:lnTo>
                  <a:lnTo>
                    <a:pt x="146" y="408"/>
                  </a:lnTo>
                  <a:lnTo>
                    <a:pt x="146" y="404"/>
                  </a:lnTo>
                  <a:lnTo>
                    <a:pt x="154" y="404"/>
                  </a:lnTo>
                  <a:lnTo>
                    <a:pt x="154" y="398"/>
                  </a:lnTo>
                  <a:close/>
                  <a:moveTo>
                    <a:pt x="176" y="398"/>
                  </a:moveTo>
                  <a:lnTo>
                    <a:pt x="176" y="394"/>
                  </a:lnTo>
                  <a:lnTo>
                    <a:pt x="184" y="394"/>
                  </a:lnTo>
                  <a:lnTo>
                    <a:pt x="196" y="394"/>
                  </a:lnTo>
                  <a:lnTo>
                    <a:pt x="198" y="398"/>
                  </a:lnTo>
                  <a:lnTo>
                    <a:pt x="190" y="398"/>
                  </a:lnTo>
                  <a:lnTo>
                    <a:pt x="190" y="406"/>
                  </a:lnTo>
                  <a:lnTo>
                    <a:pt x="184" y="406"/>
                  </a:lnTo>
                  <a:lnTo>
                    <a:pt x="170" y="406"/>
                  </a:lnTo>
                  <a:lnTo>
                    <a:pt x="170" y="402"/>
                  </a:lnTo>
                  <a:lnTo>
                    <a:pt x="176" y="402"/>
                  </a:lnTo>
                  <a:lnTo>
                    <a:pt x="176" y="398"/>
                  </a:lnTo>
                  <a:close/>
                  <a:moveTo>
                    <a:pt x="202" y="398"/>
                  </a:moveTo>
                  <a:lnTo>
                    <a:pt x="202" y="394"/>
                  </a:lnTo>
                  <a:lnTo>
                    <a:pt x="220" y="396"/>
                  </a:lnTo>
                  <a:lnTo>
                    <a:pt x="220" y="398"/>
                  </a:lnTo>
                  <a:lnTo>
                    <a:pt x="214" y="398"/>
                  </a:lnTo>
                  <a:lnTo>
                    <a:pt x="212" y="404"/>
                  </a:lnTo>
                  <a:lnTo>
                    <a:pt x="212" y="406"/>
                  </a:lnTo>
                  <a:lnTo>
                    <a:pt x="194" y="406"/>
                  </a:lnTo>
                  <a:lnTo>
                    <a:pt x="194" y="402"/>
                  </a:lnTo>
                  <a:lnTo>
                    <a:pt x="202" y="402"/>
                  </a:lnTo>
                  <a:lnTo>
                    <a:pt x="202" y="398"/>
                  </a:lnTo>
                  <a:close/>
                  <a:moveTo>
                    <a:pt x="294" y="414"/>
                  </a:moveTo>
                  <a:lnTo>
                    <a:pt x="288" y="412"/>
                  </a:lnTo>
                  <a:lnTo>
                    <a:pt x="286" y="420"/>
                  </a:lnTo>
                  <a:lnTo>
                    <a:pt x="276" y="416"/>
                  </a:lnTo>
                  <a:lnTo>
                    <a:pt x="274" y="416"/>
                  </a:lnTo>
                  <a:lnTo>
                    <a:pt x="274" y="414"/>
                  </a:lnTo>
                  <a:lnTo>
                    <a:pt x="280" y="416"/>
                  </a:lnTo>
                  <a:lnTo>
                    <a:pt x="282" y="410"/>
                  </a:lnTo>
                  <a:lnTo>
                    <a:pt x="282" y="406"/>
                  </a:lnTo>
                  <a:lnTo>
                    <a:pt x="284" y="406"/>
                  </a:lnTo>
                  <a:lnTo>
                    <a:pt x="294" y="410"/>
                  </a:lnTo>
                  <a:lnTo>
                    <a:pt x="294" y="414"/>
                  </a:lnTo>
                  <a:close/>
                  <a:moveTo>
                    <a:pt x="296" y="420"/>
                  </a:moveTo>
                  <a:lnTo>
                    <a:pt x="296" y="414"/>
                  </a:lnTo>
                  <a:lnTo>
                    <a:pt x="298" y="410"/>
                  </a:lnTo>
                  <a:lnTo>
                    <a:pt x="310" y="416"/>
                  </a:lnTo>
                  <a:lnTo>
                    <a:pt x="308" y="420"/>
                  </a:lnTo>
                  <a:lnTo>
                    <a:pt x="302" y="416"/>
                  </a:lnTo>
                  <a:lnTo>
                    <a:pt x="300" y="422"/>
                  </a:lnTo>
                  <a:lnTo>
                    <a:pt x="298" y="426"/>
                  </a:lnTo>
                  <a:lnTo>
                    <a:pt x="288" y="422"/>
                  </a:lnTo>
                  <a:lnTo>
                    <a:pt x="290" y="418"/>
                  </a:lnTo>
                  <a:lnTo>
                    <a:pt x="296" y="420"/>
                  </a:lnTo>
                  <a:close/>
                  <a:moveTo>
                    <a:pt x="278" y="410"/>
                  </a:moveTo>
                  <a:lnTo>
                    <a:pt x="272" y="408"/>
                  </a:lnTo>
                  <a:lnTo>
                    <a:pt x="270" y="412"/>
                  </a:lnTo>
                  <a:lnTo>
                    <a:pt x="270" y="416"/>
                  </a:lnTo>
                  <a:lnTo>
                    <a:pt x="258" y="412"/>
                  </a:lnTo>
                  <a:lnTo>
                    <a:pt x="258" y="410"/>
                  </a:lnTo>
                  <a:lnTo>
                    <a:pt x="264" y="410"/>
                  </a:lnTo>
                  <a:lnTo>
                    <a:pt x="266" y="402"/>
                  </a:lnTo>
                  <a:lnTo>
                    <a:pt x="278" y="404"/>
                  </a:lnTo>
                  <a:lnTo>
                    <a:pt x="278" y="410"/>
                  </a:lnTo>
                  <a:close/>
                  <a:moveTo>
                    <a:pt x="260" y="404"/>
                  </a:moveTo>
                  <a:lnTo>
                    <a:pt x="256" y="404"/>
                  </a:lnTo>
                  <a:lnTo>
                    <a:pt x="254" y="412"/>
                  </a:lnTo>
                  <a:lnTo>
                    <a:pt x="238" y="410"/>
                  </a:lnTo>
                  <a:lnTo>
                    <a:pt x="238" y="406"/>
                  </a:lnTo>
                  <a:lnTo>
                    <a:pt x="246" y="406"/>
                  </a:lnTo>
                  <a:lnTo>
                    <a:pt x="246" y="402"/>
                  </a:lnTo>
                  <a:lnTo>
                    <a:pt x="246" y="398"/>
                  </a:lnTo>
                  <a:lnTo>
                    <a:pt x="262" y="400"/>
                  </a:lnTo>
                  <a:lnTo>
                    <a:pt x="260" y="404"/>
                  </a:lnTo>
                  <a:close/>
                  <a:moveTo>
                    <a:pt x="242" y="402"/>
                  </a:moveTo>
                  <a:lnTo>
                    <a:pt x="236" y="400"/>
                  </a:lnTo>
                  <a:lnTo>
                    <a:pt x="234" y="404"/>
                  </a:lnTo>
                  <a:lnTo>
                    <a:pt x="234" y="408"/>
                  </a:lnTo>
                  <a:lnTo>
                    <a:pt x="218" y="406"/>
                  </a:lnTo>
                  <a:lnTo>
                    <a:pt x="218" y="404"/>
                  </a:lnTo>
                  <a:lnTo>
                    <a:pt x="224" y="404"/>
                  </a:lnTo>
                  <a:lnTo>
                    <a:pt x="226" y="400"/>
                  </a:lnTo>
                  <a:lnTo>
                    <a:pt x="226" y="396"/>
                  </a:lnTo>
                  <a:lnTo>
                    <a:pt x="242" y="398"/>
                  </a:lnTo>
                  <a:lnTo>
                    <a:pt x="242" y="402"/>
                  </a:lnTo>
                  <a:close/>
                  <a:moveTo>
                    <a:pt x="86" y="410"/>
                  </a:moveTo>
                  <a:lnTo>
                    <a:pt x="88" y="414"/>
                  </a:lnTo>
                  <a:lnTo>
                    <a:pt x="88" y="418"/>
                  </a:lnTo>
                  <a:lnTo>
                    <a:pt x="80" y="422"/>
                  </a:lnTo>
                  <a:lnTo>
                    <a:pt x="78" y="418"/>
                  </a:lnTo>
                  <a:lnTo>
                    <a:pt x="82" y="416"/>
                  </a:lnTo>
                  <a:lnTo>
                    <a:pt x="80" y="412"/>
                  </a:lnTo>
                  <a:lnTo>
                    <a:pt x="78" y="408"/>
                  </a:lnTo>
                  <a:lnTo>
                    <a:pt x="84" y="406"/>
                  </a:lnTo>
                  <a:lnTo>
                    <a:pt x="92" y="404"/>
                  </a:lnTo>
                  <a:lnTo>
                    <a:pt x="92" y="408"/>
                  </a:lnTo>
                  <a:lnTo>
                    <a:pt x="86" y="410"/>
                  </a:lnTo>
                  <a:close/>
                  <a:moveTo>
                    <a:pt x="302" y="428"/>
                  </a:moveTo>
                  <a:lnTo>
                    <a:pt x="304" y="424"/>
                  </a:lnTo>
                  <a:lnTo>
                    <a:pt x="308" y="428"/>
                  </a:lnTo>
                  <a:lnTo>
                    <a:pt x="310" y="422"/>
                  </a:lnTo>
                  <a:lnTo>
                    <a:pt x="312" y="418"/>
                  </a:lnTo>
                  <a:lnTo>
                    <a:pt x="318" y="422"/>
                  </a:lnTo>
                  <a:lnTo>
                    <a:pt x="322" y="426"/>
                  </a:lnTo>
                  <a:lnTo>
                    <a:pt x="320" y="430"/>
                  </a:lnTo>
                  <a:lnTo>
                    <a:pt x="316" y="426"/>
                  </a:lnTo>
                  <a:lnTo>
                    <a:pt x="312" y="430"/>
                  </a:lnTo>
                  <a:lnTo>
                    <a:pt x="310" y="434"/>
                  </a:lnTo>
                  <a:lnTo>
                    <a:pt x="302" y="428"/>
                  </a:lnTo>
                  <a:close/>
                  <a:moveTo>
                    <a:pt x="314" y="434"/>
                  </a:moveTo>
                  <a:lnTo>
                    <a:pt x="318" y="438"/>
                  </a:lnTo>
                  <a:lnTo>
                    <a:pt x="322" y="434"/>
                  </a:lnTo>
                  <a:lnTo>
                    <a:pt x="324" y="432"/>
                  </a:lnTo>
                  <a:lnTo>
                    <a:pt x="322" y="436"/>
                  </a:lnTo>
                  <a:lnTo>
                    <a:pt x="320" y="440"/>
                  </a:lnTo>
                  <a:lnTo>
                    <a:pt x="316" y="442"/>
                  </a:lnTo>
                  <a:lnTo>
                    <a:pt x="312" y="436"/>
                  </a:lnTo>
                  <a:lnTo>
                    <a:pt x="314" y="434"/>
                  </a:lnTo>
                  <a:close/>
                  <a:moveTo>
                    <a:pt x="8" y="432"/>
                  </a:moveTo>
                  <a:lnTo>
                    <a:pt x="8" y="432"/>
                  </a:lnTo>
                  <a:lnTo>
                    <a:pt x="8" y="430"/>
                  </a:lnTo>
                  <a:lnTo>
                    <a:pt x="12" y="430"/>
                  </a:lnTo>
                  <a:lnTo>
                    <a:pt x="22" y="432"/>
                  </a:lnTo>
                  <a:lnTo>
                    <a:pt x="26" y="440"/>
                  </a:lnTo>
                  <a:lnTo>
                    <a:pt x="24" y="440"/>
                  </a:lnTo>
                  <a:lnTo>
                    <a:pt x="22" y="440"/>
                  </a:lnTo>
                  <a:lnTo>
                    <a:pt x="12" y="436"/>
                  </a:lnTo>
                  <a:lnTo>
                    <a:pt x="8" y="432"/>
                  </a:lnTo>
                  <a:close/>
                  <a:moveTo>
                    <a:pt x="20" y="462"/>
                  </a:moveTo>
                  <a:lnTo>
                    <a:pt x="20" y="462"/>
                  </a:lnTo>
                  <a:lnTo>
                    <a:pt x="16" y="458"/>
                  </a:lnTo>
                  <a:lnTo>
                    <a:pt x="14" y="456"/>
                  </a:lnTo>
                  <a:lnTo>
                    <a:pt x="18" y="446"/>
                  </a:lnTo>
                  <a:lnTo>
                    <a:pt x="20" y="448"/>
                  </a:lnTo>
                  <a:lnTo>
                    <a:pt x="22" y="448"/>
                  </a:lnTo>
                  <a:lnTo>
                    <a:pt x="22" y="450"/>
                  </a:lnTo>
                  <a:lnTo>
                    <a:pt x="24" y="452"/>
                  </a:lnTo>
                  <a:lnTo>
                    <a:pt x="24" y="454"/>
                  </a:lnTo>
                  <a:lnTo>
                    <a:pt x="26" y="456"/>
                  </a:lnTo>
                  <a:lnTo>
                    <a:pt x="36" y="458"/>
                  </a:lnTo>
                  <a:lnTo>
                    <a:pt x="40" y="462"/>
                  </a:lnTo>
                  <a:lnTo>
                    <a:pt x="36" y="462"/>
                  </a:lnTo>
                  <a:lnTo>
                    <a:pt x="20" y="462"/>
                  </a:lnTo>
                  <a:close/>
                  <a:moveTo>
                    <a:pt x="40" y="478"/>
                  </a:moveTo>
                  <a:lnTo>
                    <a:pt x="38" y="478"/>
                  </a:lnTo>
                  <a:lnTo>
                    <a:pt x="36" y="478"/>
                  </a:lnTo>
                  <a:lnTo>
                    <a:pt x="28" y="472"/>
                  </a:lnTo>
                  <a:lnTo>
                    <a:pt x="30" y="470"/>
                  </a:lnTo>
                  <a:lnTo>
                    <a:pt x="36" y="470"/>
                  </a:lnTo>
                  <a:lnTo>
                    <a:pt x="40" y="470"/>
                  </a:lnTo>
                  <a:lnTo>
                    <a:pt x="50" y="472"/>
                  </a:lnTo>
                  <a:lnTo>
                    <a:pt x="54" y="476"/>
                  </a:lnTo>
                  <a:lnTo>
                    <a:pt x="40" y="478"/>
                  </a:lnTo>
                  <a:close/>
                  <a:moveTo>
                    <a:pt x="52" y="486"/>
                  </a:moveTo>
                  <a:lnTo>
                    <a:pt x="52" y="486"/>
                  </a:lnTo>
                  <a:lnTo>
                    <a:pt x="50" y="484"/>
                  </a:lnTo>
                  <a:lnTo>
                    <a:pt x="62" y="482"/>
                  </a:lnTo>
                  <a:lnTo>
                    <a:pt x="66" y="484"/>
                  </a:lnTo>
                  <a:lnTo>
                    <a:pt x="52" y="486"/>
                  </a:lnTo>
                  <a:close/>
                  <a:moveTo>
                    <a:pt x="50" y="460"/>
                  </a:moveTo>
                  <a:lnTo>
                    <a:pt x="50" y="460"/>
                  </a:lnTo>
                  <a:lnTo>
                    <a:pt x="50" y="456"/>
                  </a:lnTo>
                  <a:lnTo>
                    <a:pt x="46" y="454"/>
                  </a:lnTo>
                  <a:lnTo>
                    <a:pt x="40" y="448"/>
                  </a:lnTo>
                  <a:lnTo>
                    <a:pt x="54" y="454"/>
                  </a:lnTo>
                  <a:lnTo>
                    <a:pt x="68" y="458"/>
                  </a:lnTo>
                  <a:lnTo>
                    <a:pt x="102" y="466"/>
                  </a:lnTo>
                  <a:lnTo>
                    <a:pt x="142" y="470"/>
                  </a:lnTo>
                  <a:lnTo>
                    <a:pt x="184" y="472"/>
                  </a:lnTo>
                  <a:lnTo>
                    <a:pt x="226" y="470"/>
                  </a:lnTo>
                  <a:lnTo>
                    <a:pt x="264" y="466"/>
                  </a:lnTo>
                  <a:lnTo>
                    <a:pt x="300" y="458"/>
                  </a:lnTo>
                  <a:lnTo>
                    <a:pt x="314" y="454"/>
                  </a:lnTo>
                  <a:lnTo>
                    <a:pt x="326" y="448"/>
                  </a:lnTo>
                  <a:lnTo>
                    <a:pt x="318" y="458"/>
                  </a:lnTo>
                  <a:lnTo>
                    <a:pt x="306" y="464"/>
                  </a:lnTo>
                  <a:lnTo>
                    <a:pt x="294" y="470"/>
                  </a:lnTo>
                  <a:lnTo>
                    <a:pt x="262" y="478"/>
                  </a:lnTo>
                  <a:lnTo>
                    <a:pt x="224" y="484"/>
                  </a:lnTo>
                  <a:lnTo>
                    <a:pt x="184" y="486"/>
                  </a:lnTo>
                  <a:lnTo>
                    <a:pt x="144" y="484"/>
                  </a:lnTo>
                  <a:lnTo>
                    <a:pt x="108" y="478"/>
                  </a:lnTo>
                  <a:lnTo>
                    <a:pt x="76" y="470"/>
                  </a:lnTo>
                  <a:lnTo>
                    <a:pt x="62" y="464"/>
                  </a:lnTo>
                  <a:lnTo>
                    <a:pt x="50" y="460"/>
                  </a:lnTo>
                  <a:close/>
                  <a:moveTo>
                    <a:pt x="78" y="942"/>
                  </a:moveTo>
                  <a:lnTo>
                    <a:pt x="78" y="942"/>
                  </a:lnTo>
                  <a:lnTo>
                    <a:pt x="78" y="924"/>
                  </a:lnTo>
                  <a:lnTo>
                    <a:pt x="80" y="892"/>
                  </a:lnTo>
                  <a:lnTo>
                    <a:pt x="82" y="836"/>
                  </a:lnTo>
                  <a:lnTo>
                    <a:pt x="84" y="842"/>
                  </a:lnTo>
                  <a:lnTo>
                    <a:pt x="90" y="850"/>
                  </a:lnTo>
                  <a:lnTo>
                    <a:pt x="94" y="852"/>
                  </a:lnTo>
                  <a:lnTo>
                    <a:pt x="98" y="854"/>
                  </a:lnTo>
                  <a:lnTo>
                    <a:pt x="104" y="854"/>
                  </a:lnTo>
                  <a:lnTo>
                    <a:pt x="110" y="854"/>
                  </a:lnTo>
                  <a:lnTo>
                    <a:pt x="114" y="850"/>
                  </a:lnTo>
                  <a:lnTo>
                    <a:pt x="118" y="848"/>
                  </a:lnTo>
                  <a:lnTo>
                    <a:pt x="128" y="834"/>
                  </a:lnTo>
                  <a:lnTo>
                    <a:pt x="138" y="818"/>
                  </a:lnTo>
                  <a:lnTo>
                    <a:pt x="148" y="800"/>
                  </a:lnTo>
                  <a:lnTo>
                    <a:pt x="166" y="766"/>
                  </a:lnTo>
                  <a:lnTo>
                    <a:pt x="174" y="748"/>
                  </a:lnTo>
                  <a:lnTo>
                    <a:pt x="176" y="742"/>
                  </a:lnTo>
                  <a:lnTo>
                    <a:pt x="172" y="746"/>
                  </a:lnTo>
                  <a:lnTo>
                    <a:pt x="150" y="782"/>
                  </a:lnTo>
                  <a:lnTo>
                    <a:pt x="130" y="810"/>
                  </a:lnTo>
                  <a:lnTo>
                    <a:pt x="120" y="820"/>
                  </a:lnTo>
                  <a:lnTo>
                    <a:pt x="112" y="828"/>
                  </a:lnTo>
                  <a:lnTo>
                    <a:pt x="104" y="830"/>
                  </a:lnTo>
                  <a:lnTo>
                    <a:pt x="98" y="830"/>
                  </a:lnTo>
                  <a:lnTo>
                    <a:pt x="92" y="826"/>
                  </a:lnTo>
                  <a:lnTo>
                    <a:pt x="88" y="820"/>
                  </a:lnTo>
                  <a:lnTo>
                    <a:pt x="86" y="810"/>
                  </a:lnTo>
                  <a:lnTo>
                    <a:pt x="84" y="796"/>
                  </a:lnTo>
                  <a:lnTo>
                    <a:pt x="82" y="774"/>
                  </a:lnTo>
                  <a:lnTo>
                    <a:pt x="84" y="734"/>
                  </a:lnTo>
                  <a:lnTo>
                    <a:pt x="84" y="716"/>
                  </a:lnTo>
                  <a:lnTo>
                    <a:pt x="82" y="704"/>
                  </a:lnTo>
                  <a:lnTo>
                    <a:pt x="84" y="676"/>
                  </a:lnTo>
                  <a:lnTo>
                    <a:pt x="82" y="662"/>
                  </a:lnTo>
                  <a:lnTo>
                    <a:pt x="84" y="664"/>
                  </a:lnTo>
                  <a:lnTo>
                    <a:pt x="88" y="666"/>
                  </a:lnTo>
                  <a:lnTo>
                    <a:pt x="94" y="668"/>
                  </a:lnTo>
                  <a:lnTo>
                    <a:pt x="104" y="666"/>
                  </a:lnTo>
                  <a:lnTo>
                    <a:pt x="108" y="664"/>
                  </a:lnTo>
                  <a:lnTo>
                    <a:pt x="114" y="660"/>
                  </a:lnTo>
                  <a:lnTo>
                    <a:pt x="130" y="638"/>
                  </a:lnTo>
                  <a:lnTo>
                    <a:pt x="150" y="606"/>
                  </a:lnTo>
                  <a:lnTo>
                    <a:pt x="170" y="568"/>
                  </a:lnTo>
                  <a:lnTo>
                    <a:pt x="190" y="524"/>
                  </a:lnTo>
                  <a:lnTo>
                    <a:pt x="206" y="522"/>
                  </a:lnTo>
                  <a:lnTo>
                    <a:pt x="178" y="596"/>
                  </a:lnTo>
                  <a:lnTo>
                    <a:pt x="164" y="624"/>
                  </a:lnTo>
                  <a:lnTo>
                    <a:pt x="152" y="652"/>
                  </a:lnTo>
                  <a:lnTo>
                    <a:pt x="140" y="672"/>
                  </a:lnTo>
                  <a:lnTo>
                    <a:pt x="130" y="686"/>
                  </a:lnTo>
                  <a:lnTo>
                    <a:pt x="120" y="696"/>
                  </a:lnTo>
                  <a:lnTo>
                    <a:pt x="112" y="702"/>
                  </a:lnTo>
                  <a:lnTo>
                    <a:pt x="108" y="702"/>
                  </a:lnTo>
                  <a:lnTo>
                    <a:pt x="102" y="702"/>
                  </a:lnTo>
                  <a:lnTo>
                    <a:pt x="96" y="700"/>
                  </a:lnTo>
                  <a:lnTo>
                    <a:pt x="94" y="700"/>
                  </a:lnTo>
                  <a:lnTo>
                    <a:pt x="92" y="700"/>
                  </a:lnTo>
                  <a:lnTo>
                    <a:pt x="90" y="702"/>
                  </a:lnTo>
                  <a:lnTo>
                    <a:pt x="92" y="708"/>
                  </a:lnTo>
                  <a:lnTo>
                    <a:pt x="94" y="712"/>
                  </a:lnTo>
                  <a:lnTo>
                    <a:pt x="98" y="716"/>
                  </a:lnTo>
                  <a:lnTo>
                    <a:pt x="104" y="720"/>
                  </a:lnTo>
                  <a:lnTo>
                    <a:pt x="110" y="720"/>
                  </a:lnTo>
                  <a:lnTo>
                    <a:pt x="120" y="720"/>
                  </a:lnTo>
                  <a:lnTo>
                    <a:pt x="124" y="718"/>
                  </a:lnTo>
                  <a:lnTo>
                    <a:pt x="130" y="714"/>
                  </a:lnTo>
                  <a:lnTo>
                    <a:pt x="142" y="696"/>
                  </a:lnTo>
                  <a:lnTo>
                    <a:pt x="156" y="670"/>
                  </a:lnTo>
                  <a:lnTo>
                    <a:pt x="172" y="638"/>
                  </a:lnTo>
                  <a:lnTo>
                    <a:pt x="186" y="604"/>
                  </a:lnTo>
                  <a:lnTo>
                    <a:pt x="216" y="520"/>
                  </a:lnTo>
                  <a:lnTo>
                    <a:pt x="230" y="518"/>
                  </a:lnTo>
                  <a:lnTo>
                    <a:pt x="208" y="586"/>
                  </a:lnTo>
                  <a:lnTo>
                    <a:pt x="184" y="650"/>
                  </a:lnTo>
                  <a:lnTo>
                    <a:pt x="170" y="680"/>
                  </a:lnTo>
                  <a:lnTo>
                    <a:pt x="156" y="706"/>
                  </a:lnTo>
                  <a:lnTo>
                    <a:pt x="146" y="728"/>
                  </a:lnTo>
                  <a:lnTo>
                    <a:pt x="136" y="742"/>
                  </a:lnTo>
                  <a:lnTo>
                    <a:pt x="126" y="752"/>
                  </a:lnTo>
                  <a:lnTo>
                    <a:pt x="118" y="756"/>
                  </a:lnTo>
                  <a:lnTo>
                    <a:pt x="114" y="758"/>
                  </a:lnTo>
                  <a:lnTo>
                    <a:pt x="110" y="758"/>
                  </a:lnTo>
                  <a:lnTo>
                    <a:pt x="104" y="756"/>
                  </a:lnTo>
                  <a:lnTo>
                    <a:pt x="98" y="754"/>
                  </a:lnTo>
                  <a:lnTo>
                    <a:pt x="96" y="754"/>
                  </a:lnTo>
                  <a:lnTo>
                    <a:pt x="96" y="756"/>
                  </a:lnTo>
                  <a:lnTo>
                    <a:pt x="98" y="764"/>
                  </a:lnTo>
                  <a:lnTo>
                    <a:pt x="100" y="768"/>
                  </a:lnTo>
                  <a:lnTo>
                    <a:pt x="106" y="772"/>
                  </a:lnTo>
                  <a:lnTo>
                    <a:pt x="110" y="774"/>
                  </a:lnTo>
                  <a:lnTo>
                    <a:pt x="116" y="776"/>
                  </a:lnTo>
                  <a:lnTo>
                    <a:pt x="126" y="776"/>
                  </a:lnTo>
                  <a:lnTo>
                    <a:pt x="130" y="772"/>
                  </a:lnTo>
                  <a:lnTo>
                    <a:pt x="136" y="768"/>
                  </a:lnTo>
                  <a:lnTo>
                    <a:pt x="148" y="752"/>
                  </a:lnTo>
                  <a:lnTo>
                    <a:pt x="162" y="724"/>
                  </a:lnTo>
                  <a:lnTo>
                    <a:pt x="178" y="692"/>
                  </a:lnTo>
                  <a:lnTo>
                    <a:pt x="192" y="660"/>
                  </a:lnTo>
                  <a:lnTo>
                    <a:pt x="220" y="582"/>
                  </a:lnTo>
                  <a:lnTo>
                    <a:pt x="230" y="550"/>
                  </a:lnTo>
                  <a:lnTo>
                    <a:pt x="240" y="514"/>
                  </a:lnTo>
                  <a:lnTo>
                    <a:pt x="258" y="508"/>
                  </a:lnTo>
                  <a:lnTo>
                    <a:pt x="250" y="552"/>
                  </a:lnTo>
                  <a:lnTo>
                    <a:pt x="234" y="614"/>
                  </a:lnTo>
                  <a:lnTo>
                    <a:pt x="214" y="684"/>
                  </a:lnTo>
                  <a:lnTo>
                    <a:pt x="202" y="722"/>
                  </a:lnTo>
                  <a:lnTo>
                    <a:pt x="190" y="758"/>
                  </a:lnTo>
                  <a:lnTo>
                    <a:pt x="174" y="796"/>
                  </a:lnTo>
                  <a:lnTo>
                    <a:pt x="160" y="828"/>
                  </a:lnTo>
                  <a:lnTo>
                    <a:pt x="144" y="858"/>
                  </a:lnTo>
                  <a:lnTo>
                    <a:pt x="128" y="882"/>
                  </a:lnTo>
                  <a:lnTo>
                    <a:pt x="114" y="904"/>
                  </a:lnTo>
                  <a:lnTo>
                    <a:pt x="100" y="920"/>
                  </a:lnTo>
                  <a:lnTo>
                    <a:pt x="88" y="934"/>
                  </a:lnTo>
                  <a:lnTo>
                    <a:pt x="78" y="942"/>
                  </a:lnTo>
                  <a:close/>
                  <a:moveTo>
                    <a:pt x="134" y="546"/>
                  </a:moveTo>
                  <a:lnTo>
                    <a:pt x="134" y="546"/>
                  </a:lnTo>
                  <a:lnTo>
                    <a:pt x="124" y="560"/>
                  </a:lnTo>
                  <a:lnTo>
                    <a:pt x="114" y="574"/>
                  </a:lnTo>
                  <a:lnTo>
                    <a:pt x="102" y="582"/>
                  </a:lnTo>
                  <a:lnTo>
                    <a:pt x="98" y="584"/>
                  </a:lnTo>
                  <a:lnTo>
                    <a:pt x="94" y="584"/>
                  </a:lnTo>
                  <a:lnTo>
                    <a:pt x="88" y="582"/>
                  </a:lnTo>
                  <a:lnTo>
                    <a:pt x="86" y="578"/>
                  </a:lnTo>
                  <a:lnTo>
                    <a:pt x="82" y="570"/>
                  </a:lnTo>
                  <a:lnTo>
                    <a:pt x="80" y="558"/>
                  </a:lnTo>
                  <a:lnTo>
                    <a:pt x="82" y="538"/>
                  </a:lnTo>
                  <a:lnTo>
                    <a:pt x="88" y="540"/>
                  </a:lnTo>
                  <a:lnTo>
                    <a:pt x="92" y="542"/>
                  </a:lnTo>
                  <a:lnTo>
                    <a:pt x="102" y="542"/>
                  </a:lnTo>
                  <a:lnTo>
                    <a:pt x="108" y="540"/>
                  </a:lnTo>
                  <a:lnTo>
                    <a:pt x="112" y="536"/>
                  </a:lnTo>
                  <a:lnTo>
                    <a:pt x="122" y="528"/>
                  </a:lnTo>
                  <a:lnTo>
                    <a:pt x="132" y="516"/>
                  </a:lnTo>
                  <a:lnTo>
                    <a:pt x="154" y="522"/>
                  </a:lnTo>
                  <a:lnTo>
                    <a:pt x="180" y="524"/>
                  </a:lnTo>
                  <a:lnTo>
                    <a:pt x="166" y="554"/>
                  </a:lnTo>
                  <a:lnTo>
                    <a:pt x="150" y="586"/>
                  </a:lnTo>
                  <a:lnTo>
                    <a:pt x="132" y="614"/>
                  </a:lnTo>
                  <a:lnTo>
                    <a:pt x="118" y="634"/>
                  </a:lnTo>
                  <a:lnTo>
                    <a:pt x="108" y="646"/>
                  </a:lnTo>
                  <a:lnTo>
                    <a:pt x="98" y="652"/>
                  </a:lnTo>
                  <a:lnTo>
                    <a:pt x="92" y="652"/>
                  </a:lnTo>
                  <a:lnTo>
                    <a:pt x="88" y="650"/>
                  </a:lnTo>
                  <a:lnTo>
                    <a:pt x="82" y="648"/>
                  </a:lnTo>
                  <a:lnTo>
                    <a:pt x="80" y="610"/>
                  </a:lnTo>
                  <a:lnTo>
                    <a:pt x="80" y="592"/>
                  </a:lnTo>
                  <a:lnTo>
                    <a:pt x="84" y="598"/>
                  </a:lnTo>
                  <a:lnTo>
                    <a:pt x="86" y="602"/>
                  </a:lnTo>
                  <a:lnTo>
                    <a:pt x="92" y="604"/>
                  </a:lnTo>
                  <a:lnTo>
                    <a:pt x="98" y="604"/>
                  </a:lnTo>
                  <a:lnTo>
                    <a:pt x="104" y="602"/>
                  </a:lnTo>
                  <a:lnTo>
                    <a:pt x="110" y="596"/>
                  </a:lnTo>
                  <a:lnTo>
                    <a:pt x="122" y="580"/>
                  </a:lnTo>
                  <a:lnTo>
                    <a:pt x="134" y="560"/>
                  </a:lnTo>
                  <a:lnTo>
                    <a:pt x="144" y="538"/>
                  </a:lnTo>
                  <a:lnTo>
                    <a:pt x="146" y="530"/>
                  </a:lnTo>
                  <a:lnTo>
                    <a:pt x="144" y="530"/>
                  </a:lnTo>
                  <a:lnTo>
                    <a:pt x="134" y="546"/>
                  </a:lnTo>
                  <a:close/>
                  <a:moveTo>
                    <a:pt x="82" y="528"/>
                  </a:moveTo>
                  <a:lnTo>
                    <a:pt x="82" y="528"/>
                  </a:lnTo>
                  <a:lnTo>
                    <a:pt x="84" y="496"/>
                  </a:lnTo>
                  <a:lnTo>
                    <a:pt x="100" y="504"/>
                  </a:lnTo>
                  <a:lnTo>
                    <a:pt x="118" y="512"/>
                  </a:lnTo>
                  <a:lnTo>
                    <a:pt x="116" y="516"/>
                  </a:lnTo>
                  <a:lnTo>
                    <a:pt x="104" y="524"/>
                  </a:lnTo>
                  <a:lnTo>
                    <a:pt x="96" y="528"/>
                  </a:lnTo>
                  <a:lnTo>
                    <a:pt x="88" y="528"/>
                  </a:lnTo>
                  <a:lnTo>
                    <a:pt x="82" y="528"/>
                  </a:lnTo>
                  <a:close/>
                  <a:moveTo>
                    <a:pt x="158" y="994"/>
                  </a:moveTo>
                  <a:lnTo>
                    <a:pt x="158" y="994"/>
                  </a:lnTo>
                  <a:lnTo>
                    <a:pt x="152" y="996"/>
                  </a:lnTo>
                  <a:lnTo>
                    <a:pt x="132" y="1000"/>
                  </a:lnTo>
                  <a:lnTo>
                    <a:pt x="130" y="1000"/>
                  </a:lnTo>
                  <a:lnTo>
                    <a:pt x="120" y="1004"/>
                  </a:lnTo>
                  <a:lnTo>
                    <a:pt x="110" y="1008"/>
                  </a:lnTo>
                  <a:lnTo>
                    <a:pt x="104" y="1010"/>
                  </a:lnTo>
                  <a:lnTo>
                    <a:pt x="88" y="1018"/>
                  </a:lnTo>
                  <a:lnTo>
                    <a:pt x="84" y="1018"/>
                  </a:lnTo>
                  <a:lnTo>
                    <a:pt x="60" y="1024"/>
                  </a:lnTo>
                  <a:lnTo>
                    <a:pt x="56" y="1024"/>
                  </a:lnTo>
                  <a:lnTo>
                    <a:pt x="56" y="1022"/>
                  </a:lnTo>
                  <a:lnTo>
                    <a:pt x="54" y="1022"/>
                  </a:lnTo>
                  <a:lnTo>
                    <a:pt x="54" y="1020"/>
                  </a:lnTo>
                  <a:lnTo>
                    <a:pt x="56" y="1018"/>
                  </a:lnTo>
                  <a:lnTo>
                    <a:pt x="56" y="1016"/>
                  </a:lnTo>
                  <a:lnTo>
                    <a:pt x="58" y="1014"/>
                  </a:lnTo>
                  <a:lnTo>
                    <a:pt x="68" y="1012"/>
                  </a:lnTo>
                  <a:lnTo>
                    <a:pt x="70" y="1012"/>
                  </a:lnTo>
                  <a:lnTo>
                    <a:pt x="70" y="1010"/>
                  </a:lnTo>
                  <a:lnTo>
                    <a:pt x="68" y="1008"/>
                  </a:lnTo>
                  <a:lnTo>
                    <a:pt x="56" y="1010"/>
                  </a:lnTo>
                  <a:lnTo>
                    <a:pt x="62" y="1006"/>
                  </a:lnTo>
                  <a:lnTo>
                    <a:pt x="62" y="1004"/>
                  </a:lnTo>
                  <a:lnTo>
                    <a:pt x="66" y="1000"/>
                  </a:lnTo>
                  <a:lnTo>
                    <a:pt x="66" y="998"/>
                  </a:lnTo>
                  <a:lnTo>
                    <a:pt x="94" y="986"/>
                  </a:lnTo>
                  <a:lnTo>
                    <a:pt x="106" y="978"/>
                  </a:lnTo>
                  <a:lnTo>
                    <a:pt x="110" y="976"/>
                  </a:lnTo>
                  <a:lnTo>
                    <a:pt x="116" y="972"/>
                  </a:lnTo>
                  <a:lnTo>
                    <a:pt x="160" y="974"/>
                  </a:lnTo>
                  <a:lnTo>
                    <a:pt x="162" y="974"/>
                  </a:lnTo>
                  <a:lnTo>
                    <a:pt x="160" y="990"/>
                  </a:lnTo>
                  <a:lnTo>
                    <a:pt x="160" y="994"/>
                  </a:lnTo>
                  <a:lnTo>
                    <a:pt x="158" y="994"/>
                  </a:lnTo>
                  <a:close/>
                  <a:moveTo>
                    <a:pt x="266" y="1000"/>
                  </a:moveTo>
                  <a:lnTo>
                    <a:pt x="266" y="1000"/>
                  </a:lnTo>
                  <a:lnTo>
                    <a:pt x="272" y="1006"/>
                  </a:lnTo>
                  <a:lnTo>
                    <a:pt x="274" y="1010"/>
                  </a:lnTo>
                  <a:lnTo>
                    <a:pt x="276" y="1012"/>
                  </a:lnTo>
                  <a:lnTo>
                    <a:pt x="278" y="1018"/>
                  </a:lnTo>
                  <a:lnTo>
                    <a:pt x="280" y="1020"/>
                  </a:lnTo>
                  <a:lnTo>
                    <a:pt x="278" y="1020"/>
                  </a:lnTo>
                  <a:lnTo>
                    <a:pt x="276" y="1018"/>
                  </a:lnTo>
                  <a:lnTo>
                    <a:pt x="274" y="1016"/>
                  </a:lnTo>
                  <a:lnTo>
                    <a:pt x="272" y="1018"/>
                  </a:lnTo>
                  <a:lnTo>
                    <a:pt x="276" y="1022"/>
                  </a:lnTo>
                  <a:lnTo>
                    <a:pt x="278" y="1024"/>
                  </a:lnTo>
                  <a:lnTo>
                    <a:pt x="276" y="1026"/>
                  </a:lnTo>
                  <a:lnTo>
                    <a:pt x="274" y="1026"/>
                  </a:lnTo>
                  <a:lnTo>
                    <a:pt x="272" y="1024"/>
                  </a:lnTo>
                  <a:lnTo>
                    <a:pt x="270" y="1020"/>
                  </a:lnTo>
                  <a:lnTo>
                    <a:pt x="266" y="1020"/>
                  </a:lnTo>
                  <a:lnTo>
                    <a:pt x="264" y="1022"/>
                  </a:lnTo>
                  <a:lnTo>
                    <a:pt x="266" y="1022"/>
                  </a:lnTo>
                  <a:lnTo>
                    <a:pt x="268" y="1026"/>
                  </a:lnTo>
                  <a:lnTo>
                    <a:pt x="270" y="1028"/>
                  </a:lnTo>
                  <a:lnTo>
                    <a:pt x="270" y="1030"/>
                  </a:lnTo>
                  <a:lnTo>
                    <a:pt x="272" y="1032"/>
                  </a:lnTo>
                  <a:lnTo>
                    <a:pt x="270" y="1032"/>
                  </a:lnTo>
                  <a:lnTo>
                    <a:pt x="268" y="1034"/>
                  </a:lnTo>
                  <a:lnTo>
                    <a:pt x="264" y="1032"/>
                  </a:lnTo>
                  <a:lnTo>
                    <a:pt x="258" y="1022"/>
                  </a:lnTo>
                  <a:lnTo>
                    <a:pt x="254" y="1022"/>
                  </a:lnTo>
                  <a:lnTo>
                    <a:pt x="254" y="1024"/>
                  </a:lnTo>
                  <a:lnTo>
                    <a:pt x="254" y="1026"/>
                  </a:lnTo>
                  <a:lnTo>
                    <a:pt x="260" y="1034"/>
                  </a:lnTo>
                  <a:lnTo>
                    <a:pt x="256" y="1036"/>
                  </a:lnTo>
                  <a:lnTo>
                    <a:pt x="252" y="1034"/>
                  </a:lnTo>
                  <a:lnTo>
                    <a:pt x="248" y="1030"/>
                  </a:lnTo>
                  <a:lnTo>
                    <a:pt x="246" y="1026"/>
                  </a:lnTo>
                  <a:lnTo>
                    <a:pt x="246" y="1022"/>
                  </a:lnTo>
                  <a:lnTo>
                    <a:pt x="244" y="1022"/>
                  </a:lnTo>
                  <a:lnTo>
                    <a:pt x="242" y="1022"/>
                  </a:lnTo>
                  <a:lnTo>
                    <a:pt x="240" y="1022"/>
                  </a:lnTo>
                  <a:lnTo>
                    <a:pt x="240" y="1024"/>
                  </a:lnTo>
                  <a:lnTo>
                    <a:pt x="242" y="1026"/>
                  </a:lnTo>
                  <a:lnTo>
                    <a:pt x="244" y="1030"/>
                  </a:lnTo>
                  <a:lnTo>
                    <a:pt x="242" y="1034"/>
                  </a:lnTo>
                  <a:lnTo>
                    <a:pt x="240" y="1036"/>
                  </a:lnTo>
                  <a:lnTo>
                    <a:pt x="238" y="1036"/>
                  </a:lnTo>
                  <a:lnTo>
                    <a:pt x="232" y="1036"/>
                  </a:lnTo>
                  <a:lnTo>
                    <a:pt x="228" y="1034"/>
                  </a:lnTo>
                  <a:lnTo>
                    <a:pt x="226" y="1030"/>
                  </a:lnTo>
                  <a:lnTo>
                    <a:pt x="224" y="1022"/>
                  </a:lnTo>
                  <a:lnTo>
                    <a:pt x="224" y="1018"/>
                  </a:lnTo>
                  <a:lnTo>
                    <a:pt x="222" y="1014"/>
                  </a:lnTo>
                  <a:lnTo>
                    <a:pt x="222" y="1010"/>
                  </a:lnTo>
                  <a:lnTo>
                    <a:pt x="222" y="1008"/>
                  </a:lnTo>
                  <a:lnTo>
                    <a:pt x="222" y="1004"/>
                  </a:lnTo>
                  <a:lnTo>
                    <a:pt x="222" y="1000"/>
                  </a:lnTo>
                  <a:lnTo>
                    <a:pt x="220" y="994"/>
                  </a:lnTo>
                  <a:lnTo>
                    <a:pt x="216" y="984"/>
                  </a:lnTo>
                  <a:lnTo>
                    <a:pt x="216" y="980"/>
                  </a:lnTo>
                  <a:lnTo>
                    <a:pt x="216" y="976"/>
                  </a:lnTo>
                  <a:lnTo>
                    <a:pt x="216" y="974"/>
                  </a:lnTo>
                  <a:lnTo>
                    <a:pt x="240" y="972"/>
                  </a:lnTo>
                  <a:lnTo>
                    <a:pt x="248" y="970"/>
                  </a:lnTo>
                  <a:lnTo>
                    <a:pt x="250" y="972"/>
                  </a:lnTo>
                  <a:lnTo>
                    <a:pt x="248" y="976"/>
                  </a:lnTo>
                  <a:lnTo>
                    <a:pt x="250" y="980"/>
                  </a:lnTo>
                  <a:lnTo>
                    <a:pt x="266" y="1000"/>
                  </a:lnTo>
                  <a:close/>
                  <a:moveTo>
                    <a:pt x="282" y="952"/>
                  </a:moveTo>
                  <a:lnTo>
                    <a:pt x="282" y="952"/>
                  </a:lnTo>
                  <a:lnTo>
                    <a:pt x="264" y="956"/>
                  </a:lnTo>
                  <a:lnTo>
                    <a:pt x="224" y="964"/>
                  </a:lnTo>
                  <a:lnTo>
                    <a:pt x="192" y="966"/>
                  </a:lnTo>
                  <a:lnTo>
                    <a:pt x="180" y="966"/>
                  </a:lnTo>
                  <a:lnTo>
                    <a:pt x="168" y="966"/>
                  </a:lnTo>
                  <a:lnTo>
                    <a:pt x="168" y="964"/>
                  </a:lnTo>
                  <a:lnTo>
                    <a:pt x="168" y="966"/>
                  </a:lnTo>
                  <a:lnTo>
                    <a:pt x="168" y="964"/>
                  </a:lnTo>
                  <a:lnTo>
                    <a:pt x="142" y="962"/>
                  </a:lnTo>
                  <a:lnTo>
                    <a:pt x="118" y="960"/>
                  </a:lnTo>
                  <a:lnTo>
                    <a:pt x="92" y="958"/>
                  </a:lnTo>
                  <a:lnTo>
                    <a:pt x="108" y="942"/>
                  </a:lnTo>
                  <a:lnTo>
                    <a:pt x="122" y="922"/>
                  </a:lnTo>
                  <a:lnTo>
                    <a:pt x="138" y="900"/>
                  </a:lnTo>
                  <a:lnTo>
                    <a:pt x="152" y="874"/>
                  </a:lnTo>
                  <a:lnTo>
                    <a:pt x="166" y="848"/>
                  </a:lnTo>
                  <a:lnTo>
                    <a:pt x="178" y="822"/>
                  </a:lnTo>
                  <a:lnTo>
                    <a:pt x="200" y="772"/>
                  </a:lnTo>
                  <a:lnTo>
                    <a:pt x="216" y="722"/>
                  </a:lnTo>
                  <a:lnTo>
                    <a:pt x="234" y="662"/>
                  </a:lnTo>
                  <a:lnTo>
                    <a:pt x="244" y="628"/>
                  </a:lnTo>
                  <a:lnTo>
                    <a:pt x="252" y="590"/>
                  </a:lnTo>
                  <a:lnTo>
                    <a:pt x="260" y="550"/>
                  </a:lnTo>
                  <a:lnTo>
                    <a:pt x="266" y="504"/>
                  </a:lnTo>
                  <a:lnTo>
                    <a:pt x="284" y="496"/>
                  </a:lnTo>
                  <a:lnTo>
                    <a:pt x="284" y="514"/>
                  </a:lnTo>
                  <a:lnTo>
                    <a:pt x="276" y="558"/>
                  </a:lnTo>
                  <a:lnTo>
                    <a:pt x="266" y="616"/>
                  </a:lnTo>
                  <a:lnTo>
                    <a:pt x="252" y="680"/>
                  </a:lnTo>
                  <a:lnTo>
                    <a:pt x="234" y="750"/>
                  </a:lnTo>
                  <a:lnTo>
                    <a:pt x="224" y="782"/>
                  </a:lnTo>
                  <a:lnTo>
                    <a:pt x="212" y="814"/>
                  </a:lnTo>
                  <a:lnTo>
                    <a:pt x="188" y="872"/>
                  </a:lnTo>
                  <a:lnTo>
                    <a:pt x="166" y="920"/>
                  </a:lnTo>
                  <a:lnTo>
                    <a:pt x="150" y="954"/>
                  </a:lnTo>
                  <a:lnTo>
                    <a:pt x="158" y="954"/>
                  </a:lnTo>
                  <a:lnTo>
                    <a:pt x="168" y="954"/>
                  </a:lnTo>
                  <a:lnTo>
                    <a:pt x="184" y="920"/>
                  </a:lnTo>
                  <a:lnTo>
                    <a:pt x="204" y="870"/>
                  </a:lnTo>
                  <a:lnTo>
                    <a:pt x="224" y="814"/>
                  </a:lnTo>
                  <a:lnTo>
                    <a:pt x="234" y="784"/>
                  </a:lnTo>
                  <a:lnTo>
                    <a:pt x="242" y="758"/>
                  </a:lnTo>
                  <a:lnTo>
                    <a:pt x="262" y="678"/>
                  </a:lnTo>
                  <a:lnTo>
                    <a:pt x="272" y="628"/>
                  </a:lnTo>
                  <a:lnTo>
                    <a:pt x="286" y="558"/>
                  </a:lnTo>
                  <a:lnTo>
                    <a:pt x="286" y="576"/>
                  </a:lnTo>
                  <a:lnTo>
                    <a:pt x="288" y="630"/>
                  </a:lnTo>
                  <a:lnTo>
                    <a:pt x="286" y="676"/>
                  </a:lnTo>
                  <a:lnTo>
                    <a:pt x="284" y="710"/>
                  </a:lnTo>
                  <a:lnTo>
                    <a:pt x="284" y="766"/>
                  </a:lnTo>
                  <a:lnTo>
                    <a:pt x="286" y="866"/>
                  </a:lnTo>
                  <a:lnTo>
                    <a:pt x="286" y="902"/>
                  </a:lnTo>
                  <a:lnTo>
                    <a:pt x="288" y="932"/>
                  </a:lnTo>
                  <a:lnTo>
                    <a:pt x="286" y="942"/>
                  </a:lnTo>
                  <a:lnTo>
                    <a:pt x="284" y="948"/>
                  </a:lnTo>
                  <a:lnTo>
                    <a:pt x="282" y="952"/>
                  </a:lnTo>
                  <a:close/>
                  <a:moveTo>
                    <a:pt x="294" y="478"/>
                  </a:moveTo>
                  <a:lnTo>
                    <a:pt x="294" y="478"/>
                  </a:lnTo>
                  <a:lnTo>
                    <a:pt x="294" y="480"/>
                  </a:lnTo>
                  <a:lnTo>
                    <a:pt x="282" y="488"/>
                  </a:lnTo>
                  <a:lnTo>
                    <a:pt x="258" y="498"/>
                  </a:lnTo>
                  <a:lnTo>
                    <a:pt x="232" y="508"/>
                  </a:lnTo>
                  <a:lnTo>
                    <a:pt x="208" y="514"/>
                  </a:lnTo>
                  <a:lnTo>
                    <a:pt x="184" y="516"/>
                  </a:lnTo>
                  <a:lnTo>
                    <a:pt x="160" y="514"/>
                  </a:lnTo>
                  <a:lnTo>
                    <a:pt x="136" y="508"/>
                  </a:lnTo>
                  <a:lnTo>
                    <a:pt x="110" y="498"/>
                  </a:lnTo>
                  <a:lnTo>
                    <a:pt x="86" y="488"/>
                  </a:lnTo>
                  <a:lnTo>
                    <a:pt x="76" y="482"/>
                  </a:lnTo>
                  <a:lnTo>
                    <a:pt x="76" y="480"/>
                  </a:lnTo>
                  <a:lnTo>
                    <a:pt x="98" y="486"/>
                  </a:lnTo>
                  <a:lnTo>
                    <a:pt x="126" y="490"/>
                  </a:lnTo>
                  <a:lnTo>
                    <a:pt x="154" y="494"/>
                  </a:lnTo>
                  <a:lnTo>
                    <a:pt x="184" y="494"/>
                  </a:lnTo>
                  <a:lnTo>
                    <a:pt x="214" y="494"/>
                  </a:lnTo>
                  <a:lnTo>
                    <a:pt x="244" y="490"/>
                  </a:lnTo>
                  <a:lnTo>
                    <a:pt x="272" y="486"/>
                  </a:lnTo>
                  <a:lnTo>
                    <a:pt x="294" y="478"/>
                  </a:lnTo>
                  <a:close/>
                  <a:moveTo>
                    <a:pt x="318" y="486"/>
                  </a:moveTo>
                  <a:lnTo>
                    <a:pt x="318" y="486"/>
                  </a:lnTo>
                  <a:lnTo>
                    <a:pt x="302" y="484"/>
                  </a:lnTo>
                  <a:lnTo>
                    <a:pt x="306" y="482"/>
                  </a:lnTo>
                  <a:lnTo>
                    <a:pt x="320" y="484"/>
                  </a:lnTo>
                  <a:lnTo>
                    <a:pt x="318" y="486"/>
                  </a:lnTo>
                  <a:close/>
                  <a:moveTo>
                    <a:pt x="332" y="478"/>
                  </a:moveTo>
                  <a:lnTo>
                    <a:pt x="332" y="478"/>
                  </a:lnTo>
                  <a:lnTo>
                    <a:pt x="330" y="478"/>
                  </a:lnTo>
                  <a:lnTo>
                    <a:pt x="328" y="478"/>
                  </a:lnTo>
                  <a:lnTo>
                    <a:pt x="314" y="474"/>
                  </a:lnTo>
                  <a:lnTo>
                    <a:pt x="316" y="472"/>
                  </a:lnTo>
                  <a:lnTo>
                    <a:pt x="328" y="470"/>
                  </a:lnTo>
                  <a:lnTo>
                    <a:pt x="332" y="470"/>
                  </a:lnTo>
                  <a:lnTo>
                    <a:pt x="340" y="470"/>
                  </a:lnTo>
                  <a:lnTo>
                    <a:pt x="340" y="472"/>
                  </a:lnTo>
                  <a:lnTo>
                    <a:pt x="332" y="478"/>
                  </a:lnTo>
                  <a:close/>
                  <a:moveTo>
                    <a:pt x="354" y="458"/>
                  </a:moveTo>
                  <a:lnTo>
                    <a:pt x="354" y="458"/>
                  </a:lnTo>
                  <a:lnTo>
                    <a:pt x="350" y="462"/>
                  </a:lnTo>
                  <a:lnTo>
                    <a:pt x="332" y="462"/>
                  </a:lnTo>
                  <a:lnTo>
                    <a:pt x="328" y="462"/>
                  </a:lnTo>
                  <a:lnTo>
                    <a:pt x="330" y="460"/>
                  </a:lnTo>
                  <a:lnTo>
                    <a:pt x="342" y="456"/>
                  </a:lnTo>
                  <a:lnTo>
                    <a:pt x="344" y="454"/>
                  </a:lnTo>
                  <a:lnTo>
                    <a:pt x="346" y="452"/>
                  </a:lnTo>
                  <a:lnTo>
                    <a:pt x="348" y="450"/>
                  </a:lnTo>
                  <a:lnTo>
                    <a:pt x="348" y="448"/>
                  </a:lnTo>
                  <a:lnTo>
                    <a:pt x="352" y="446"/>
                  </a:lnTo>
                  <a:lnTo>
                    <a:pt x="356" y="456"/>
                  </a:lnTo>
                  <a:lnTo>
                    <a:pt x="354" y="458"/>
                  </a:lnTo>
                  <a:close/>
                  <a:moveTo>
                    <a:pt x="360" y="432"/>
                  </a:moveTo>
                  <a:lnTo>
                    <a:pt x="360" y="432"/>
                  </a:lnTo>
                  <a:lnTo>
                    <a:pt x="356" y="436"/>
                  </a:lnTo>
                  <a:lnTo>
                    <a:pt x="346" y="440"/>
                  </a:lnTo>
                  <a:lnTo>
                    <a:pt x="342" y="440"/>
                  </a:lnTo>
                  <a:lnTo>
                    <a:pt x="346" y="434"/>
                  </a:lnTo>
                  <a:lnTo>
                    <a:pt x="358" y="430"/>
                  </a:lnTo>
                  <a:lnTo>
                    <a:pt x="360" y="430"/>
                  </a:lnTo>
                  <a:lnTo>
                    <a:pt x="360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Freeform 557"/>
            <p:cNvSpPr>
              <a:spLocks/>
            </p:cNvSpPr>
            <p:nvPr/>
          </p:nvSpPr>
          <p:spPr bwMode="auto">
            <a:xfrm>
              <a:off x="3652" y="2224"/>
              <a:ext cx="12" cy="4"/>
            </a:xfrm>
            <a:custGeom>
              <a:avLst/>
              <a:gdLst>
                <a:gd name="T0" fmla="*/ 2 w 12"/>
                <a:gd name="T1" fmla="*/ 4 h 4"/>
                <a:gd name="T2" fmla="*/ 2 w 12"/>
                <a:gd name="T3" fmla="*/ 4 h 4"/>
                <a:gd name="T4" fmla="*/ 6 w 12"/>
                <a:gd name="T5" fmla="*/ 4 h 4"/>
                <a:gd name="T6" fmla="*/ 10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2 w 12"/>
                <a:gd name="T13" fmla="*/ 2 h 4"/>
                <a:gd name="T14" fmla="*/ 8 w 12"/>
                <a:gd name="T15" fmla="*/ 0 h 4"/>
                <a:gd name="T16" fmla="*/ 8 w 12"/>
                <a:gd name="T17" fmla="*/ 0 h 4"/>
                <a:gd name="T18" fmla="*/ 2 w 12"/>
                <a:gd name="T19" fmla="*/ 0 h 4"/>
                <a:gd name="T20" fmla="*/ 2 w 12"/>
                <a:gd name="T21" fmla="*/ 0 h 4"/>
                <a:gd name="T22" fmla="*/ 0 w 12"/>
                <a:gd name="T23" fmla="*/ 2 h 4"/>
                <a:gd name="T24" fmla="*/ 0 w 12"/>
                <a:gd name="T25" fmla="*/ 2 h 4"/>
                <a:gd name="T26" fmla="*/ 2 w 12"/>
                <a:gd name="T27" fmla="*/ 4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4">
                  <a:moveTo>
                    <a:pt x="2" y="4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Freeform 558"/>
            <p:cNvSpPr>
              <a:spLocks/>
            </p:cNvSpPr>
            <p:nvPr/>
          </p:nvSpPr>
          <p:spPr bwMode="auto">
            <a:xfrm>
              <a:off x="3628" y="2274"/>
              <a:ext cx="12" cy="4"/>
            </a:xfrm>
            <a:custGeom>
              <a:avLst/>
              <a:gdLst>
                <a:gd name="T0" fmla="*/ 10 w 12"/>
                <a:gd name="T1" fmla="*/ 0 h 4"/>
                <a:gd name="T2" fmla="*/ 10 w 12"/>
                <a:gd name="T3" fmla="*/ 0 h 4"/>
                <a:gd name="T4" fmla="*/ 6 w 12"/>
                <a:gd name="T5" fmla="*/ 0 h 4"/>
                <a:gd name="T6" fmla="*/ 6 w 12"/>
                <a:gd name="T7" fmla="*/ 0 h 4"/>
                <a:gd name="T8" fmla="*/ 2 w 12"/>
                <a:gd name="T9" fmla="*/ 0 h 4"/>
                <a:gd name="T10" fmla="*/ 2 w 12"/>
                <a:gd name="T11" fmla="*/ 0 h 4"/>
                <a:gd name="T12" fmla="*/ 0 w 12"/>
                <a:gd name="T13" fmla="*/ 0 h 4"/>
                <a:gd name="T14" fmla="*/ 0 w 12"/>
                <a:gd name="T15" fmla="*/ 0 h 4"/>
                <a:gd name="T16" fmla="*/ 0 w 12"/>
                <a:gd name="T17" fmla="*/ 0 h 4"/>
                <a:gd name="T18" fmla="*/ 0 w 12"/>
                <a:gd name="T19" fmla="*/ 2 h 4"/>
                <a:gd name="T20" fmla="*/ 0 w 12"/>
                <a:gd name="T21" fmla="*/ 4 h 4"/>
                <a:gd name="T22" fmla="*/ 0 w 12"/>
                <a:gd name="T23" fmla="*/ 4 h 4"/>
                <a:gd name="T24" fmla="*/ 6 w 12"/>
                <a:gd name="T25" fmla="*/ 4 h 4"/>
                <a:gd name="T26" fmla="*/ 6 w 12"/>
                <a:gd name="T27" fmla="*/ 4 h 4"/>
                <a:gd name="T28" fmla="*/ 12 w 12"/>
                <a:gd name="T29" fmla="*/ 4 h 4"/>
                <a:gd name="T30" fmla="*/ 12 w 12"/>
                <a:gd name="T31" fmla="*/ 4 h 4"/>
                <a:gd name="T32" fmla="*/ 12 w 12"/>
                <a:gd name="T33" fmla="*/ 2 h 4"/>
                <a:gd name="T34" fmla="*/ 12 w 12"/>
                <a:gd name="T35" fmla="*/ 0 h 4"/>
                <a:gd name="T36" fmla="*/ 12 w 12"/>
                <a:gd name="T37" fmla="*/ 0 h 4"/>
                <a:gd name="T38" fmla="*/ 12 w 12"/>
                <a:gd name="T39" fmla="*/ 0 h 4"/>
                <a:gd name="T40" fmla="*/ 10 w 12"/>
                <a:gd name="T41" fmla="*/ 0 h 4"/>
                <a:gd name="T42" fmla="*/ 10 w 12"/>
                <a:gd name="T43" fmla="*/ 0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Freeform 559"/>
            <p:cNvSpPr>
              <a:spLocks/>
            </p:cNvSpPr>
            <p:nvPr/>
          </p:nvSpPr>
          <p:spPr bwMode="auto">
            <a:xfrm>
              <a:off x="3650" y="2986"/>
              <a:ext cx="32" cy="110"/>
            </a:xfrm>
            <a:custGeom>
              <a:avLst/>
              <a:gdLst>
                <a:gd name="T0" fmla="*/ 30 w 32"/>
                <a:gd name="T1" fmla="*/ 2 h 110"/>
                <a:gd name="T2" fmla="*/ 30 w 32"/>
                <a:gd name="T3" fmla="*/ 2 h 110"/>
                <a:gd name="T4" fmla="*/ 16 w 32"/>
                <a:gd name="T5" fmla="*/ 56 h 110"/>
                <a:gd name="T6" fmla="*/ 0 w 32"/>
                <a:gd name="T7" fmla="*/ 110 h 110"/>
                <a:gd name="T8" fmla="*/ 0 w 32"/>
                <a:gd name="T9" fmla="*/ 110 h 110"/>
                <a:gd name="T10" fmla="*/ 22 w 32"/>
                <a:gd name="T11" fmla="*/ 108 h 110"/>
                <a:gd name="T12" fmla="*/ 22 w 32"/>
                <a:gd name="T13" fmla="*/ 108 h 110"/>
                <a:gd name="T14" fmla="*/ 32 w 32"/>
                <a:gd name="T15" fmla="*/ 2 h 110"/>
                <a:gd name="T16" fmla="*/ 32 w 32"/>
                <a:gd name="T17" fmla="*/ 2 h 110"/>
                <a:gd name="T18" fmla="*/ 32 w 32"/>
                <a:gd name="T19" fmla="*/ 0 h 110"/>
                <a:gd name="T20" fmla="*/ 32 w 32"/>
                <a:gd name="T21" fmla="*/ 0 h 110"/>
                <a:gd name="T22" fmla="*/ 30 w 32"/>
                <a:gd name="T23" fmla="*/ 2 h 110"/>
                <a:gd name="T24" fmla="*/ 30 w 32"/>
                <a:gd name="T25" fmla="*/ 2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10">
                  <a:moveTo>
                    <a:pt x="30" y="2"/>
                  </a:moveTo>
                  <a:lnTo>
                    <a:pt x="30" y="2"/>
                  </a:lnTo>
                  <a:lnTo>
                    <a:pt x="16" y="56"/>
                  </a:lnTo>
                  <a:lnTo>
                    <a:pt x="0" y="110"/>
                  </a:lnTo>
                  <a:lnTo>
                    <a:pt x="22" y="108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3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Freeform 560"/>
            <p:cNvSpPr>
              <a:spLocks/>
            </p:cNvSpPr>
            <p:nvPr/>
          </p:nvSpPr>
          <p:spPr bwMode="auto">
            <a:xfrm>
              <a:off x="3692" y="2854"/>
              <a:ext cx="24" cy="236"/>
            </a:xfrm>
            <a:custGeom>
              <a:avLst/>
              <a:gdLst>
                <a:gd name="T0" fmla="*/ 20 w 24"/>
                <a:gd name="T1" fmla="*/ 6 h 236"/>
                <a:gd name="T2" fmla="*/ 20 w 24"/>
                <a:gd name="T3" fmla="*/ 6 h 236"/>
                <a:gd name="T4" fmla="*/ 16 w 24"/>
                <a:gd name="T5" fmla="*/ 56 h 236"/>
                <a:gd name="T6" fmla="*/ 16 w 24"/>
                <a:gd name="T7" fmla="*/ 56 h 236"/>
                <a:gd name="T8" fmla="*/ 0 w 24"/>
                <a:gd name="T9" fmla="*/ 236 h 236"/>
                <a:gd name="T10" fmla="*/ 0 w 24"/>
                <a:gd name="T11" fmla="*/ 236 h 236"/>
                <a:gd name="T12" fmla="*/ 10 w 24"/>
                <a:gd name="T13" fmla="*/ 234 h 236"/>
                <a:gd name="T14" fmla="*/ 20 w 24"/>
                <a:gd name="T15" fmla="*/ 228 h 236"/>
                <a:gd name="T16" fmla="*/ 20 w 24"/>
                <a:gd name="T17" fmla="*/ 228 h 236"/>
                <a:gd name="T18" fmla="*/ 24 w 24"/>
                <a:gd name="T19" fmla="*/ 10 h 236"/>
                <a:gd name="T20" fmla="*/ 24 w 24"/>
                <a:gd name="T21" fmla="*/ 10 h 236"/>
                <a:gd name="T22" fmla="*/ 24 w 24"/>
                <a:gd name="T23" fmla="*/ 0 h 236"/>
                <a:gd name="T24" fmla="*/ 22 w 24"/>
                <a:gd name="T25" fmla="*/ 0 h 236"/>
                <a:gd name="T26" fmla="*/ 22 w 24"/>
                <a:gd name="T27" fmla="*/ 0 h 236"/>
                <a:gd name="T28" fmla="*/ 20 w 24"/>
                <a:gd name="T29" fmla="*/ 6 h 236"/>
                <a:gd name="T30" fmla="*/ 20 w 24"/>
                <a:gd name="T31" fmla="*/ 6 h 2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36">
                  <a:moveTo>
                    <a:pt x="20" y="6"/>
                  </a:moveTo>
                  <a:lnTo>
                    <a:pt x="20" y="6"/>
                  </a:lnTo>
                  <a:lnTo>
                    <a:pt x="16" y="56"/>
                  </a:lnTo>
                  <a:lnTo>
                    <a:pt x="0" y="236"/>
                  </a:lnTo>
                  <a:lnTo>
                    <a:pt x="10" y="234"/>
                  </a:lnTo>
                  <a:lnTo>
                    <a:pt x="20" y="228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Freeform 561"/>
            <p:cNvSpPr>
              <a:spLocks/>
            </p:cNvSpPr>
            <p:nvPr/>
          </p:nvSpPr>
          <p:spPr bwMode="auto">
            <a:xfrm>
              <a:off x="3604" y="2224"/>
              <a:ext cx="12" cy="4"/>
            </a:xfrm>
            <a:custGeom>
              <a:avLst/>
              <a:gdLst>
                <a:gd name="T0" fmla="*/ 2 w 12"/>
                <a:gd name="T1" fmla="*/ 4 h 4"/>
                <a:gd name="T2" fmla="*/ 2 w 12"/>
                <a:gd name="T3" fmla="*/ 4 h 4"/>
                <a:gd name="T4" fmla="*/ 6 w 12"/>
                <a:gd name="T5" fmla="*/ 4 h 4"/>
                <a:gd name="T6" fmla="*/ 10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2 w 12"/>
                <a:gd name="T13" fmla="*/ 2 h 4"/>
                <a:gd name="T14" fmla="*/ 10 w 12"/>
                <a:gd name="T15" fmla="*/ 0 h 4"/>
                <a:gd name="T16" fmla="*/ 10 w 12"/>
                <a:gd name="T17" fmla="*/ 0 h 4"/>
                <a:gd name="T18" fmla="*/ 4 w 12"/>
                <a:gd name="T19" fmla="*/ 0 h 4"/>
                <a:gd name="T20" fmla="*/ 4 w 12"/>
                <a:gd name="T21" fmla="*/ 0 h 4"/>
                <a:gd name="T22" fmla="*/ 0 w 12"/>
                <a:gd name="T23" fmla="*/ 2 h 4"/>
                <a:gd name="T24" fmla="*/ 0 w 12"/>
                <a:gd name="T25" fmla="*/ 2 h 4"/>
                <a:gd name="T26" fmla="*/ 2 w 12"/>
                <a:gd name="T27" fmla="*/ 4 h 4"/>
                <a:gd name="T28" fmla="*/ 2 w 12"/>
                <a:gd name="T29" fmla="*/ 4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4">
                  <a:moveTo>
                    <a:pt x="2" y="4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Freeform 562"/>
            <p:cNvSpPr>
              <a:spLocks/>
            </p:cNvSpPr>
            <p:nvPr/>
          </p:nvSpPr>
          <p:spPr bwMode="auto">
            <a:xfrm>
              <a:off x="3620" y="2236"/>
              <a:ext cx="30" cy="14"/>
            </a:xfrm>
            <a:custGeom>
              <a:avLst/>
              <a:gdLst>
                <a:gd name="T0" fmla="*/ 2 w 30"/>
                <a:gd name="T1" fmla="*/ 12 h 14"/>
                <a:gd name="T2" fmla="*/ 2 w 30"/>
                <a:gd name="T3" fmla="*/ 12 h 14"/>
                <a:gd name="T4" fmla="*/ 6 w 30"/>
                <a:gd name="T5" fmla="*/ 10 h 14"/>
                <a:gd name="T6" fmla="*/ 6 w 30"/>
                <a:gd name="T7" fmla="*/ 10 h 14"/>
                <a:gd name="T8" fmla="*/ 10 w 30"/>
                <a:gd name="T9" fmla="*/ 12 h 14"/>
                <a:gd name="T10" fmla="*/ 10 w 30"/>
                <a:gd name="T11" fmla="*/ 12 h 14"/>
                <a:gd name="T12" fmla="*/ 12 w 30"/>
                <a:gd name="T13" fmla="*/ 14 h 14"/>
                <a:gd name="T14" fmla="*/ 16 w 30"/>
                <a:gd name="T15" fmla="*/ 14 h 14"/>
                <a:gd name="T16" fmla="*/ 16 w 30"/>
                <a:gd name="T17" fmla="*/ 14 h 14"/>
                <a:gd name="T18" fmla="*/ 20 w 30"/>
                <a:gd name="T19" fmla="*/ 14 h 14"/>
                <a:gd name="T20" fmla="*/ 20 w 30"/>
                <a:gd name="T21" fmla="*/ 14 h 14"/>
                <a:gd name="T22" fmla="*/ 22 w 30"/>
                <a:gd name="T23" fmla="*/ 12 h 14"/>
                <a:gd name="T24" fmla="*/ 26 w 30"/>
                <a:gd name="T25" fmla="*/ 12 h 14"/>
                <a:gd name="T26" fmla="*/ 26 w 30"/>
                <a:gd name="T27" fmla="*/ 12 h 14"/>
                <a:gd name="T28" fmla="*/ 28 w 30"/>
                <a:gd name="T29" fmla="*/ 12 h 14"/>
                <a:gd name="T30" fmla="*/ 28 w 30"/>
                <a:gd name="T31" fmla="*/ 12 h 14"/>
                <a:gd name="T32" fmla="*/ 30 w 30"/>
                <a:gd name="T33" fmla="*/ 10 h 14"/>
                <a:gd name="T34" fmla="*/ 30 w 30"/>
                <a:gd name="T35" fmla="*/ 8 h 14"/>
                <a:gd name="T36" fmla="*/ 30 w 30"/>
                <a:gd name="T37" fmla="*/ 8 h 14"/>
                <a:gd name="T38" fmla="*/ 30 w 30"/>
                <a:gd name="T39" fmla="*/ 6 h 14"/>
                <a:gd name="T40" fmla="*/ 28 w 30"/>
                <a:gd name="T41" fmla="*/ 4 h 14"/>
                <a:gd name="T42" fmla="*/ 28 w 30"/>
                <a:gd name="T43" fmla="*/ 4 h 14"/>
                <a:gd name="T44" fmla="*/ 26 w 30"/>
                <a:gd name="T45" fmla="*/ 2 h 14"/>
                <a:gd name="T46" fmla="*/ 24 w 30"/>
                <a:gd name="T47" fmla="*/ 0 h 14"/>
                <a:gd name="T48" fmla="*/ 24 w 30"/>
                <a:gd name="T49" fmla="*/ 0 h 14"/>
                <a:gd name="T50" fmla="*/ 22 w 30"/>
                <a:gd name="T51" fmla="*/ 2 h 14"/>
                <a:gd name="T52" fmla="*/ 22 w 30"/>
                <a:gd name="T53" fmla="*/ 4 h 14"/>
                <a:gd name="T54" fmla="*/ 22 w 30"/>
                <a:gd name="T55" fmla="*/ 4 h 14"/>
                <a:gd name="T56" fmla="*/ 20 w 30"/>
                <a:gd name="T57" fmla="*/ 6 h 14"/>
                <a:gd name="T58" fmla="*/ 16 w 30"/>
                <a:gd name="T59" fmla="*/ 6 h 14"/>
                <a:gd name="T60" fmla="*/ 16 w 30"/>
                <a:gd name="T61" fmla="*/ 6 h 14"/>
                <a:gd name="T62" fmla="*/ 10 w 30"/>
                <a:gd name="T63" fmla="*/ 6 h 14"/>
                <a:gd name="T64" fmla="*/ 8 w 30"/>
                <a:gd name="T65" fmla="*/ 4 h 14"/>
                <a:gd name="T66" fmla="*/ 8 w 30"/>
                <a:gd name="T67" fmla="*/ 4 h 14"/>
                <a:gd name="T68" fmla="*/ 2 w 30"/>
                <a:gd name="T69" fmla="*/ 6 h 14"/>
                <a:gd name="T70" fmla="*/ 2 w 30"/>
                <a:gd name="T71" fmla="*/ 6 h 14"/>
                <a:gd name="T72" fmla="*/ 0 w 30"/>
                <a:gd name="T73" fmla="*/ 6 h 14"/>
                <a:gd name="T74" fmla="*/ 0 w 30"/>
                <a:gd name="T75" fmla="*/ 10 h 14"/>
                <a:gd name="T76" fmla="*/ 0 w 30"/>
                <a:gd name="T77" fmla="*/ 10 h 14"/>
                <a:gd name="T78" fmla="*/ 0 w 30"/>
                <a:gd name="T79" fmla="*/ 12 h 14"/>
                <a:gd name="T80" fmla="*/ 2 w 30"/>
                <a:gd name="T81" fmla="*/ 12 h 14"/>
                <a:gd name="T82" fmla="*/ 2 w 30"/>
                <a:gd name="T83" fmla="*/ 12 h 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0" h="14">
                  <a:moveTo>
                    <a:pt x="2" y="12"/>
                  </a:moveTo>
                  <a:lnTo>
                    <a:pt x="2" y="12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Freeform 563"/>
            <p:cNvSpPr>
              <a:spLocks/>
            </p:cNvSpPr>
            <p:nvPr/>
          </p:nvSpPr>
          <p:spPr bwMode="auto">
            <a:xfrm>
              <a:off x="3614" y="2260"/>
              <a:ext cx="40" cy="10"/>
            </a:xfrm>
            <a:custGeom>
              <a:avLst/>
              <a:gdLst>
                <a:gd name="T0" fmla="*/ 0 w 40"/>
                <a:gd name="T1" fmla="*/ 6 h 10"/>
                <a:gd name="T2" fmla="*/ 0 w 40"/>
                <a:gd name="T3" fmla="*/ 6 h 10"/>
                <a:gd name="T4" fmla="*/ 2 w 40"/>
                <a:gd name="T5" fmla="*/ 8 h 10"/>
                <a:gd name="T6" fmla="*/ 2 w 40"/>
                <a:gd name="T7" fmla="*/ 8 h 10"/>
                <a:gd name="T8" fmla="*/ 6 w 40"/>
                <a:gd name="T9" fmla="*/ 8 h 10"/>
                <a:gd name="T10" fmla="*/ 6 w 40"/>
                <a:gd name="T11" fmla="*/ 8 h 10"/>
                <a:gd name="T12" fmla="*/ 14 w 40"/>
                <a:gd name="T13" fmla="*/ 8 h 10"/>
                <a:gd name="T14" fmla="*/ 14 w 40"/>
                <a:gd name="T15" fmla="*/ 8 h 10"/>
                <a:gd name="T16" fmla="*/ 20 w 40"/>
                <a:gd name="T17" fmla="*/ 10 h 10"/>
                <a:gd name="T18" fmla="*/ 20 w 40"/>
                <a:gd name="T19" fmla="*/ 10 h 10"/>
                <a:gd name="T20" fmla="*/ 26 w 40"/>
                <a:gd name="T21" fmla="*/ 8 h 10"/>
                <a:gd name="T22" fmla="*/ 26 w 40"/>
                <a:gd name="T23" fmla="*/ 8 h 10"/>
                <a:gd name="T24" fmla="*/ 34 w 40"/>
                <a:gd name="T25" fmla="*/ 8 h 10"/>
                <a:gd name="T26" fmla="*/ 34 w 40"/>
                <a:gd name="T27" fmla="*/ 8 h 10"/>
                <a:gd name="T28" fmla="*/ 38 w 40"/>
                <a:gd name="T29" fmla="*/ 8 h 10"/>
                <a:gd name="T30" fmla="*/ 38 w 40"/>
                <a:gd name="T31" fmla="*/ 8 h 10"/>
                <a:gd name="T32" fmla="*/ 40 w 40"/>
                <a:gd name="T33" fmla="*/ 6 h 10"/>
                <a:gd name="T34" fmla="*/ 40 w 40"/>
                <a:gd name="T35" fmla="*/ 6 h 10"/>
                <a:gd name="T36" fmla="*/ 40 w 40"/>
                <a:gd name="T37" fmla="*/ 4 h 10"/>
                <a:gd name="T38" fmla="*/ 38 w 40"/>
                <a:gd name="T39" fmla="*/ 2 h 10"/>
                <a:gd name="T40" fmla="*/ 38 w 40"/>
                <a:gd name="T41" fmla="*/ 2 h 10"/>
                <a:gd name="T42" fmla="*/ 36 w 40"/>
                <a:gd name="T43" fmla="*/ 4 h 10"/>
                <a:gd name="T44" fmla="*/ 34 w 40"/>
                <a:gd name="T45" fmla="*/ 4 h 10"/>
                <a:gd name="T46" fmla="*/ 34 w 40"/>
                <a:gd name="T47" fmla="*/ 4 h 10"/>
                <a:gd name="T48" fmla="*/ 30 w 40"/>
                <a:gd name="T49" fmla="*/ 4 h 10"/>
                <a:gd name="T50" fmla="*/ 30 w 40"/>
                <a:gd name="T51" fmla="*/ 4 h 10"/>
                <a:gd name="T52" fmla="*/ 28 w 40"/>
                <a:gd name="T53" fmla="*/ 2 h 10"/>
                <a:gd name="T54" fmla="*/ 24 w 40"/>
                <a:gd name="T55" fmla="*/ 0 h 10"/>
                <a:gd name="T56" fmla="*/ 24 w 40"/>
                <a:gd name="T57" fmla="*/ 0 h 10"/>
                <a:gd name="T58" fmla="*/ 20 w 40"/>
                <a:gd name="T59" fmla="*/ 2 h 10"/>
                <a:gd name="T60" fmla="*/ 20 w 40"/>
                <a:gd name="T61" fmla="*/ 2 h 10"/>
                <a:gd name="T62" fmla="*/ 16 w 40"/>
                <a:gd name="T63" fmla="*/ 0 h 10"/>
                <a:gd name="T64" fmla="*/ 16 w 40"/>
                <a:gd name="T65" fmla="*/ 0 h 10"/>
                <a:gd name="T66" fmla="*/ 12 w 40"/>
                <a:gd name="T67" fmla="*/ 2 h 10"/>
                <a:gd name="T68" fmla="*/ 10 w 40"/>
                <a:gd name="T69" fmla="*/ 4 h 10"/>
                <a:gd name="T70" fmla="*/ 10 w 40"/>
                <a:gd name="T71" fmla="*/ 4 h 10"/>
                <a:gd name="T72" fmla="*/ 6 w 40"/>
                <a:gd name="T73" fmla="*/ 4 h 10"/>
                <a:gd name="T74" fmla="*/ 6 w 40"/>
                <a:gd name="T75" fmla="*/ 4 h 10"/>
                <a:gd name="T76" fmla="*/ 4 w 40"/>
                <a:gd name="T77" fmla="*/ 4 h 10"/>
                <a:gd name="T78" fmla="*/ 2 w 40"/>
                <a:gd name="T79" fmla="*/ 2 h 10"/>
                <a:gd name="T80" fmla="*/ 2 w 40"/>
                <a:gd name="T81" fmla="*/ 2 h 10"/>
                <a:gd name="T82" fmla="*/ 0 w 40"/>
                <a:gd name="T83" fmla="*/ 4 h 10"/>
                <a:gd name="T84" fmla="*/ 0 w 40"/>
                <a:gd name="T85" fmla="*/ 6 h 10"/>
                <a:gd name="T86" fmla="*/ 0 w 40"/>
                <a:gd name="T87" fmla="*/ 6 h 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14" y="8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Freeform 564"/>
            <p:cNvSpPr>
              <a:spLocks/>
            </p:cNvSpPr>
            <p:nvPr/>
          </p:nvSpPr>
          <p:spPr bwMode="auto">
            <a:xfrm>
              <a:off x="3450" y="2140"/>
              <a:ext cx="368" cy="1040"/>
            </a:xfrm>
            <a:custGeom>
              <a:avLst/>
              <a:gdLst>
                <a:gd name="T0" fmla="*/ 348 w 368"/>
                <a:gd name="T1" fmla="*/ 424 h 1040"/>
                <a:gd name="T2" fmla="*/ 346 w 368"/>
                <a:gd name="T3" fmla="*/ 412 h 1040"/>
                <a:gd name="T4" fmla="*/ 322 w 368"/>
                <a:gd name="T5" fmla="*/ 298 h 1040"/>
                <a:gd name="T6" fmla="*/ 306 w 368"/>
                <a:gd name="T7" fmla="*/ 222 h 1040"/>
                <a:gd name="T8" fmla="*/ 288 w 368"/>
                <a:gd name="T9" fmla="*/ 194 h 1040"/>
                <a:gd name="T10" fmla="*/ 266 w 368"/>
                <a:gd name="T11" fmla="*/ 174 h 1040"/>
                <a:gd name="T12" fmla="*/ 258 w 368"/>
                <a:gd name="T13" fmla="*/ 102 h 1040"/>
                <a:gd name="T14" fmla="*/ 242 w 368"/>
                <a:gd name="T15" fmla="*/ 54 h 1040"/>
                <a:gd name="T16" fmla="*/ 234 w 368"/>
                <a:gd name="T17" fmla="*/ 26 h 1040"/>
                <a:gd name="T18" fmla="*/ 206 w 368"/>
                <a:gd name="T19" fmla="*/ 2 h 1040"/>
                <a:gd name="T20" fmla="*/ 184 w 368"/>
                <a:gd name="T21" fmla="*/ 4 h 1040"/>
                <a:gd name="T22" fmla="*/ 168 w 368"/>
                <a:gd name="T23" fmla="*/ 2 h 1040"/>
                <a:gd name="T24" fmla="*/ 142 w 368"/>
                <a:gd name="T25" fmla="*/ 22 h 1040"/>
                <a:gd name="T26" fmla="*/ 126 w 368"/>
                <a:gd name="T27" fmla="*/ 52 h 1040"/>
                <a:gd name="T28" fmla="*/ 116 w 368"/>
                <a:gd name="T29" fmla="*/ 84 h 1040"/>
                <a:gd name="T30" fmla="*/ 104 w 368"/>
                <a:gd name="T31" fmla="*/ 164 h 1040"/>
                <a:gd name="T32" fmla="*/ 88 w 368"/>
                <a:gd name="T33" fmla="*/ 198 h 1040"/>
                <a:gd name="T34" fmla="*/ 62 w 368"/>
                <a:gd name="T35" fmla="*/ 224 h 1040"/>
                <a:gd name="T36" fmla="*/ 46 w 368"/>
                <a:gd name="T37" fmla="*/ 320 h 1040"/>
                <a:gd name="T38" fmla="*/ 24 w 368"/>
                <a:gd name="T39" fmla="*/ 410 h 1040"/>
                <a:gd name="T40" fmla="*/ 20 w 368"/>
                <a:gd name="T41" fmla="*/ 424 h 1040"/>
                <a:gd name="T42" fmla="*/ 2 w 368"/>
                <a:gd name="T43" fmla="*/ 424 h 1040"/>
                <a:gd name="T44" fmla="*/ 10 w 368"/>
                <a:gd name="T45" fmla="*/ 444 h 1040"/>
                <a:gd name="T46" fmla="*/ 14 w 368"/>
                <a:gd name="T47" fmla="*/ 466 h 1040"/>
                <a:gd name="T48" fmla="*/ 34 w 368"/>
                <a:gd name="T49" fmla="*/ 486 h 1040"/>
                <a:gd name="T50" fmla="*/ 54 w 368"/>
                <a:gd name="T51" fmla="*/ 494 h 1040"/>
                <a:gd name="T52" fmla="*/ 72 w 368"/>
                <a:gd name="T53" fmla="*/ 610 h 1040"/>
                <a:gd name="T54" fmla="*/ 72 w 368"/>
                <a:gd name="T55" fmla="*/ 900 h 1040"/>
                <a:gd name="T56" fmla="*/ 80 w 368"/>
                <a:gd name="T57" fmla="*/ 960 h 1040"/>
                <a:gd name="T58" fmla="*/ 90 w 368"/>
                <a:gd name="T59" fmla="*/ 980 h 1040"/>
                <a:gd name="T60" fmla="*/ 58 w 368"/>
                <a:gd name="T61" fmla="*/ 998 h 1040"/>
                <a:gd name="T62" fmla="*/ 50 w 368"/>
                <a:gd name="T63" fmla="*/ 1006 h 1040"/>
                <a:gd name="T64" fmla="*/ 48 w 368"/>
                <a:gd name="T65" fmla="*/ 1016 h 1040"/>
                <a:gd name="T66" fmla="*/ 54 w 368"/>
                <a:gd name="T67" fmla="*/ 1028 h 1040"/>
                <a:gd name="T68" fmla="*/ 108 w 368"/>
                <a:gd name="T69" fmla="*/ 1016 h 1040"/>
                <a:gd name="T70" fmla="*/ 152 w 368"/>
                <a:gd name="T71" fmla="*/ 1002 h 1040"/>
                <a:gd name="T72" fmla="*/ 168 w 368"/>
                <a:gd name="T73" fmla="*/ 976 h 1040"/>
                <a:gd name="T74" fmla="*/ 212 w 368"/>
                <a:gd name="T75" fmla="*/ 980 h 1040"/>
                <a:gd name="T76" fmla="*/ 218 w 368"/>
                <a:gd name="T77" fmla="*/ 1004 h 1040"/>
                <a:gd name="T78" fmla="*/ 218 w 368"/>
                <a:gd name="T79" fmla="*/ 1018 h 1040"/>
                <a:gd name="T80" fmla="*/ 230 w 368"/>
                <a:gd name="T81" fmla="*/ 1040 h 1040"/>
                <a:gd name="T82" fmla="*/ 256 w 368"/>
                <a:gd name="T83" fmla="*/ 1040 h 1040"/>
                <a:gd name="T84" fmla="*/ 274 w 368"/>
                <a:gd name="T85" fmla="*/ 1034 h 1040"/>
                <a:gd name="T86" fmla="*/ 280 w 368"/>
                <a:gd name="T87" fmla="*/ 1026 h 1040"/>
                <a:gd name="T88" fmla="*/ 284 w 368"/>
                <a:gd name="T89" fmla="*/ 1020 h 1040"/>
                <a:gd name="T90" fmla="*/ 276 w 368"/>
                <a:gd name="T91" fmla="*/ 1004 h 1040"/>
                <a:gd name="T92" fmla="*/ 254 w 368"/>
                <a:gd name="T93" fmla="*/ 976 h 1040"/>
                <a:gd name="T94" fmla="*/ 258 w 368"/>
                <a:gd name="T95" fmla="*/ 968 h 1040"/>
                <a:gd name="T96" fmla="*/ 296 w 368"/>
                <a:gd name="T97" fmla="*/ 938 h 1040"/>
                <a:gd name="T98" fmla="*/ 292 w 368"/>
                <a:gd name="T99" fmla="*/ 724 h 1040"/>
                <a:gd name="T100" fmla="*/ 292 w 368"/>
                <a:gd name="T101" fmla="*/ 518 h 1040"/>
                <a:gd name="T102" fmla="*/ 320 w 368"/>
                <a:gd name="T103" fmla="*/ 494 h 1040"/>
                <a:gd name="T104" fmla="*/ 338 w 368"/>
                <a:gd name="T105" fmla="*/ 484 h 1040"/>
                <a:gd name="T106" fmla="*/ 356 w 368"/>
                <a:gd name="T107" fmla="*/ 466 h 1040"/>
                <a:gd name="T108" fmla="*/ 358 w 368"/>
                <a:gd name="T109" fmla="*/ 444 h 1040"/>
                <a:gd name="T110" fmla="*/ 366 w 368"/>
                <a:gd name="T111" fmla="*/ 424 h 10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8" h="1040">
                  <a:moveTo>
                    <a:pt x="366" y="424"/>
                  </a:moveTo>
                  <a:lnTo>
                    <a:pt x="366" y="424"/>
                  </a:lnTo>
                  <a:lnTo>
                    <a:pt x="364" y="422"/>
                  </a:lnTo>
                  <a:lnTo>
                    <a:pt x="360" y="422"/>
                  </a:lnTo>
                  <a:lnTo>
                    <a:pt x="354" y="422"/>
                  </a:lnTo>
                  <a:lnTo>
                    <a:pt x="348" y="424"/>
                  </a:lnTo>
                  <a:lnTo>
                    <a:pt x="348" y="422"/>
                  </a:lnTo>
                  <a:lnTo>
                    <a:pt x="348" y="420"/>
                  </a:lnTo>
                  <a:lnTo>
                    <a:pt x="346" y="412"/>
                  </a:lnTo>
                  <a:lnTo>
                    <a:pt x="338" y="402"/>
                  </a:lnTo>
                  <a:lnTo>
                    <a:pt x="326" y="376"/>
                  </a:lnTo>
                  <a:lnTo>
                    <a:pt x="324" y="320"/>
                  </a:lnTo>
                  <a:lnTo>
                    <a:pt x="322" y="298"/>
                  </a:lnTo>
                  <a:lnTo>
                    <a:pt x="320" y="264"/>
                  </a:lnTo>
                  <a:lnTo>
                    <a:pt x="320" y="252"/>
                  </a:lnTo>
                  <a:lnTo>
                    <a:pt x="316" y="240"/>
                  </a:lnTo>
                  <a:lnTo>
                    <a:pt x="308" y="224"/>
                  </a:lnTo>
                  <a:lnTo>
                    <a:pt x="306" y="222"/>
                  </a:lnTo>
                  <a:lnTo>
                    <a:pt x="302" y="216"/>
                  </a:lnTo>
                  <a:lnTo>
                    <a:pt x="298" y="212"/>
                  </a:lnTo>
                  <a:lnTo>
                    <a:pt x="298" y="206"/>
                  </a:lnTo>
                  <a:lnTo>
                    <a:pt x="288" y="194"/>
                  </a:lnTo>
                  <a:lnTo>
                    <a:pt x="284" y="194"/>
                  </a:lnTo>
                  <a:lnTo>
                    <a:pt x="282" y="196"/>
                  </a:lnTo>
                  <a:lnTo>
                    <a:pt x="278" y="196"/>
                  </a:lnTo>
                  <a:lnTo>
                    <a:pt x="266" y="174"/>
                  </a:lnTo>
                  <a:lnTo>
                    <a:pt x="262" y="166"/>
                  </a:lnTo>
                  <a:lnTo>
                    <a:pt x="260" y="154"/>
                  </a:lnTo>
                  <a:lnTo>
                    <a:pt x="260" y="126"/>
                  </a:lnTo>
                  <a:lnTo>
                    <a:pt x="260" y="118"/>
                  </a:lnTo>
                  <a:lnTo>
                    <a:pt x="258" y="102"/>
                  </a:lnTo>
                  <a:lnTo>
                    <a:pt x="256" y="90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2" y="54"/>
                  </a:lnTo>
                  <a:lnTo>
                    <a:pt x="240" y="44"/>
                  </a:lnTo>
                  <a:lnTo>
                    <a:pt x="236" y="30"/>
                  </a:lnTo>
                  <a:lnTo>
                    <a:pt x="234" y="26"/>
                  </a:lnTo>
                  <a:lnTo>
                    <a:pt x="228" y="22"/>
                  </a:lnTo>
                  <a:lnTo>
                    <a:pt x="222" y="16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6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0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2" y="2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48" y="16"/>
                  </a:lnTo>
                  <a:lnTo>
                    <a:pt x="142" y="22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2" y="30"/>
                  </a:lnTo>
                  <a:lnTo>
                    <a:pt x="128" y="42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8" y="56"/>
                  </a:lnTo>
                  <a:lnTo>
                    <a:pt x="122" y="72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6" y="108"/>
                  </a:lnTo>
                  <a:lnTo>
                    <a:pt x="104" y="126"/>
                  </a:lnTo>
                  <a:lnTo>
                    <a:pt x="106" y="146"/>
                  </a:lnTo>
                  <a:lnTo>
                    <a:pt x="104" y="164"/>
                  </a:lnTo>
                  <a:lnTo>
                    <a:pt x="102" y="170"/>
                  </a:lnTo>
                  <a:lnTo>
                    <a:pt x="100" y="174"/>
                  </a:lnTo>
                  <a:lnTo>
                    <a:pt x="94" y="184"/>
                  </a:lnTo>
                  <a:lnTo>
                    <a:pt x="88" y="198"/>
                  </a:lnTo>
                  <a:lnTo>
                    <a:pt x="80" y="204"/>
                  </a:lnTo>
                  <a:lnTo>
                    <a:pt x="74" y="210"/>
                  </a:lnTo>
                  <a:lnTo>
                    <a:pt x="68" y="216"/>
                  </a:lnTo>
                  <a:lnTo>
                    <a:pt x="64" y="222"/>
                  </a:lnTo>
                  <a:lnTo>
                    <a:pt x="62" y="224"/>
                  </a:lnTo>
                  <a:lnTo>
                    <a:pt x="54" y="240"/>
                  </a:lnTo>
                  <a:lnTo>
                    <a:pt x="50" y="252"/>
                  </a:lnTo>
                  <a:lnTo>
                    <a:pt x="50" y="264"/>
                  </a:lnTo>
                  <a:lnTo>
                    <a:pt x="48" y="298"/>
                  </a:lnTo>
                  <a:lnTo>
                    <a:pt x="46" y="320"/>
                  </a:lnTo>
                  <a:lnTo>
                    <a:pt x="44" y="376"/>
                  </a:lnTo>
                  <a:lnTo>
                    <a:pt x="34" y="400"/>
                  </a:lnTo>
                  <a:lnTo>
                    <a:pt x="28" y="404"/>
                  </a:lnTo>
                  <a:lnTo>
                    <a:pt x="24" y="410"/>
                  </a:lnTo>
                  <a:lnTo>
                    <a:pt x="22" y="416"/>
                  </a:lnTo>
                  <a:lnTo>
                    <a:pt x="20" y="420"/>
                  </a:lnTo>
                  <a:lnTo>
                    <a:pt x="20" y="422"/>
                  </a:lnTo>
                  <a:lnTo>
                    <a:pt x="20" y="424"/>
                  </a:lnTo>
                  <a:lnTo>
                    <a:pt x="14" y="422"/>
                  </a:lnTo>
                  <a:lnTo>
                    <a:pt x="10" y="422"/>
                  </a:lnTo>
                  <a:lnTo>
                    <a:pt x="6" y="422"/>
                  </a:lnTo>
                  <a:lnTo>
                    <a:pt x="2" y="424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4" y="440"/>
                  </a:lnTo>
                  <a:lnTo>
                    <a:pt x="10" y="444"/>
                  </a:lnTo>
                  <a:lnTo>
                    <a:pt x="6" y="458"/>
                  </a:lnTo>
                  <a:lnTo>
                    <a:pt x="8" y="462"/>
                  </a:lnTo>
                  <a:lnTo>
                    <a:pt x="10" y="464"/>
                  </a:lnTo>
                  <a:lnTo>
                    <a:pt x="14" y="466"/>
                  </a:lnTo>
                  <a:lnTo>
                    <a:pt x="16" y="468"/>
                  </a:lnTo>
                  <a:lnTo>
                    <a:pt x="22" y="470"/>
                  </a:lnTo>
                  <a:lnTo>
                    <a:pt x="22" y="474"/>
                  </a:lnTo>
                  <a:lnTo>
                    <a:pt x="22" y="476"/>
                  </a:lnTo>
                  <a:lnTo>
                    <a:pt x="32" y="484"/>
                  </a:lnTo>
                  <a:lnTo>
                    <a:pt x="34" y="486"/>
                  </a:lnTo>
                  <a:lnTo>
                    <a:pt x="40" y="486"/>
                  </a:lnTo>
                  <a:lnTo>
                    <a:pt x="46" y="494"/>
                  </a:lnTo>
                  <a:lnTo>
                    <a:pt x="50" y="494"/>
                  </a:lnTo>
                  <a:lnTo>
                    <a:pt x="54" y="494"/>
                  </a:lnTo>
                  <a:lnTo>
                    <a:pt x="74" y="490"/>
                  </a:lnTo>
                  <a:lnTo>
                    <a:pt x="76" y="492"/>
                  </a:lnTo>
                  <a:lnTo>
                    <a:pt x="72" y="542"/>
                  </a:lnTo>
                  <a:lnTo>
                    <a:pt x="72" y="610"/>
                  </a:lnTo>
                  <a:lnTo>
                    <a:pt x="74" y="676"/>
                  </a:lnTo>
                  <a:lnTo>
                    <a:pt x="74" y="704"/>
                  </a:lnTo>
                  <a:lnTo>
                    <a:pt x="74" y="728"/>
                  </a:lnTo>
                  <a:lnTo>
                    <a:pt x="74" y="846"/>
                  </a:lnTo>
                  <a:lnTo>
                    <a:pt x="72" y="900"/>
                  </a:lnTo>
                  <a:lnTo>
                    <a:pt x="70" y="930"/>
                  </a:lnTo>
                  <a:lnTo>
                    <a:pt x="70" y="942"/>
                  </a:lnTo>
                  <a:lnTo>
                    <a:pt x="72" y="950"/>
                  </a:lnTo>
                  <a:lnTo>
                    <a:pt x="76" y="956"/>
                  </a:lnTo>
                  <a:lnTo>
                    <a:pt x="80" y="960"/>
                  </a:lnTo>
                  <a:lnTo>
                    <a:pt x="94" y="966"/>
                  </a:lnTo>
                  <a:lnTo>
                    <a:pt x="110" y="970"/>
                  </a:lnTo>
                  <a:lnTo>
                    <a:pt x="106" y="972"/>
                  </a:lnTo>
                  <a:lnTo>
                    <a:pt x="102" y="974"/>
                  </a:lnTo>
                  <a:lnTo>
                    <a:pt x="90" y="980"/>
                  </a:lnTo>
                  <a:lnTo>
                    <a:pt x="64" y="994"/>
                  </a:lnTo>
                  <a:lnTo>
                    <a:pt x="62" y="996"/>
                  </a:lnTo>
                  <a:lnTo>
                    <a:pt x="60" y="998"/>
                  </a:lnTo>
                  <a:lnTo>
                    <a:pt x="58" y="998"/>
                  </a:lnTo>
                  <a:lnTo>
                    <a:pt x="56" y="1000"/>
                  </a:lnTo>
                  <a:lnTo>
                    <a:pt x="56" y="1004"/>
                  </a:lnTo>
                  <a:lnTo>
                    <a:pt x="54" y="1004"/>
                  </a:lnTo>
                  <a:lnTo>
                    <a:pt x="50" y="1006"/>
                  </a:lnTo>
                  <a:lnTo>
                    <a:pt x="50" y="1010"/>
                  </a:lnTo>
                  <a:lnTo>
                    <a:pt x="50" y="1012"/>
                  </a:lnTo>
                  <a:lnTo>
                    <a:pt x="52" y="1014"/>
                  </a:lnTo>
                  <a:lnTo>
                    <a:pt x="48" y="1016"/>
                  </a:lnTo>
                  <a:lnTo>
                    <a:pt x="48" y="1020"/>
                  </a:lnTo>
                  <a:lnTo>
                    <a:pt x="50" y="1024"/>
                  </a:lnTo>
                  <a:lnTo>
                    <a:pt x="54" y="1028"/>
                  </a:lnTo>
                  <a:lnTo>
                    <a:pt x="56" y="1030"/>
                  </a:lnTo>
                  <a:lnTo>
                    <a:pt x="60" y="1030"/>
                  </a:lnTo>
                  <a:lnTo>
                    <a:pt x="86" y="1024"/>
                  </a:lnTo>
                  <a:lnTo>
                    <a:pt x="90" y="1024"/>
                  </a:lnTo>
                  <a:lnTo>
                    <a:pt x="108" y="1016"/>
                  </a:lnTo>
                  <a:lnTo>
                    <a:pt x="112" y="1012"/>
                  </a:lnTo>
                  <a:lnTo>
                    <a:pt x="132" y="1006"/>
                  </a:lnTo>
                  <a:lnTo>
                    <a:pt x="152" y="1002"/>
                  </a:lnTo>
                  <a:lnTo>
                    <a:pt x="160" y="1000"/>
                  </a:lnTo>
                  <a:lnTo>
                    <a:pt x="164" y="996"/>
                  </a:lnTo>
                  <a:lnTo>
                    <a:pt x="166" y="992"/>
                  </a:lnTo>
                  <a:lnTo>
                    <a:pt x="168" y="986"/>
                  </a:lnTo>
                  <a:lnTo>
                    <a:pt x="168" y="976"/>
                  </a:lnTo>
                  <a:lnTo>
                    <a:pt x="180" y="976"/>
                  </a:lnTo>
                  <a:lnTo>
                    <a:pt x="190" y="976"/>
                  </a:lnTo>
                  <a:lnTo>
                    <a:pt x="210" y="974"/>
                  </a:lnTo>
                  <a:lnTo>
                    <a:pt x="212" y="976"/>
                  </a:lnTo>
                  <a:lnTo>
                    <a:pt x="212" y="980"/>
                  </a:lnTo>
                  <a:lnTo>
                    <a:pt x="212" y="984"/>
                  </a:lnTo>
                  <a:lnTo>
                    <a:pt x="216" y="994"/>
                  </a:lnTo>
                  <a:lnTo>
                    <a:pt x="218" y="1000"/>
                  </a:lnTo>
                  <a:lnTo>
                    <a:pt x="218" y="1004"/>
                  </a:lnTo>
                  <a:lnTo>
                    <a:pt x="218" y="1008"/>
                  </a:lnTo>
                  <a:lnTo>
                    <a:pt x="218" y="1014"/>
                  </a:lnTo>
                  <a:lnTo>
                    <a:pt x="218" y="1018"/>
                  </a:lnTo>
                  <a:lnTo>
                    <a:pt x="220" y="1024"/>
                  </a:lnTo>
                  <a:lnTo>
                    <a:pt x="222" y="1030"/>
                  </a:lnTo>
                  <a:lnTo>
                    <a:pt x="224" y="1034"/>
                  </a:lnTo>
                  <a:lnTo>
                    <a:pt x="226" y="1038"/>
                  </a:lnTo>
                  <a:lnTo>
                    <a:pt x="230" y="1040"/>
                  </a:lnTo>
                  <a:lnTo>
                    <a:pt x="238" y="1040"/>
                  </a:lnTo>
                  <a:lnTo>
                    <a:pt x="242" y="1038"/>
                  </a:lnTo>
                  <a:lnTo>
                    <a:pt x="246" y="1036"/>
                  </a:lnTo>
                  <a:lnTo>
                    <a:pt x="252" y="1040"/>
                  </a:lnTo>
                  <a:lnTo>
                    <a:pt x="256" y="1040"/>
                  </a:lnTo>
                  <a:lnTo>
                    <a:pt x="260" y="1038"/>
                  </a:lnTo>
                  <a:lnTo>
                    <a:pt x="264" y="1036"/>
                  </a:lnTo>
                  <a:lnTo>
                    <a:pt x="270" y="1038"/>
                  </a:lnTo>
                  <a:lnTo>
                    <a:pt x="274" y="1034"/>
                  </a:lnTo>
                  <a:lnTo>
                    <a:pt x="276" y="1032"/>
                  </a:lnTo>
                  <a:lnTo>
                    <a:pt x="276" y="1030"/>
                  </a:lnTo>
                  <a:lnTo>
                    <a:pt x="280" y="1028"/>
                  </a:lnTo>
                  <a:lnTo>
                    <a:pt x="280" y="1026"/>
                  </a:lnTo>
                  <a:lnTo>
                    <a:pt x="282" y="1024"/>
                  </a:lnTo>
                  <a:lnTo>
                    <a:pt x="284" y="1020"/>
                  </a:lnTo>
                  <a:lnTo>
                    <a:pt x="284" y="1018"/>
                  </a:lnTo>
                  <a:lnTo>
                    <a:pt x="280" y="1012"/>
                  </a:lnTo>
                  <a:lnTo>
                    <a:pt x="278" y="1008"/>
                  </a:lnTo>
                  <a:lnTo>
                    <a:pt x="276" y="1004"/>
                  </a:lnTo>
                  <a:lnTo>
                    <a:pt x="272" y="1002"/>
                  </a:lnTo>
                  <a:lnTo>
                    <a:pt x="270" y="998"/>
                  </a:lnTo>
                  <a:lnTo>
                    <a:pt x="254" y="978"/>
                  </a:lnTo>
                  <a:lnTo>
                    <a:pt x="254" y="976"/>
                  </a:lnTo>
                  <a:lnTo>
                    <a:pt x="254" y="972"/>
                  </a:lnTo>
                  <a:lnTo>
                    <a:pt x="254" y="968"/>
                  </a:lnTo>
                  <a:lnTo>
                    <a:pt x="258" y="968"/>
                  </a:lnTo>
                  <a:lnTo>
                    <a:pt x="272" y="964"/>
                  </a:lnTo>
                  <a:lnTo>
                    <a:pt x="284" y="960"/>
                  </a:lnTo>
                  <a:lnTo>
                    <a:pt x="290" y="956"/>
                  </a:lnTo>
                  <a:lnTo>
                    <a:pt x="294" y="948"/>
                  </a:lnTo>
                  <a:lnTo>
                    <a:pt x="296" y="938"/>
                  </a:lnTo>
                  <a:lnTo>
                    <a:pt x="298" y="932"/>
                  </a:lnTo>
                  <a:lnTo>
                    <a:pt x="294" y="896"/>
                  </a:lnTo>
                  <a:lnTo>
                    <a:pt x="294" y="850"/>
                  </a:lnTo>
                  <a:lnTo>
                    <a:pt x="292" y="754"/>
                  </a:lnTo>
                  <a:lnTo>
                    <a:pt x="292" y="724"/>
                  </a:lnTo>
                  <a:lnTo>
                    <a:pt x="296" y="684"/>
                  </a:lnTo>
                  <a:lnTo>
                    <a:pt x="296" y="626"/>
                  </a:lnTo>
                  <a:lnTo>
                    <a:pt x="294" y="576"/>
                  </a:lnTo>
                  <a:lnTo>
                    <a:pt x="292" y="518"/>
                  </a:lnTo>
                  <a:lnTo>
                    <a:pt x="292" y="492"/>
                  </a:lnTo>
                  <a:lnTo>
                    <a:pt x="292" y="490"/>
                  </a:lnTo>
                  <a:lnTo>
                    <a:pt x="294" y="490"/>
                  </a:lnTo>
                  <a:lnTo>
                    <a:pt x="314" y="494"/>
                  </a:lnTo>
                  <a:lnTo>
                    <a:pt x="320" y="494"/>
                  </a:lnTo>
                  <a:lnTo>
                    <a:pt x="322" y="494"/>
                  </a:lnTo>
                  <a:lnTo>
                    <a:pt x="330" y="486"/>
                  </a:lnTo>
                  <a:lnTo>
                    <a:pt x="334" y="486"/>
                  </a:lnTo>
                  <a:lnTo>
                    <a:pt x="338" y="484"/>
                  </a:lnTo>
                  <a:lnTo>
                    <a:pt x="346" y="476"/>
                  </a:lnTo>
                  <a:lnTo>
                    <a:pt x="348" y="474"/>
                  </a:lnTo>
                  <a:lnTo>
                    <a:pt x="348" y="470"/>
                  </a:lnTo>
                  <a:lnTo>
                    <a:pt x="354" y="468"/>
                  </a:lnTo>
                  <a:lnTo>
                    <a:pt x="356" y="466"/>
                  </a:lnTo>
                  <a:lnTo>
                    <a:pt x="358" y="464"/>
                  </a:lnTo>
                  <a:lnTo>
                    <a:pt x="362" y="462"/>
                  </a:lnTo>
                  <a:lnTo>
                    <a:pt x="364" y="458"/>
                  </a:lnTo>
                  <a:lnTo>
                    <a:pt x="358" y="444"/>
                  </a:lnTo>
                  <a:lnTo>
                    <a:pt x="364" y="440"/>
                  </a:lnTo>
                  <a:lnTo>
                    <a:pt x="368" y="434"/>
                  </a:lnTo>
                  <a:lnTo>
                    <a:pt x="368" y="430"/>
                  </a:lnTo>
                  <a:lnTo>
                    <a:pt x="368" y="426"/>
                  </a:lnTo>
                  <a:lnTo>
                    <a:pt x="366" y="4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Freeform 565"/>
            <p:cNvSpPr>
              <a:spLocks/>
            </p:cNvSpPr>
            <p:nvPr/>
          </p:nvSpPr>
          <p:spPr bwMode="auto">
            <a:xfrm>
              <a:off x="3726" y="2362"/>
              <a:ext cx="48" cy="172"/>
            </a:xfrm>
            <a:custGeom>
              <a:avLst/>
              <a:gdLst>
                <a:gd name="T0" fmla="*/ 24 w 48"/>
                <a:gd name="T1" fmla="*/ 4 h 172"/>
                <a:gd name="T2" fmla="*/ 24 w 48"/>
                <a:gd name="T3" fmla="*/ 6 h 172"/>
                <a:gd name="T4" fmla="*/ 24 w 48"/>
                <a:gd name="T5" fmla="*/ 6 h 172"/>
                <a:gd name="T6" fmla="*/ 32 w 48"/>
                <a:gd name="T7" fmla="*/ 22 h 172"/>
                <a:gd name="T8" fmla="*/ 36 w 48"/>
                <a:gd name="T9" fmla="*/ 32 h 172"/>
                <a:gd name="T10" fmla="*/ 36 w 48"/>
                <a:gd name="T11" fmla="*/ 42 h 172"/>
                <a:gd name="T12" fmla="*/ 36 w 48"/>
                <a:gd name="T13" fmla="*/ 42 h 172"/>
                <a:gd name="T14" fmla="*/ 38 w 48"/>
                <a:gd name="T15" fmla="*/ 76 h 172"/>
                <a:gd name="T16" fmla="*/ 38 w 48"/>
                <a:gd name="T17" fmla="*/ 76 h 172"/>
                <a:gd name="T18" fmla="*/ 40 w 48"/>
                <a:gd name="T19" fmla="*/ 98 h 172"/>
                <a:gd name="T20" fmla="*/ 40 w 48"/>
                <a:gd name="T21" fmla="*/ 98 h 172"/>
                <a:gd name="T22" fmla="*/ 42 w 48"/>
                <a:gd name="T23" fmla="*/ 156 h 172"/>
                <a:gd name="T24" fmla="*/ 42 w 48"/>
                <a:gd name="T25" fmla="*/ 156 h 172"/>
                <a:gd name="T26" fmla="*/ 42 w 48"/>
                <a:gd name="T27" fmla="*/ 158 h 172"/>
                <a:gd name="T28" fmla="*/ 42 w 48"/>
                <a:gd name="T29" fmla="*/ 158 h 172"/>
                <a:gd name="T30" fmla="*/ 48 w 48"/>
                <a:gd name="T31" fmla="*/ 172 h 172"/>
                <a:gd name="T32" fmla="*/ 48 w 48"/>
                <a:gd name="T33" fmla="*/ 172 h 172"/>
                <a:gd name="T34" fmla="*/ 36 w 48"/>
                <a:gd name="T35" fmla="*/ 166 h 172"/>
                <a:gd name="T36" fmla="*/ 22 w 48"/>
                <a:gd name="T37" fmla="*/ 162 h 172"/>
                <a:gd name="T38" fmla="*/ 22 w 48"/>
                <a:gd name="T39" fmla="*/ 162 h 172"/>
                <a:gd name="T40" fmla="*/ 0 w 48"/>
                <a:gd name="T41" fmla="*/ 156 h 172"/>
                <a:gd name="T42" fmla="*/ 0 w 48"/>
                <a:gd name="T43" fmla="*/ 156 h 172"/>
                <a:gd name="T44" fmla="*/ 0 w 48"/>
                <a:gd name="T45" fmla="*/ 150 h 172"/>
                <a:gd name="T46" fmla="*/ 0 w 48"/>
                <a:gd name="T47" fmla="*/ 150 h 172"/>
                <a:gd name="T48" fmla="*/ 4 w 48"/>
                <a:gd name="T49" fmla="*/ 128 h 172"/>
                <a:gd name="T50" fmla="*/ 4 w 48"/>
                <a:gd name="T51" fmla="*/ 128 h 172"/>
                <a:gd name="T52" fmla="*/ 6 w 48"/>
                <a:gd name="T53" fmla="*/ 112 h 172"/>
                <a:gd name="T54" fmla="*/ 8 w 48"/>
                <a:gd name="T55" fmla="*/ 100 h 172"/>
                <a:gd name="T56" fmla="*/ 8 w 48"/>
                <a:gd name="T57" fmla="*/ 88 h 172"/>
                <a:gd name="T58" fmla="*/ 6 w 48"/>
                <a:gd name="T59" fmla="*/ 74 h 172"/>
                <a:gd name="T60" fmla="*/ 6 w 48"/>
                <a:gd name="T61" fmla="*/ 74 h 172"/>
                <a:gd name="T62" fmla="*/ 8 w 48"/>
                <a:gd name="T63" fmla="*/ 60 h 172"/>
                <a:gd name="T64" fmla="*/ 8 w 48"/>
                <a:gd name="T65" fmla="*/ 60 h 172"/>
                <a:gd name="T66" fmla="*/ 14 w 48"/>
                <a:gd name="T67" fmla="*/ 62 h 172"/>
                <a:gd name="T68" fmla="*/ 18 w 48"/>
                <a:gd name="T69" fmla="*/ 60 h 172"/>
                <a:gd name="T70" fmla="*/ 18 w 48"/>
                <a:gd name="T71" fmla="*/ 60 h 172"/>
                <a:gd name="T72" fmla="*/ 24 w 48"/>
                <a:gd name="T73" fmla="*/ 58 h 172"/>
                <a:gd name="T74" fmla="*/ 22 w 48"/>
                <a:gd name="T75" fmla="*/ 56 h 172"/>
                <a:gd name="T76" fmla="*/ 22 w 48"/>
                <a:gd name="T77" fmla="*/ 56 h 172"/>
                <a:gd name="T78" fmla="*/ 18 w 48"/>
                <a:gd name="T79" fmla="*/ 52 h 172"/>
                <a:gd name="T80" fmla="*/ 16 w 48"/>
                <a:gd name="T81" fmla="*/ 48 h 172"/>
                <a:gd name="T82" fmla="*/ 14 w 48"/>
                <a:gd name="T83" fmla="*/ 40 h 172"/>
                <a:gd name="T84" fmla="*/ 14 w 48"/>
                <a:gd name="T85" fmla="*/ 40 h 172"/>
                <a:gd name="T86" fmla="*/ 14 w 48"/>
                <a:gd name="T87" fmla="*/ 30 h 172"/>
                <a:gd name="T88" fmla="*/ 14 w 48"/>
                <a:gd name="T89" fmla="*/ 30 h 172"/>
                <a:gd name="T90" fmla="*/ 20 w 48"/>
                <a:gd name="T91" fmla="*/ 0 h 172"/>
                <a:gd name="T92" fmla="*/ 20 w 48"/>
                <a:gd name="T93" fmla="*/ 0 h 172"/>
                <a:gd name="T94" fmla="*/ 24 w 48"/>
                <a:gd name="T95" fmla="*/ 4 h 172"/>
                <a:gd name="T96" fmla="*/ 24 w 48"/>
                <a:gd name="T97" fmla="*/ 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" h="172">
                  <a:moveTo>
                    <a:pt x="24" y="4"/>
                  </a:moveTo>
                  <a:lnTo>
                    <a:pt x="24" y="6"/>
                  </a:lnTo>
                  <a:lnTo>
                    <a:pt x="32" y="22"/>
                  </a:lnTo>
                  <a:lnTo>
                    <a:pt x="36" y="32"/>
                  </a:lnTo>
                  <a:lnTo>
                    <a:pt x="36" y="42"/>
                  </a:lnTo>
                  <a:lnTo>
                    <a:pt x="38" y="76"/>
                  </a:lnTo>
                  <a:lnTo>
                    <a:pt x="40" y="98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8" y="172"/>
                  </a:lnTo>
                  <a:lnTo>
                    <a:pt x="36" y="166"/>
                  </a:lnTo>
                  <a:lnTo>
                    <a:pt x="22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4" y="128"/>
                  </a:lnTo>
                  <a:lnTo>
                    <a:pt x="6" y="112"/>
                  </a:lnTo>
                  <a:lnTo>
                    <a:pt x="8" y="100"/>
                  </a:lnTo>
                  <a:lnTo>
                    <a:pt x="8" y="88"/>
                  </a:lnTo>
                  <a:lnTo>
                    <a:pt x="6" y="74"/>
                  </a:lnTo>
                  <a:lnTo>
                    <a:pt x="8" y="60"/>
                  </a:lnTo>
                  <a:lnTo>
                    <a:pt x="14" y="62"/>
                  </a:lnTo>
                  <a:lnTo>
                    <a:pt x="18" y="60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18" y="52"/>
                  </a:lnTo>
                  <a:lnTo>
                    <a:pt x="16" y="48"/>
                  </a:lnTo>
                  <a:lnTo>
                    <a:pt x="14" y="40"/>
                  </a:lnTo>
                  <a:lnTo>
                    <a:pt x="14" y="30"/>
                  </a:lnTo>
                  <a:lnTo>
                    <a:pt x="20" y="0"/>
                  </a:lnTo>
                  <a:lnTo>
                    <a:pt x="2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Freeform 566"/>
            <p:cNvSpPr>
              <a:spLocks/>
            </p:cNvSpPr>
            <p:nvPr/>
          </p:nvSpPr>
          <p:spPr bwMode="auto">
            <a:xfrm>
              <a:off x="3726" y="2344"/>
              <a:ext cx="14" cy="26"/>
            </a:xfrm>
            <a:custGeom>
              <a:avLst/>
              <a:gdLst>
                <a:gd name="T0" fmla="*/ 6 w 14"/>
                <a:gd name="T1" fmla="*/ 0 h 26"/>
                <a:gd name="T2" fmla="*/ 14 w 14"/>
                <a:gd name="T3" fmla="*/ 6 h 26"/>
                <a:gd name="T4" fmla="*/ 10 w 14"/>
                <a:gd name="T5" fmla="*/ 26 h 26"/>
                <a:gd name="T6" fmla="*/ 10 w 14"/>
                <a:gd name="T7" fmla="*/ 26 h 26"/>
                <a:gd name="T8" fmla="*/ 4 w 14"/>
                <a:gd name="T9" fmla="*/ 16 h 26"/>
                <a:gd name="T10" fmla="*/ 0 w 14"/>
                <a:gd name="T11" fmla="*/ 10 h 26"/>
                <a:gd name="T12" fmla="*/ 0 w 14"/>
                <a:gd name="T13" fmla="*/ 10 h 26"/>
                <a:gd name="T14" fmla="*/ 6 w 14"/>
                <a:gd name="T15" fmla="*/ 0 h 26"/>
                <a:gd name="T16" fmla="*/ 6 w 14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6" y="0"/>
                  </a:moveTo>
                  <a:lnTo>
                    <a:pt x="14" y="6"/>
                  </a:lnTo>
                  <a:lnTo>
                    <a:pt x="10" y="26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Freeform 567"/>
            <p:cNvSpPr>
              <a:spLocks/>
            </p:cNvSpPr>
            <p:nvPr/>
          </p:nvSpPr>
          <p:spPr bwMode="auto">
            <a:xfrm>
              <a:off x="3680" y="2414"/>
              <a:ext cx="44" cy="98"/>
            </a:xfrm>
            <a:custGeom>
              <a:avLst/>
              <a:gdLst>
                <a:gd name="T0" fmla="*/ 28 w 44"/>
                <a:gd name="T1" fmla="*/ 38 h 98"/>
                <a:gd name="T2" fmla="*/ 28 w 44"/>
                <a:gd name="T3" fmla="*/ 38 h 98"/>
                <a:gd name="T4" fmla="*/ 28 w 44"/>
                <a:gd name="T5" fmla="*/ 38 h 98"/>
                <a:gd name="T6" fmla="*/ 30 w 44"/>
                <a:gd name="T7" fmla="*/ 38 h 98"/>
                <a:gd name="T8" fmla="*/ 30 w 44"/>
                <a:gd name="T9" fmla="*/ 38 h 98"/>
                <a:gd name="T10" fmla="*/ 34 w 44"/>
                <a:gd name="T11" fmla="*/ 28 h 98"/>
                <a:gd name="T12" fmla="*/ 38 w 44"/>
                <a:gd name="T13" fmla="*/ 16 h 98"/>
                <a:gd name="T14" fmla="*/ 38 w 44"/>
                <a:gd name="T15" fmla="*/ 16 h 98"/>
                <a:gd name="T16" fmla="*/ 38 w 44"/>
                <a:gd name="T17" fmla="*/ 0 h 98"/>
                <a:gd name="T18" fmla="*/ 38 w 44"/>
                <a:gd name="T19" fmla="*/ 0 h 98"/>
                <a:gd name="T20" fmla="*/ 44 w 44"/>
                <a:gd name="T21" fmla="*/ 2 h 98"/>
                <a:gd name="T22" fmla="*/ 44 w 44"/>
                <a:gd name="T23" fmla="*/ 2 h 98"/>
                <a:gd name="T24" fmla="*/ 30 w 44"/>
                <a:gd name="T25" fmla="*/ 54 h 98"/>
                <a:gd name="T26" fmla="*/ 14 w 44"/>
                <a:gd name="T27" fmla="*/ 98 h 98"/>
                <a:gd name="T28" fmla="*/ 14 w 44"/>
                <a:gd name="T29" fmla="*/ 98 h 98"/>
                <a:gd name="T30" fmla="*/ 0 w 44"/>
                <a:gd name="T31" fmla="*/ 96 h 98"/>
                <a:gd name="T32" fmla="*/ 0 w 44"/>
                <a:gd name="T33" fmla="*/ 96 h 98"/>
                <a:gd name="T34" fmla="*/ 14 w 44"/>
                <a:gd name="T35" fmla="*/ 62 h 98"/>
                <a:gd name="T36" fmla="*/ 26 w 44"/>
                <a:gd name="T37" fmla="*/ 30 h 98"/>
                <a:gd name="T38" fmla="*/ 26 w 44"/>
                <a:gd name="T39" fmla="*/ 30 h 98"/>
                <a:gd name="T40" fmla="*/ 28 w 44"/>
                <a:gd name="T41" fmla="*/ 38 h 98"/>
                <a:gd name="T42" fmla="*/ 28 w 44"/>
                <a:gd name="T43" fmla="*/ 38 h 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" h="98">
                  <a:moveTo>
                    <a:pt x="28" y="38"/>
                  </a:moveTo>
                  <a:lnTo>
                    <a:pt x="28" y="38"/>
                  </a:lnTo>
                  <a:lnTo>
                    <a:pt x="30" y="38"/>
                  </a:lnTo>
                  <a:lnTo>
                    <a:pt x="34" y="28"/>
                  </a:lnTo>
                  <a:lnTo>
                    <a:pt x="38" y="16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30" y="54"/>
                  </a:lnTo>
                  <a:lnTo>
                    <a:pt x="14" y="98"/>
                  </a:lnTo>
                  <a:lnTo>
                    <a:pt x="0" y="96"/>
                  </a:lnTo>
                  <a:lnTo>
                    <a:pt x="14" y="62"/>
                  </a:lnTo>
                  <a:lnTo>
                    <a:pt x="26" y="30"/>
                  </a:lnTo>
                  <a:lnTo>
                    <a:pt x="28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Freeform 568"/>
            <p:cNvSpPr>
              <a:spLocks/>
            </p:cNvSpPr>
            <p:nvPr/>
          </p:nvSpPr>
          <p:spPr bwMode="auto">
            <a:xfrm>
              <a:off x="3702" y="2448"/>
              <a:ext cx="22" cy="68"/>
            </a:xfrm>
            <a:custGeom>
              <a:avLst/>
              <a:gdLst>
                <a:gd name="T0" fmla="*/ 18 w 22"/>
                <a:gd name="T1" fmla="*/ 42 h 68"/>
                <a:gd name="T2" fmla="*/ 18 w 22"/>
                <a:gd name="T3" fmla="*/ 42 h 68"/>
                <a:gd name="T4" fmla="*/ 16 w 22"/>
                <a:gd name="T5" fmla="*/ 62 h 68"/>
                <a:gd name="T6" fmla="*/ 16 w 22"/>
                <a:gd name="T7" fmla="*/ 62 h 68"/>
                <a:gd name="T8" fmla="*/ 16 w 22"/>
                <a:gd name="T9" fmla="*/ 68 h 68"/>
                <a:gd name="T10" fmla="*/ 16 w 22"/>
                <a:gd name="T11" fmla="*/ 68 h 68"/>
                <a:gd name="T12" fmla="*/ 0 w 22"/>
                <a:gd name="T13" fmla="*/ 66 h 68"/>
                <a:gd name="T14" fmla="*/ 0 w 22"/>
                <a:gd name="T15" fmla="*/ 66 h 68"/>
                <a:gd name="T16" fmla="*/ 12 w 22"/>
                <a:gd name="T17" fmla="*/ 34 h 68"/>
                <a:gd name="T18" fmla="*/ 22 w 22"/>
                <a:gd name="T19" fmla="*/ 0 h 68"/>
                <a:gd name="T20" fmla="*/ 22 w 22"/>
                <a:gd name="T21" fmla="*/ 0 h 68"/>
                <a:gd name="T22" fmla="*/ 22 w 22"/>
                <a:gd name="T23" fmla="*/ 18 h 68"/>
                <a:gd name="T24" fmla="*/ 18 w 22"/>
                <a:gd name="T25" fmla="*/ 42 h 68"/>
                <a:gd name="T26" fmla="*/ 18 w 22"/>
                <a:gd name="T27" fmla="*/ 42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68">
                  <a:moveTo>
                    <a:pt x="18" y="42"/>
                  </a:moveTo>
                  <a:lnTo>
                    <a:pt x="18" y="42"/>
                  </a:lnTo>
                  <a:lnTo>
                    <a:pt x="16" y="62"/>
                  </a:lnTo>
                  <a:lnTo>
                    <a:pt x="16" y="68"/>
                  </a:lnTo>
                  <a:lnTo>
                    <a:pt x="0" y="66"/>
                  </a:lnTo>
                  <a:lnTo>
                    <a:pt x="12" y="34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18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Freeform 569"/>
            <p:cNvSpPr>
              <a:spLocks/>
            </p:cNvSpPr>
            <p:nvPr/>
          </p:nvSpPr>
          <p:spPr bwMode="auto">
            <a:xfrm>
              <a:off x="3648" y="2432"/>
              <a:ext cx="54" cy="78"/>
            </a:xfrm>
            <a:custGeom>
              <a:avLst/>
              <a:gdLst>
                <a:gd name="T0" fmla="*/ 52 w 54"/>
                <a:gd name="T1" fmla="*/ 0 h 78"/>
                <a:gd name="T2" fmla="*/ 52 w 54"/>
                <a:gd name="T3" fmla="*/ 0 h 78"/>
                <a:gd name="T4" fmla="*/ 54 w 54"/>
                <a:gd name="T5" fmla="*/ 2 h 78"/>
                <a:gd name="T6" fmla="*/ 54 w 54"/>
                <a:gd name="T7" fmla="*/ 2 h 78"/>
                <a:gd name="T8" fmla="*/ 38 w 54"/>
                <a:gd name="T9" fmla="*/ 40 h 78"/>
                <a:gd name="T10" fmla="*/ 20 w 54"/>
                <a:gd name="T11" fmla="*/ 78 h 78"/>
                <a:gd name="T12" fmla="*/ 20 w 54"/>
                <a:gd name="T13" fmla="*/ 78 h 78"/>
                <a:gd name="T14" fmla="*/ 0 w 54"/>
                <a:gd name="T15" fmla="*/ 78 h 78"/>
                <a:gd name="T16" fmla="*/ 0 w 54"/>
                <a:gd name="T17" fmla="*/ 78 h 78"/>
                <a:gd name="T18" fmla="*/ 28 w 54"/>
                <a:gd name="T19" fmla="*/ 38 h 78"/>
                <a:gd name="T20" fmla="*/ 52 w 54"/>
                <a:gd name="T21" fmla="*/ 0 h 78"/>
                <a:gd name="T22" fmla="*/ 52 w 54"/>
                <a:gd name="T23" fmla="*/ 0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78">
                  <a:moveTo>
                    <a:pt x="52" y="0"/>
                  </a:moveTo>
                  <a:lnTo>
                    <a:pt x="52" y="0"/>
                  </a:lnTo>
                  <a:lnTo>
                    <a:pt x="54" y="2"/>
                  </a:lnTo>
                  <a:lnTo>
                    <a:pt x="38" y="40"/>
                  </a:lnTo>
                  <a:lnTo>
                    <a:pt x="20" y="78"/>
                  </a:lnTo>
                  <a:lnTo>
                    <a:pt x="0" y="78"/>
                  </a:lnTo>
                  <a:lnTo>
                    <a:pt x="28" y="3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Freeform 570"/>
            <p:cNvSpPr>
              <a:spLocks/>
            </p:cNvSpPr>
            <p:nvPr/>
          </p:nvSpPr>
          <p:spPr bwMode="auto">
            <a:xfrm>
              <a:off x="3596" y="2424"/>
              <a:ext cx="98" cy="86"/>
            </a:xfrm>
            <a:custGeom>
              <a:avLst/>
              <a:gdLst>
                <a:gd name="T0" fmla="*/ 96 w 98"/>
                <a:gd name="T1" fmla="*/ 0 h 86"/>
                <a:gd name="T2" fmla="*/ 96 w 98"/>
                <a:gd name="T3" fmla="*/ 0 h 86"/>
                <a:gd name="T4" fmla="*/ 98 w 98"/>
                <a:gd name="T5" fmla="*/ 2 h 86"/>
                <a:gd name="T6" fmla="*/ 98 w 98"/>
                <a:gd name="T7" fmla="*/ 2 h 86"/>
                <a:gd name="T8" fmla="*/ 72 w 98"/>
                <a:gd name="T9" fmla="*/ 42 h 86"/>
                <a:gd name="T10" fmla="*/ 40 w 98"/>
                <a:gd name="T11" fmla="*/ 86 h 86"/>
                <a:gd name="T12" fmla="*/ 40 w 98"/>
                <a:gd name="T13" fmla="*/ 86 h 86"/>
                <a:gd name="T14" fmla="*/ 38 w 98"/>
                <a:gd name="T15" fmla="*/ 84 h 86"/>
                <a:gd name="T16" fmla="*/ 38 w 98"/>
                <a:gd name="T17" fmla="*/ 84 h 86"/>
                <a:gd name="T18" fmla="*/ 0 w 98"/>
                <a:gd name="T19" fmla="*/ 86 h 86"/>
                <a:gd name="T20" fmla="*/ 0 w 98"/>
                <a:gd name="T21" fmla="*/ 86 h 86"/>
                <a:gd name="T22" fmla="*/ 26 w 98"/>
                <a:gd name="T23" fmla="*/ 66 h 86"/>
                <a:gd name="T24" fmla="*/ 52 w 98"/>
                <a:gd name="T25" fmla="*/ 44 h 86"/>
                <a:gd name="T26" fmla="*/ 76 w 98"/>
                <a:gd name="T27" fmla="*/ 20 h 86"/>
                <a:gd name="T28" fmla="*/ 96 w 98"/>
                <a:gd name="T29" fmla="*/ 0 h 86"/>
                <a:gd name="T30" fmla="*/ 96 w 98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8" h="86">
                  <a:moveTo>
                    <a:pt x="96" y="0"/>
                  </a:moveTo>
                  <a:lnTo>
                    <a:pt x="96" y="0"/>
                  </a:lnTo>
                  <a:lnTo>
                    <a:pt x="98" y="2"/>
                  </a:lnTo>
                  <a:lnTo>
                    <a:pt x="72" y="42"/>
                  </a:lnTo>
                  <a:lnTo>
                    <a:pt x="40" y="86"/>
                  </a:lnTo>
                  <a:lnTo>
                    <a:pt x="38" y="84"/>
                  </a:lnTo>
                  <a:lnTo>
                    <a:pt x="0" y="86"/>
                  </a:lnTo>
                  <a:lnTo>
                    <a:pt x="26" y="66"/>
                  </a:lnTo>
                  <a:lnTo>
                    <a:pt x="52" y="44"/>
                  </a:lnTo>
                  <a:lnTo>
                    <a:pt x="76" y="20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Freeform 571"/>
            <p:cNvSpPr>
              <a:spLocks/>
            </p:cNvSpPr>
            <p:nvPr/>
          </p:nvSpPr>
          <p:spPr bwMode="auto">
            <a:xfrm>
              <a:off x="3546" y="2408"/>
              <a:ext cx="140" cy="108"/>
            </a:xfrm>
            <a:custGeom>
              <a:avLst/>
              <a:gdLst>
                <a:gd name="T0" fmla="*/ 30 w 140"/>
                <a:gd name="T1" fmla="*/ 104 h 108"/>
                <a:gd name="T2" fmla="*/ 30 w 140"/>
                <a:gd name="T3" fmla="*/ 104 h 108"/>
                <a:gd name="T4" fmla="*/ 2 w 140"/>
                <a:gd name="T5" fmla="*/ 108 h 108"/>
                <a:gd name="T6" fmla="*/ 2 w 140"/>
                <a:gd name="T7" fmla="*/ 102 h 108"/>
                <a:gd name="T8" fmla="*/ 2 w 140"/>
                <a:gd name="T9" fmla="*/ 102 h 108"/>
                <a:gd name="T10" fmla="*/ 0 w 140"/>
                <a:gd name="T11" fmla="*/ 86 h 108"/>
                <a:gd name="T12" fmla="*/ 0 w 140"/>
                <a:gd name="T13" fmla="*/ 86 h 108"/>
                <a:gd name="T14" fmla="*/ 32 w 140"/>
                <a:gd name="T15" fmla="*/ 68 h 108"/>
                <a:gd name="T16" fmla="*/ 68 w 140"/>
                <a:gd name="T17" fmla="*/ 46 h 108"/>
                <a:gd name="T18" fmla="*/ 102 w 140"/>
                <a:gd name="T19" fmla="*/ 22 h 108"/>
                <a:gd name="T20" fmla="*/ 132 w 140"/>
                <a:gd name="T21" fmla="*/ 0 h 108"/>
                <a:gd name="T22" fmla="*/ 132 w 140"/>
                <a:gd name="T23" fmla="*/ 0 h 108"/>
                <a:gd name="T24" fmla="*/ 136 w 140"/>
                <a:gd name="T25" fmla="*/ 6 h 108"/>
                <a:gd name="T26" fmla="*/ 140 w 140"/>
                <a:gd name="T27" fmla="*/ 12 h 108"/>
                <a:gd name="T28" fmla="*/ 140 w 140"/>
                <a:gd name="T29" fmla="*/ 12 h 108"/>
                <a:gd name="T30" fmla="*/ 116 w 140"/>
                <a:gd name="T31" fmla="*/ 34 h 108"/>
                <a:gd name="T32" fmla="*/ 88 w 140"/>
                <a:gd name="T33" fmla="*/ 60 h 108"/>
                <a:gd name="T34" fmla="*/ 58 w 140"/>
                <a:gd name="T35" fmla="*/ 84 h 108"/>
                <a:gd name="T36" fmla="*/ 30 w 140"/>
                <a:gd name="T37" fmla="*/ 104 h 108"/>
                <a:gd name="T38" fmla="*/ 30 w 140"/>
                <a:gd name="T39" fmla="*/ 104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0" h="108">
                  <a:moveTo>
                    <a:pt x="30" y="104"/>
                  </a:moveTo>
                  <a:lnTo>
                    <a:pt x="30" y="104"/>
                  </a:lnTo>
                  <a:lnTo>
                    <a:pt x="2" y="10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32" y="68"/>
                  </a:lnTo>
                  <a:lnTo>
                    <a:pt x="68" y="46"/>
                  </a:lnTo>
                  <a:lnTo>
                    <a:pt x="102" y="22"/>
                  </a:lnTo>
                  <a:lnTo>
                    <a:pt x="132" y="0"/>
                  </a:lnTo>
                  <a:lnTo>
                    <a:pt x="136" y="6"/>
                  </a:lnTo>
                  <a:lnTo>
                    <a:pt x="140" y="12"/>
                  </a:lnTo>
                  <a:lnTo>
                    <a:pt x="116" y="34"/>
                  </a:lnTo>
                  <a:lnTo>
                    <a:pt x="88" y="60"/>
                  </a:lnTo>
                  <a:lnTo>
                    <a:pt x="58" y="84"/>
                  </a:lnTo>
                  <a:lnTo>
                    <a:pt x="3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 572"/>
            <p:cNvSpPr>
              <a:spLocks/>
            </p:cNvSpPr>
            <p:nvPr/>
          </p:nvSpPr>
          <p:spPr bwMode="auto">
            <a:xfrm>
              <a:off x="3662" y="2330"/>
              <a:ext cx="26" cy="54"/>
            </a:xfrm>
            <a:custGeom>
              <a:avLst/>
              <a:gdLst>
                <a:gd name="T0" fmla="*/ 24 w 26"/>
                <a:gd name="T1" fmla="*/ 18 h 54"/>
                <a:gd name="T2" fmla="*/ 24 w 26"/>
                <a:gd name="T3" fmla="*/ 18 h 54"/>
                <a:gd name="T4" fmla="*/ 20 w 26"/>
                <a:gd name="T5" fmla="*/ 30 h 54"/>
                <a:gd name="T6" fmla="*/ 16 w 26"/>
                <a:gd name="T7" fmla="*/ 44 h 54"/>
                <a:gd name="T8" fmla="*/ 16 w 26"/>
                <a:gd name="T9" fmla="*/ 44 h 54"/>
                <a:gd name="T10" fmla="*/ 0 w 26"/>
                <a:gd name="T11" fmla="*/ 54 h 54"/>
                <a:gd name="T12" fmla="*/ 0 w 26"/>
                <a:gd name="T13" fmla="*/ 54 h 54"/>
                <a:gd name="T14" fmla="*/ 14 w 26"/>
                <a:gd name="T15" fmla="*/ 22 h 54"/>
                <a:gd name="T16" fmla="*/ 22 w 26"/>
                <a:gd name="T17" fmla="*/ 0 h 54"/>
                <a:gd name="T18" fmla="*/ 24 w 26"/>
                <a:gd name="T19" fmla="*/ 2 h 54"/>
                <a:gd name="T20" fmla="*/ 24 w 26"/>
                <a:gd name="T21" fmla="*/ 2 h 54"/>
                <a:gd name="T22" fmla="*/ 26 w 26"/>
                <a:gd name="T23" fmla="*/ 8 h 54"/>
                <a:gd name="T24" fmla="*/ 24 w 26"/>
                <a:gd name="T25" fmla="*/ 18 h 54"/>
                <a:gd name="T26" fmla="*/ 24 w 26"/>
                <a:gd name="T27" fmla="*/ 18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54">
                  <a:moveTo>
                    <a:pt x="24" y="18"/>
                  </a:moveTo>
                  <a:lnTo>
                    <a:pt x="24" y="18"/>
                  </a:lnTo>
                  <a:lnTo>
                    <a:pt x="20" y="30"/>
                  </a:lnTo>
                  <a:lnTo>
                    <a:pt x="16" y="44"/>
                  </a:lnTo>
                  <a:lnTo>
                    <a:pt x="0" y="54"/>
                  </a:lnTo>
                  <a:lnTo>
                    <a:pt x="14" y="2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8"/>
                  </a:lnTo>
                  <a:lnTo>
                    <a:pt x="2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Freeform 573"/>
            <p:cNvSpPr>
              <a:spLocks/>
            </p:cNvSpPr>
            <p:nvPr/>
          </p:nvSpPr>
          <p:spPr bwMode="auto">
            <a:xfrm>
              <a:off x="3588" y="2176"/>
              <a:ext cx="92" cy="120"/>
            </a:xfrm>
            <a:custGeom>
              <a:avLst/>
              <a:gdLst>
                <a:gd name="T0" fmla="*/ 2 w 92"/>
                <a:gd name="T1" fmla="*/ 44 h 120"/>
                <a:gd name="T2" fmla="*/ 2 w 92"/>
                <a:gd name="T3" fmla="*/ 34 h 120"/>
                <a:gd name="T4" fmla="*/ 8 w 92"/>
                <a:gd name="T5" fmla="*/ 28 h 120"/>
                <a:gd name="T6" fmla="*/ 20 w 92"/>
                <a:gd name="T7" fmla="*/ 28 h 120"/>
                <a:gd name="T8" fmla="*/ 28 w 92"/>
                <a:gd name="T9" fmla="*/ 32 h 120"/>
                <a:gd name="T10" fmla="*/ 18 w 92"/>
                <a:gd name="T11" fmla="*/ 36 h 120"/>
                <a:gd name="T12" fmla="*/ 10 w 92"/>
                <a:gd name="T13" fmla="*/ 38 h 120"/>
                <a:gd name="T14" fmla="*/ 10 w 92"/>
                <a:gd name="T15" fmla="*/ 40 h 120"/>
                <a:gd name="T16" fmla="*/ 14 w 92"/>
                <a:gd name="T17" fmla="*/ 40 h 120"/>
                <a:gd name="T18" fmla="*/ 20 w 92"/>
                <a:gd name="T19" fmla="*/ 42 h 120"/>
                <a:gd name="T20" fmla="*/ 24 w 92"/>
                <a:gd name="T21" fmla="*/ 46 h 120"/>
                <a:gd name="T22" fmla="*/ 28 w 92"/>
                <a:gd name="T23" fmla="*/ 42 h 120"/>
                <a:gd name="T24" fmla="*/ 28 w 92"/>
                <a:gd name="T25" fmla="*/ 40 h 120"/>
                <a:gd name="T26" fmla="*/ 32 w 92"/>
                <a:gd name="T27" fmla="*/ 44 h 120"/>
                <a:gd name="T28" fmla="*/ 32 w 92"/>
                <a:gd name="T29" fmla="*/ 44 h 120"/>
                <a:gd name="T30" fmla="*/ 32 w 92"/>
                <a:gd name="T31" fmla="*/ 46 h 120"/>
                <a:gd name="T32" fmla="*/ 36 w 92"/>
                <a:gd name="T33" fmla="*/ 38 h 120"/>
                <a:gd name="T34" fmla="*/ 32 w 92"/>
                <a:gd name="T35" fmla="*/ 36 h 120"/>
                <a:gd name="T36" fmla="*/ 32 w 92"/>
                <a:gd name="T37" fmla="*/ 34 h 120"/>
                <a:gd name="T38" fmla="*/ 38 w 92"/>
                <a:gd name="T39" fmla="*/ 32 h 120"/>
                <a:gd name="T40" fmla="*/ 36 w 92"/>
                <a:gd name="T41" fmla="*/ 28 h 120"/>
                <a:gd name="T42" fmla="*/ 32 w 92"/>
                <a:gd name="T43" fmla="*/ 28 h 120"/>
                <a:gd name="T44" fmla="*/ 32 w 92"/>
                <a:gd name="T45" fmla="*/ 26 h 120"/>
                <a:gd name="T46" fmla="*/ 50 w 92"/>
                <a:gd name="T47" fmla="*/ 24 h 120"/>
                <a:gd name="T48" fmla="*/ 50 w 92"/>
                <a:gd name="T49" fmla="*/ 2 h 120"/>
                <a:gd name="T50" fmla="*/ 54 w 92"/>
                <a:gd name="T51" fmla="*/ 0 h 120"/>
                <a:gd name="T52" fmla="*/ 56 w 92"/>
                <a:gd name="T53" fmla="*/ 26 h 120"/>
                <a:gd name="T54" fmla="*/ 60 w 92"/>
                <a:gd name="T55" fmla="*/ 28 h 120"/>
                <a:gd name="T56" fmla="*/ 56 w 92"/>
                <a:gd name="T57" fmla="*/ 28 h 120"/>
                <a:gd name="T58" fmla="*/ 54 w 92"/>
                <a:gd name="T59" fmla="*/ 32 h 120"/>
                <a:gd name="T60" fmla="*/ 60 w 92"/>
                <a:gd name="T61" fmla="*/ 34 h 120"/>
                <a:gd name="T62" fmla="*/ 60 w 92"/>
                <a:gd name="T63" fmla="*/ 36 h 120"/>
                <a:gd name="T64" fmla="*/ 56 w 92"/>
                <a:gd name="T65" fmla="*/ 38 h 120"/>
                <a:gd name="T66" fmla="*/ 60 w 92"/>
                <a:gd name="T67" fmla="*/ 46 h 120"/>
                <a:gd name="T68" fmla="*/ 60 w 92"/>
                <a:gd name="T69" fmla="*/ 44 h 120"/>
                <a:gd name="T70" fmla="*/ 60 w 92"/>
                <a:gd name="T71" fmla="*/ 44 h 120"/>
                <a:gd name="T72" fmla="*/ 64 w 92"/>
                <a:gd name="T73" fmla="*/ 40 h 120"/>
                <a:gd name="T74" fmla="*/ 64 w 92"/>
                <a:gd name="T75" fmla="*/ 42 h 120"/>
                <a:gd name="T76" fmla="*/ 68 w 92"/>
                <a:gd name="T77" fmla="*/ 46 h 120"/>
                <a:gd name="T78" fmla="*/ 68 w 92"/>
                <a:gd name="T79" fmla="*/ 46 h 120"/>
                <a:gd name="T80" fmla="*/ 72 w 92"/>
                <a:gd name="T81" fmla="*/ 42 h 120"/>
                <a:gd name="T82" fmla="*/ 78 w 92"/>
                <a:gd name="T83" fmla="*/ 40 h 120"/>
                <a:gd name="T84" fmla="*/ 82 w 92"/>
                <a:gd name="T85" fmla="*/ 40 h 120"/>
                <a:gd name="T86" fmla="*/ 82 w 92"/>
                <a:gd name="T87" fmla="*/ 38 h 120"/>
                <a:gd name="T88" fmla="*/ 74 w 92"/>
                <a:gd name="T89" fmla="*/ 36 h 120"/>
                <a:gd name="T90" fmla="*/ 64 w 92"/>
                <a:gd name="T91" fmla="*/ 32 h 120"/>
                <a:gd name="T92" fmla="*/ 72 w 92"/>
                <a:gd name="T93" fmla="*/ 28 h 120"/>
                <a:gd name="T94" fmla="*/ 84 w 92"/>
                <a:gd name="T95" fmla="*/ 28 h 120"/>
                <a:gd name="T96" fmla="*/ 90 w 92"/>
                <a:gd name="T97" fmla="*/ 34 h 120"/>
                <a:gd name="T98" fmla="*/ 90 w 92"/>
                <a:gd name="T99" fmla="*/ 44 h 120"/>
                <a:gd name="T100" fmla="*/ 92 w 92"/>
                <a:gd name="T101" fmla="*/ 56 h 120"/>
                <a:gd name="T102" fmla="*/ 92 w 92"/>
                <a:gd name="T103" fmla="*/ 68 h 120"/>
                <a:gd name="T104" fmla="*/ 86 w 92"/>
                <a:gd name="T105" fmla="*/ 88 h 120"/>
                <a:gd name="T106" fmla="*/ 76 w 92"/>
                <a:gd name="T107" fmla="*/ 108 h 120"/>
                <a:gd name="T108" fmla="*/ 60 w 92"/>
                <a:gd name="T109" fmla="*/ 120 h 120"/>
                <a:gd name="T110" fmla="*/ 32 w 92"/>
                <a:gd name="T111" fmla="*/ 120 h 120"/>
                <a:gd name="T112" fmla="*/ 16 w 92"/>
                <a:gd name="T113" fmla="*/ 108 h 120"/>
                <a:gd name="T114" fmla="*/ 6 w 92"/>
                <a:gd name="T115" fmla="*/ 88 h 120"/>
                <a:gd name="T116" fmla="*/ 0 w 92"/>
                <a:gd name="T117" fmla="*/ 68 h 120"/>
                <a:gd name="T118" fmla="*/ 0 w 92"/>
                <a:gd name="T119" fmla="*/ 56 h 1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2" h="120">
                  <a:moveTo>
                    <a:pt x="0" y="50"/>
                  </a:moveTo>
                  <a:lnTo>
                    <a:pt x="0" y="50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42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46" y="24"/>
                  </a:lnTo>
                  <a:lnTo>
                    <a:pt x="50" y="2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12"/>
                  </a:lnTo>
                  <a:lnTo>
                    <a:pt x="56" y="26"/>
                  </a:lnTo>
                  <a:lnTo>
                    <a:pt x="62" y="26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62" y="42"/>
                  </a:lnTo>
                  <a:lnTo>
                    <a:pt x="64" y="40"/>
                  </a:lnTo>
                  <a:lnTo>
                    <a:pt x="64" y="42"/>
                  </a:lnTo>
                  <a:lnTo>
                    <a:pt x="66" y="44"/>
                  </a:lnTo>
                  <a:lnTo>
                    <a:pt x="68" y="46"/>
                  </a:lnTo>
                  <a:lnTo>
                    <a:pt x="72" y="44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8"/>
                  </a:lnTo>
                  <a:lnTo>
                    <a:pt x="74" y="36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8" y="30"/>
                  </a:lnTo>
                  <a:lnTo>
                    <a:pt x="72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90" y="34"/>
                  </a:lnTo>
                  <a:lnTo>
                    <a:pt x="90" y="38"/>
                  </a:lnTo>
                  <a:lnTo>
                    <a:pt x="90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92" y="68"/>
                  </a:lnTo>
                  <a:lnTo>
                    <a:pt x="90" y="74"/>
                  </a:lnTo>
                  <a:lnTo>
                    <a:pt x="86" y="88"/>
                  </a:lnTo>
                  <a:lnTo>
                    <a:pt x="80" y="102"/>
                  </a:lnTo>
                  <a:lnTo>
                    <a:pt x="76" y="108"/>
                  </a:lnTo>
                  <a:lnTo>
                    <a:pt x="70" y="112"/>
                  </a:lnTo>
                  <a:lnTo>
                    <a:pt x="60" y="120"/>
                  </a:lnTo>
                  <a:lnTo>
                    <a:pt x="46" y="120"/>
                  </a:lnTo>
                  <a:lnTo>
                    <a:pt x="32" y="120"/>
                  </a:lnTo>
                  <a:lnTo>
                    <a:pt x="22" y="112"/>
                  </a:lnTo>
                  <a:lnTo>
                    <a:pt x="16" y="108"/>
                  </a:lnTo>
                  <a:lnTo>
                    <a:pt x="12" y="102"/>
                  </a:lnTo>
                  <a:lnTo>
                    <a:pt x="6" y="88"/>
                  </a:lnTo>
                  <a:lnTo>
                    <a:pt x="2" y="74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Freeform 574"/>
            <p:cNvSpPr>
              <a:spLocks/>
            </p:cNvSpPr>
            <p:nvPr/>
          </p:nvSpPr>
          <p:spPr bwMode="auto">
            <a:xfrm>
              <a:off x="3588" y="2188"/>
              <a:ext cx="8" cy="18"/>
            </a:xfrm>
            <a:custGeom>
              <a:avLst/>
              <a:gdLst>
                <a:gd name="T0" fmla="*/ 0 w 8"/>
                <a:gd name="T1" fmla="*/ 14 h 18"/>
                <a:gd name="T2" fmla="*/ 0 w 8"/>
                <a:gd name="T3" fmla="*/ 14 h 18"/>
                <a:gd name="T4" fmla="*/ 4 w 8"/>
                <a:gd name="T5" fmla="*/ 0 h 18"/>
                <a:gd name="T6" fmla="*/ 4 w 8"/>
                <a:gd name="T7" fmla="*/ 0 h 18"/>
                <a:gd name="T8" fmla="*/ 6 w 8"/>
                <a:gd name="T9" fmla="*/ 0 h 18"/>
                <a:gd name="T10" fmla="*/ 8 w 8"/>
                <a:gd name="T11" fmla="*/ 0 h 18"/>
                <a:gd name="T12" fmla="*/ 8 w 8"/>
                <a:gd name="T13" fmla="*/ 0 h 18"/>
                <a:gd name="T14" fmla="*/ 2 w 8"/>
                <a:gd name="T15" fmla="*/ 16 h 18"/>
                <a:gd name="T16" fmla="*/ 2 w 8"/>
                <a:gd name="T17" fmla="*/ 16 h 18"/>
                <a:gd name="T18" fmla="*/ 2 w 8"/>
                <a:gd name="T19" fmla="*/ 16 h 18"/>
                <a:gd name="T20" fmla="*/ 0 w 8"/>
                <a:gd name="T21" fmla="*/ 18 h 18"/>
                <a:gd name="T22" fmla="*/ 0 w 8"/>
                <a:gd name="T23" fmla="*/ 14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18">
                  <a:moveTo>
                    <a:pt x="0" y="14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Freeform 575"/>
            <p:cNvSpPr>
              <a:spLocks/>
            </p:cNvSpPr>
            <p:nvPr/>
          </p:nvSpPr>
          <p:spPr bwMode="auto">
            <a:xfrm>
              <a:off x="3600" y="2180"/>
              <a:ext cx="12" cy="20"/>
            </a:xfrm>
            <a:custGeom>
              <a:avLst/>
              <a:gdLst>
                <a:gd name="T0" fmla="*/ 4 w 12"/>
                <a:gd name="T1" fmla="*/ 20 h 20"/>
                <a:gd name="T2" fmla="*/ 4 w 12"/>
                <a:gd name="T3" fmla="*/ 20 h 20"/>
                <a:gd name="T4" fmla="*/ 4 w 12"/>
                <a:gd name="T5" fmla="*/ 20 h 20"/>
                <a:gd name="T6" fmla="*/ 4 w 12"/>
                <a:gd name="T7" fmla="*/ 20 h 20"/>
                <a:gd name="T8" fmla="*/ 0 w 12"/>
                <a:gd name="T9" fmla="*/ 20 h 20"/>
                <a:gd name="T10" fmla="*/ 0 w 12"/>
                <a:gd name="T11" fmla="*/ 20 h 20"/>
                <a:gd name="T12" fmla="*/ 4 w 12"/>
                <a:gd name="T13" fmla="*/ 12 h 20"/>
                <a:gd name="T14" fmla="*/ 8 w 12"/>
                <a:gd name="T15" fmla="*/ 2 h 20"/>
                <a:gd name="T16" fmla="*/ 8 w 12"/>
                <a:gd name="T17" fmla="*/ 2 h 20"/>
                <a:gd name="T18" fmla="*/ 12 w 12"/>
                <a:gd name="T19" fmla="*/ 0 h 20"/>
                <a:gd name="T20" fmla="*/ 12 w 12"/>
                <a:gd name="T21" fmla="*/ 0 h 20"/>
                <a:gd name="T22" fmla="*/ 8 w 12"/>
                <a:gd name="T23" fmla="*/ 10 h 20"/>
                <a:gd name="T24" fmla="*/ 4 w 12"/>
                <a:gd name="T25" fmla="*/ 20 h 20"/>
                <a:gd name="T26" fmla="*/ 4 w 12"/>
                <a:gd name="T27" fmla="*/ 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4" y="2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4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 576"/>
            <p:cNvSpPr>
              <a:spLocks/>
            </p:cNvSpPr>
            <p:nvPr/>
          </p:nvSpPr>
          <p:spPr bwMode="auto">
            <a:xfrm>
              <a:off x="3612" y="2178"/>
              <a:ext cx="12" cy="24"/>
            </a:xfrm>
            <a:custGeom>
              <a:avLst/>
              <a:gdLst>
                <a:gd name="T0" fmla="*/ 8 w 12"/>
                <a:gd name="T1" fmla="*/ 0 h 24"/>
                <a:gd name="T2" fmla="*/ 12 w 12"/>
                <a:gd name="T3" fmla="*/ 0 h 24"/>
                <a:gd name="T4" fmla="*/ 12 w 12"/>
                <a:gd name="T5" fmla="*/ 0 h 24"/>
                <a:gd name="T6" fmla="*/ 10 w 12"/>
                <a:gd name="T7" fmla="*/ 10 h 24"/>
                <a:gd name="T8" fmla="*/ 6 w 12"/>
                <a:gd name="T9" fmla="*/ 24 h 24"/>
                <a:gd name="T10" fmla="*/ 6 w 12"/>
                <a:gd name="T11" fmla="*/ 24 h 24"/>
                <a:gd name="T12" fmla="*/ 0 w 12"/>
                <a:gd name="T13" fmla="*/ 22 h 24"/>
                <a:gd name="T14" fmla="*/ 0 w 12"/>
                <a:gd name="T15" fmla="*/ 22 h 24"/>
                <a:gd name="T16" fmla="*/ 2 w 12"/>
                <a:gd name="T17" fmla="*/ 12 h 24"/>
                <a:gd name="T18" fmla="*/ 8 w 12"/>
                <a:gd name="T19" fmla="*/ 0 h 24"/>
                <a:gd name="T20" fmla="*/ 8 w 12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24">
                  <a:moveTo>
                    <a:pt x="8" y="0"/>
                  </a:moveTo>
                  <a:lnTo>
                    <a:pt x="12" y="0"/>
                  </a:lnTo>
                  <a:lnTo>
                    <a:pt x="10" y="10"/>
                  </a:lnTo>
                  <a:lnTo>
                    <a:pt x="6" y="24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 577"/>
            <p:cNvSpPr>
              <a:spLocks/>
            </p:cNvSpPr>
            <p:nvPr/>
          </p:nvSpPr>
          <p:spPr bwMode="auto">
            <a:xfrm>
              <a:off x="3658" y="2180"/>
              <a:ext cx="12" cy="20"/>
            </a:xfrm>
            <a:custGeom>
              <a:avLst/>
              <a:gdLst>
                <a:gd name="T0" fmla="*/ 0 w 12"/>
                <a:gd name="T1" fmla="*/ 0 h 20"/>
                <a:gd name="T2" fmla="*/ 0 w 12"/>
                <a:gd name="T3" fmla="*/ 0 h 20"/>
                <a:gd name="T4" fmla="*/ 6 w 12"/>
                <a:gd name="T5" fmla="*/ 2 h 20"/>
                <a:gd name="T6" fmla="*/ 6 w 12"/>
                <a:gd name="T7" fmla="*/ 2 h 20"/>
                <a:gd name="T8" fmla="*/ 8 w 12"/>
                <a:gd name="T9" fmla="*/ 8 h 20"/>
                <a:gd name="T10" fmla="*/ 12 w 12"/>
                <a:gd name="T11" fmla="*/ 20 h 20"/>
                <a:gd name="T12" fmla="*/ 12 w 12"/>
                <a:gd name="T13" fmla="*/ 20 h 20"/>
                <a:gd name="T14" fmla="*/ 6 w 12"/>
                <a:gd name="T15" fmla="*/ 20 h 20"/>
                <a:gd name="T16" fmla="*/ 6 w 12"/>
                <a:gd name="T17" fmla="*/ 20 h 20"/>
                <a:gd name="T18" fmla="*/ 4 w 12"/>
                <a:gd name="T19" fmla="*/ 10 h 20"/>
                <a:gd name="T20" fmla="*/ 0 w 12"/>
                <a:gd name="T21" fmla="*/ 0 h 20"/>
                <a:gd name="T22" fmla="*/ 0 w 12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8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Freeform 578"/>
            <p:cNvSpPr>
              <a:spLocks/>
            </p:cNvSpPr>
            <p:nvPr/>
          </p:nvSpPr>
          <p:spPr bwMode="auto">
            <a:xfrm>
              <a:off x="3674" y="2186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0 w 10"/>
                <a:gd name="T3" fmla="*/ 0 h 20"/>
                <a:gd name="T4" fmla="*/ 6 w 10"/>
                <a:gd name="T5" fmla="*/ 4 h 20"/>
                <a:gd name="T6" fmla="*/ 6 w 10"/>
                <a:gd name="T7" fmla="*/ 4 h 20"/>
                <a:gd name="T8" fmla="*/ 10 w 10"/>
                <a:gd name="T9" fmla="*/ 20 h 20"/>
                <a:gd name="T10" fmla="*/ 6 w 10"/>
                <a:gd name="T11" fmla="*/ 20 h 20"/>
                <a:gd name="T12" fmla="*/ 6 w 10"/>
                <a:gd name="T13" fmla="*/ 18 h 20"/>
                <a:gd name="T14" fmla="*/ 6 w 10"/>
                <a:gd name="T15" fmla="*/ 18 h 20"/>
                <a:gd name="T16" fmla="*/ 0 w 10"/>
                <a:gd name="T17" fmla="*/ 0 h 20"/>
                <a:gd name="T18" fmla="*/ 0 w 10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Freeform 579"/>
            <p:cNvSpPr>
              <a:spLocks/>
            </p:cNvSpPr>
            <p:nvPr/>
          </p:nvSpPr>
          <p:spPr bwMode="auto">
            <a:xfrm>
              <a:off x="3602" y="2288"/>
              <a:ext cx="66" cy="48"/>
            </a:xfrm>
            <a:custGeom>
              <a:avLst/>
              <a:gdLst>
                <a:gd name="T0" fmla="*/ 52 w 66"/>
                <a:gd name="T1" fmla="*/ 38 h 48"/>
                <a:gd name="T2" fmla="*/ 52 w 66"/>
                <a:gd name="T3" fmla="*/ 38 h 48"/>
                <a:gd name="T4" fmla="*/ 52 w 66"/>
                <a:gd name="T5" fmla="*/ 40 h 48"/>
                <a:gd name="T6" fmla="*/ 52 w 66"/>
                <a:gd name="T7" fmla="*/ 40 h 48"/>
                <a:gd name="T8" fmla="*/ 50 w 66"/>
                <a:gd name="T9" fmla="*/ 40 h 48"/>
                <a:gd name="T10" fmla="*/ 50 w 66"/>
                <a:gd name="T11" fmla="*/ 40 h 48"/>
                <a:gd name="T12" fmla="*/ 42 w 66"/>
                <a:gd name="T13" fmla="*/ 42 h 48"/>
                <a:gd name="T14" fmla="*/ 38 w 66"/>
                <a:gd name="T15" fmla="*/ 48 h 48"/>
                <a:gd name="T16" fmla="*/ 38 w 66"/>
                <a:gd name="T17" fmla="*/ 48 h 48"/>
                <a:gd name="T18" fmla="*/ 36 w 66"/>
                <a:gd name="T19" fmla="*/ 46 h 48"/>
                <a:gd name="T20" fmla="*/ 32 w 66"/>
                <a:gd name="T21" fmla="*/ 46 h 48"/>
                <a:gd name="T22" fmla="*/ 32 w 66"/>
                <a:gd name="T23" fmla="*/ 46 h 48"/>
                <a:gd name="T24" fmla="*/ 28 w 66"/>
                <a:gd name="T25" fmla="*/ 46 h 48"/>
                <a:gd name="T26" fmla="*/ 26 w 66"/>
                <a:gd name="T27" fmla="*/ 48 h 48"/>
                <a:gd name="T28" fmla="*/ 26 w 66"/>
                <a:gd name="T29" fmla="*/ 48 h 48"/>
                <a:gd name="T30" fmla="*/ 22 w 66"/>
                <a:gd name="T31" fmla="*/ 42 h 48"/>
                <a:gd name="T32" fmla="*/ 14 w 66"/>
                <a:gd name="T33" fmla="*/ 40 h 48"/>
                <a:gd name="T34" fmla="*/ 14 w 66"/>
                <a:gd name="T35" fmla="*/ 40 h 48"/>
                <a:gd name="T36" fmla="*/ 12 w 66"/>
                <a:gd name="T37" fmla="*/ 40 h 48"/>
                <a:gd name="T38" fmla="*/ 12 w 66"/>
                <a:gd name="T39" fmla="*/ 40 h 48"/>
                <a:gd name="T40" fmla="*/ 12 w 66"/>
                <a:gd name="T41" fmla="*/ 38 h 48"/>
                <a:gd name="T42" fmla="*/ 12 w 66"/>
                <a:gd name="T43" fmla="*/ 38 h 48"/>
                <a:gd name="T44" fmla="*/ 12 w 66"/>
                <a:gd name="T45" fmla="*/ 34 h 48"/>
                <a:gd name="T46" fmla="*/ 10 w 66"/>
                <a:gd name="T47" fmla="*/ 32 h 48"/>
                <a:gd name="T48" fmla="*/ 6 w 66"/>
                <a:gd name="T49" fmla="*/ 28 h 48"/>
                <a:gd name="T50" fmla="*/ 2 w 66"/>
                <a:gd name="T51" fmla="*/ 28 h 48"/>
                <a:gd name="T52" fmla="*/ 2 w 66"/>
                <a:gd name="T53" fmla="*/ 28 h 48"/>
                <a:gd name="T54" fmla="*/ 4 w 66"/>
                <a:gd name="T55" fmla="*/ 24 h 48"/>
                <a:gd name="T56" fmla="*/ 4 w 66"/>
                <a:gd name="T57" fmla="*/ 24 h 48"/>
                <a:gd name="T58" fmla="*/ 2 w 66"/>
                <a:gd name="T59" fmla="*/ 18 h 48"/>
                <a:gd name="T60" fmla="*/ 0 w 66"/>
                <a:gd name="T61" fmla="*/ 14 h 48"/>
                <a:gd name="T62" fmla="*/ 2 w 66"/>
                <a:gd name="T63" fmla="*/ 2 h 48"/>
                <a:gd name="T64" fmla="*/ 2 w 66"/>
                <a:gd name="T65" fmla="*/ 2 h 48"/>
                <a:gd name="T66" fmla="*/ 6 w 66"/>
                <a:gd name="T67" fmla="*/ 6 h 48"/>
                <a:gd name="T68" fmla="*/ 18 w 66"/>
                <a:gd name="T69" fmla="*/ 12 h 48"/>
                <a:gd name="T70" fmla="*/ 18 w 66"/>
                <a:gd name="T71" fmla="*/ 12 h 48"/>
                <a:gd name="T72" fmla="*/ 24 w 66"/>
                <a:gd name="T73" fmla="*/ 14 h 48"/>
                <a:gd name="T74" fmla="*/ 32 w 66"/>
                <a:gd name="T75" fmla="*/ 14 h 48"/>
                <a:gd name="T76" fmla="*/ 32 w 66"/>
                <a:gd name="T77" fmla="*/ 14 h 48"/>
                <a:gd name="T78" fmla="*/ 40 w 66"/>
                <a:gd name="T79" fmla="*/ 14 h 48"/>
                <a:gd name="T80" fmla="*/ 46 w 66"/>
                <a:gd name="T81" fmla="*/ 12 h 48"/>
                <a:gd name="T82" fmla="*/ 46 w 66"/>
                <a:gd name="T83" fmla="*/ 12 h 48"/>
                <a:gd name="T84" fmla="*/ 52 w 66"/>
                <a:gd name="T85" fmla="*/ 10 h 48"/>
                <a:gd name="T86" fmla="*/ 58 w 66"/>
                <a:gd name="T87" fmla="*/ 6 h 48"/>
                <a:gd name="T88" fmla="*/ 62 w 66"/>
                <a:gd name="T89" fmla="*/ 0 h 48"/>
                <a:gd name="T90" fmla="*/ 66 w 66"/>
                <a:gd name="T91" fmla="*/ 14 h 48"/>
                <a:gd name="T92" fmla="*/ 66 w 66"/>
                <a:gd name="T93" fmla="*/ 14 h 48"/>
                <a:gd name="T94" fmla="*/ 62 w 66"/>
                <a:gd name="T95" fmla="*/ 18 h 48"/>
                <a:gd name="T96" fmla="*/ 60 w 66"/>
                <a:gd name="T97" fmla="*/ 24 h 48"/>
                <a:gd name="T98" fmla="*/ 60 w 66"/>
                <a:gd name="T99" fmla="*/ 24 h 48"/>
                <a:gd name="T100" fmla="*/ 62 w 66"/>
                <a:gd name="T101" fmla="*/ 28 h 48"/>
                <a:gd name="T102" fmla="*/ 62 w 66"/>
                <a:gd name="T103" fmla="*/ 28 h 48"/>
                <a:gd name="T104" fmla="*/ 58 w 66"/>
                <a:gd name="T105" fmla="*/ 28 h 48"/>
                <a:gd name="T106" fmla="*/ 54 w 66"/>
                <a:gd name="T107" fmla="*/ 32 h 48"/>
                <a:gd name="T108" fmla="*/ 52 w 66"/>
                <a:gd name="T109" fmla="*/ 34 h 48"/>
                <a:gd name="T110" fmla="*/ 52 w 66"/>
                <a:gd name="T111" fmla="*/ 38 h 48"/>
                <a:gd name="T112" fmla="*/ 52 w 66"/>
                <a:gd name="T113" fmla="*/ 38 h 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6" h="48">
                  <a:moveTo>
                    <a:pt x="52" y="38"/>
                  </a:move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22" y="42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2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32" y="14"/>
                  </a:lnTo>
                  <a:lnTo>
                    <a:pt x="40" y="14"/>
                  </a:lnTo>
                  <a:lnTo>
                    <a:pt x="46" y="12"/>
                  </a:lnTo>
                  <a:lnTo>
                    <a:pt x="52" y="10"/>
                  </a:lnTo>
                  <a:lnTo>
                    <a:pt x="58" y="6"/>
                  </a:lnTo>
                  <a:lnTo>
                    <a:pt x="62" y="0"/>
                  </a:lnTo>
                  <a:lnTo>
                    <a:pt x="66" y="14"/>
                  </a:lnTo>
                  <a:lnTo>
                    <a:pt x="62" y="18"/>
                  </a:lnTo>
                  <a:lnTo>
                    <a:pt x="60" y="24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2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Freeform 580"/>
            <p:cNvSpPr>
              <a:spLocks/>
            </p:cNvSpPr>
            <p:nvPr/>
          </p:nvSpPr>
          <p:spPr bwMode="auto">
            <a:xfrm>
              <a:off x="3644" y="2332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8 w 14"/>
                <a:gd name="T7" fmla="*/ 14 h 14"/>
                <a:gd name="T8" fmla="*/ 8 w 14"/>
                <a:gd name="T9" fmla="*/ 14 h 14"/>
                <a:gd name="T10" fmla="*/ 4 w 14"/>
                <a:gd name="T11" fmla="*/ 14 h 14"/>
                <a:gd name="T12" fmla="*/ 0 w 14"/>
                <a:gd name="T13" fmla="*/ 10 h 14"/>
                <a:gd name="T14" fmla="*/ 0 w 14"/>
                <a:gd name="T15" fmla="*/ 10 h 14"/>
                <a:gd name="T16" fmla="*/ 0 w 14"/>
                <a:gd name="T17" fmla="*/ 8 h 14"/>
                <a:gd name="T18" fmla="*/ 0 w 14"/>
                <a:gd name="T19" fmla="*/ 8 h 14"/>
                <a:gd name="T20" fmla="*/ 0 w 14"/>
                <a:gd name="T21" fmla="*/ 8 h 14"/>
                <a:gd name="T22" fmla="*/ 0 w 14"/>
                <a:gd name="T23" fmla="*/ 8 h 14"/>
                <a:gd name="T24" fmla="*/ 2 w 14"/>
                <a:gd name="T25" fmla="*/ 2 h 14"/>
                <a:gd name="T26" fmla="*/ 8 w 14"/>
                <a:gd name="T27" fmla="*/ 0 h 14"/>
                <a:gd name="T28" fmla="*/ 8 w 14"/>
                <a:gd name="T29" fmla="*/ 0 h 14"/>
                <a:gd name="T30" fmla="*/ 12 w 14"/>
                <a:gd name="T31" fmla="*/ 2 h 14"/>
                <a:gd name="T32" fmla="*/ 14 w 14"/>
                <a:gd name="T33" fmla="*/ 8 h 14"/>
                <a:gd name="T34" fmla="*/ 14 w 14"/>
                <a:gd name="T35" fmla="*/ 8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 581"/>
            <p:cNvSpPr>
              <a:spLocks/>
            </p:cNvSpPr>
            <p:nvPr/>
          </p:nvSpPr>
          <p:spPr bwMode="auto">
            <a:xfrm>
              <a:off x="3628" y="2338"/>
              <a:ext cx="12" cy="16"/>
            </a:xfrm>
            <a:custGeom>
              <a:avLst/>
              <a:gdLst>
                <a:gd name="T0" fmla="*/ 12 w 12"/>
                <a:gd name="T1" fmla="*/ 8 h 16"/>
                <a:gd name="T2" fmla="*/ 12 w 12"/>
                <a:gd name="T3" fmla="*/ 8 h 16"/>
                <a:gd name="T4" fmla="*/ 10 w 12"/>
                <a:gd name="T5" fmla="*/ 14 h 16"/>
                <a:gd name="T6" fmla="*/ 8 w 12"/>
                <a:gd name="T7" fmla="*/ 16 h 16"/>
                <a:gd name="T8" fmla="*/ 6 w 12"/>
                <a:gd name="T9" fmla="*/ 16 h 16"/>
                <a:gd name="T10" fmla="*/ 6 w 12"/>
                <a:gd name="T11" fmla="*/ 16 h 16"/>
                <a:gd name="T12" fmla="*/ 4 w 12"/>
                <a:gd name="T13" fmla="*/ 16 h 16"/>
                <a:gd name="T14" fmla="*/ 2 w 12"/>
                <a:gd name="T15" fmla="*/ 14 h 16"/>
                <a:gd name="T16" fmla="*/ 0 w 12"/>
                <a:gd name="T17" fmla="*/ 8 h 16"/>
                <a:gd name="T18" fmla="*/ 0 w 12"/>
                <a:gd name="T19" fmla="*/ 8 h 16"/>
                <a:gd name="T20" fmla="*/ 0 w 12"/>
                <a:gd name="T21" fmla="*/ 6 h 16"/>
                <a:gd name="T22" fmla="*/ 0 w 12"/>
                <a:gd name="T23" fmla="*/ 6 h 16"/>
                <a:gd name="T24" fmla="*/ 0 w 12"/>
                <a:gd name="T25" fmla="*/ 4 h 16"/>
                <a:gd name="T26" fmla="*/ 0 w 12"/>
                <a:gd name="T27" fmla="*/ 4 h 16"/>
                <a:gd name="T28" fmla="*/ 2 w 12"/>
                <a:gd name="T29" fmla="*/ 0 h 16"/>
                <a:gd name="T30" fmla="*/ 6 w 12"/>
                <a:gd name="T31" fmla="*/ 0 h 16"/>
                <a:gd name="T32" fmla="*/ 6 w 12"/>
                <a:gd name="T33" fmla="*/ 0 h 16"/>
                <a:gd name="T34" fmla="*/ 10 w 12"/>
                <a:gd name="T35" fmla="*/ 0 h 16"/>
                <a:gd name="T36" fmla="*/ 12 w 12"/>
                <a:gd name="T37" fmla="*/ 4 h 16"/>
                <a:gd name="T38" fmla="*/ 12 w 12"/>
                <a:gd name="T39" fmla="*/ 4 h 16"/>
                <a:gd name="T40" fmla="*/ 12 w 12"/>
                <a:gd name="T41" fmla="*/ 6 h 16"/>
                <a:gd name="T42" fmla="*/ 12 w 12"/>
                <a:gd name="T43" fmla="*/ 6 h 16"/>
                <a:gd name="T44" fmla="*/ 12 w 12"/>
                <a:gd name="T45" fmla="*/ 8 h 16"/>
                <a:gd name="T46" fmla="*/ 12 w 12"/>
                <a:gd name="T47" fmla="*/ 8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" h="16">
                  <a:moveTo>
                    <a:pt x="12" y="8"/>
                  </a:moveTo>
                  <a:lnTo>
                    <a:pt x="12" y="8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Freeform 582"/>
            <p:cNvSpPr>
              <a:spLocks/>
            </p:cNvSpPr>
            <p:nvPr/>
          </p:nvSpPr>
          <p:spPr bwMode="auto">
            <a:xfrm>
              <a:off x="3610" y="2332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4 w 14"/>
                <a:gd name="T5" fmla="*/ 8 h 14"/>
                <a:gd name="T6" fmla="*/ 14 w 14"/>
                <a:gd name="T7" fmla="*/ 8 h 14"/>
                <a:gd name="T8" fmla="*/ 14 w 14"/>
                <a:gd name="T9" fmla="*/ 10 h 14"/>
                <a:gd name="T10" fmla="*/ 14 w 14"/>
                <a:gd name="T11" fmla="*/ 10 h 14"/>
                <a:gd name="T12" fmla="*/ 10 w 14"/>
                <a:gd name="T13" fmla="*/ 14 h 14"/>
                <a:gd name="T14" fmla="*/ 6 w 14"/>
                <a:gd name="T15" fmla="*/ 14 h 14"/>
                <a:gd name="T16" fmla="*/ 6 w 14"/>
                <a:gd name="T17" fmla="*/ 14 h 14"/>
                <a:gd name="T18" fmla="*/ 2 w 14"/>
                <a:gd name="T19" fmla="*/ 12 h 14"/>
                <a:gd name="T20" fmla="*/ 0 w 14"/>
                <a:gd name="T21" fmla="*/ 8 h 14"/>
                <a:gd name="T22" fmla="*/ 0 w 14"/>
                <a:gd name="T23" fmla="*/ 8 h 14"/>
                <a:gd name="T24" fmla="*/ 2 w 14"/>
                <a:gd name="T25" fmla="*/ 2 h 14"/>
                <a:gd name="T26" fmla="*/ 6 w 14"/>
                <a:gd name="T27" fmla="*/ 0 h 14"/>
                <a:gd name="T28" fmla="*/ 6 w 14"/>
                <a:gd name="T29" fmla="*/ 0 h 14"/>
                <a:gd name="T30" fmla="*/ 12 w 14"/>
                <a:gd name="T31" fmla="*/ 2 h 14"/>
                <a:gd name="T32" fmla="*/ 14 w 14"/>
                <a:gd name="T33" fmla="*/ 8 h 14"/>
                <a:gd name="T34" fmla="*/ 14 w 14"/>
                <a:gd name="T35" fmla="*/ 8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Freeform 583"/>
            <p:cNvSpPr>
              <a:spLocks/>
            </p:cNvSpPr>
            <p:nvPr/>
          </p:nvSpPr>
          <p:spPr bwMode="auto">
            <a:xfrm>
              <a:off x="3598" y="2320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6 h 12"/>
                <a:gd name="T4" fmla="*/ 10 w 12"/>
                <a:gd name="T5" fmla="*/ 10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0 h 12"/>
                <a:gd name="T12" fmla="*/ 0 w 12"/>
                <a:gd name="T13" fmla="*/ 6 h 12"/>
                <a:gd name="T14" fmla="*/ 0 w 12"/>
                <a:gd name="T15" fmla="*/ 6 h 12"/>
                <a:gd name="T16" fmla="*/ 0 w 12"/>
                <a:gd name="T17" fmla="*/ 2 h 12"/>
                <a:gd name="T18" fmla="*/ 6 w 12"/>
                <a:gd name="T19" fmla="*/ 0 h 12"/>
                <a:gd name="T20" fmla="*/ 6 w 12"/>
                <a:gd name="T21" fmla="*/ 0 h 12"/>
                <a:gd name="T22" fmla="*/ 10 w 12"/>
                <a:gd name="T23" fmla="*/ 2 h 12"/>
                <a:gd name="T24" fmla="*/ 12 w 12"/>
                <a:gd name="T25" fmla="*/ 6 h 12"/>
                <a:gd name="T26" fmla="*/ 12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Freeform 584"/>
            <p:cNvSpPr>
              <a:spLocks/>
            </p:cNvSpPr>
            <p:nvPr/>
          </p:nvSpPr>
          <p:spPr bwMode="auto">
            <a:xfrm>
              <a:off x="3658" y="2320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0 h 12"/>
                <a:gd name="T12" fmla="*/ 6 w 12"/>
                <a:gd name="T13" fmla="*/ 12 h 12"/>
                <a:gd name="T14" fmla="*/ 6 w 12"/>
                <a:gd name="T15" fmla="*/ 12 h 12"/>
                <a:gd name="T16" fmla="*/ 2 w 12"/>
                <a:gd name="T17" fmla="*/ 10 h 12"/>
                <a:gd name="T18" fmla="*/ 0 w 12"/>
                <a:gd name="T19" fmla="*/ 6 h 12"/>
                <a:gd name="T20" fmla="*/ 0 w 12"/>
                <a:gd name="T21" fmla="*/ 6 h 12"/>
                <a:gd name="T22" fmla="*/ 2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Freeform 585"/>
            <p:cNvSpPr>
              <a:spLocks/>
            </p:cNvSpPr>
            <p:nvPr/>
          </p:nvSpPr>
          <p:spPr bwMode="auto">
            <a:xfrm>
              <a:off x="3666" y="2304"/>
              <a:ext cx="12" cy="14"/>
            </a:xfrm>
            <a:custGeom>
              <a:avLst/>
              <a:gdLst>
                <a:gd name="T0" fmla="*/ 0 w 12"/>
                <a:gd name="T1" fmla="*/ 8 h 14"/>
                <a:gd name="T2" fmla="*/ 0 w 12"/>
                <a:gd name="T3" fmla="*/ 8 h 14"/>
                <a:gd name="T4" fmla="*/ 2 w 12"/>
                <a:gd name="T5" fmla="*/ 2 h 14"/>
                <a:gd name="T6" fmla="*/ 6 w 12"/>
                <a:gd name="T7" fmla="*/ 0 h 14"/>
                <a:gd name="T8" fmla="*/ 6 w 12"/>
                <a:gd name="T9" fmla="*/ 0 h 14"/>
                <a:gd name="T10" fmla="*/ 10 w 12"/>
                <a:gd name="T11" fmla="*/ 2 h 14"/>
                <a:gd name="T12" fmla="*/ 12 w 12"/>
                <a:gd name="T13" fmla="*/ 8 h 14"/>
                <a:gd name="T14" fmla="*/ 12 w 12"/>
                <a:gd name="T15" fmla="*/ 8 h 14"/>
                <a:gd name="T16" fmla="*/ 10 w 12"/>
                <a:gd name="T17" fmla="*/ 12 h 14"/>
                <a:gd name="T18" fmla="*/ 6 w 12"/>
                <a:gd name="T19" fmla="*/ 14 h 14"/>
                <a:gd name="T20" fmla="*/ 6 w 12"/>
                <a:gd name="T21" fmla="*/ 14 h 14"/>
                <a:gd name="T22" fmla="*/ 2 w 12"/>
                <a:gd name="T23" fmla="*/ 12 h 14"/>
                <a:gd name="T24" fmla="*/ 0 w 12"/>
                <a:gd name="T25" fmla="*/ 8 h 14"/>
                <a:gd name="T26" fmla="*/ 0 w 12"/>
                <a:gd name="T27" fmla="*/ 8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Freeform 586"/>
            <p:cNvSpPr>
              <a:spLocks/>
            </p:cNvSpPr>
            <p:nvPr/>
          </p:nvSpPr>
          <p:spPr bwMode="auto">
            <a:xfrm>
              <a:off x="3590" y="2304"/>
              <a:ext cx="12" cy="14"/>
            </a:xfrm>
            <a:custGeom>
              <a:avLst/>
              <a:gdLst>
                <a:gd name="T0" fmla="*/ 12 w 12"/>
                <a:gd name="T1" fmla="*/ 8 h 14"/>
                <a:gd name="T2" fmla="*/ 12 w 12"/>
                <a:gd name="T3" fmla="*/ 8 h 14"/>
                <a:gd name="T4" fmla="*/ 10 w 12"/>
                <a:gd name="T5" fmla="*/ 12 h 14"/>
                <a:gd name="T6" fmla="*/ 6 w 12"/>
                <a:gd name="T7" fmla="*/ 14 h 14"/>
                <a:gd name="T8" fmla="*/ 6 w 12"/>
                <a:gd name="T9" fmla="*/ 14 h 14"/>
                <a:gd name="T10" fmla="*/ 2 w 12"/>
                <a:gd name="T11" fmla="*/ 12 h 14"/>
                <a:gd name="T12" fmla="*/ 0 w 12"/>
                <a:gd name="T13" fmla="*/ 8 h 14"/>
                <a:gd name="T14" fmla="*/ 0 w 12"/>
                <a:gd name="T15" fmla="*/ 8 h 14"/>
                <a:gd name="T16" fmla="*/ 2 w 12"/>
                <a:gd name="T17" fmla="*/ 2 h 14"/>
                <a:gd name="T18" fmla="*/ 6 w 12"/>
                <a:gd name="T19" fmla="*/ 0 h 14"/>
                <a:gd name="T20" fmla="*/ 6 w 12"/>
                <a:gd name="T21" fmla="*/ 0 h 14"/>
                <a:gd name="T22" fmla="*/ 10 w 12"/>
                <a:gd name="T23" fmla="*/ 2 h 14"/>
                <a:gd name="T24" fmla="*/ 12 w 12"/>
                <a:gd name="T25" fmla="*/ 8 h 14"/>
                <a:gd name="T26" fmla="*/ 12 w 12"/>
                <a:gd name="T27" fmla="*/ 8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4">
                  <a:moveTo>
                    <a:pt x="12" y="8"/>
                  </a:moveTo>
                  <a:lnTo>
                    <a:pt x="12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Freeform 587"/>
            <p:cNvSpPr>
              <a:spLocks/>
            </p:cNvSpPr>
            <p:nvPr/>
          </p:nvSpPr>
          <p:spPr bwMode="auto">
            <a:xfrm>
              <a:off x="3586" y="2362"/>
              <a:ext cx="30" cy="56"/>
            </a:xfrm>
            <a:custGeom>
              <a:avLst/>
              <a:gdLst>
                <a:gd name="T0" fmla="*/ 8 w 30"/>
                <a:gd name="T1" fmla="*/ 22 h 56"/>
                <a:gd name="T2" fmla="*/ 8 w 30"/>
                <a:gd name="T3" fmla="*/ 22 h 56"/>
                <a:gd name="T4" fmla="*/ 10 w 30"/>
                <a:gd name="T5" fmla="*/ 0 h 56"/>
                <a:gd name="T6" fmla="*/ 10 w 30"/>
                <a:gd name="T7" fmla="*/ 0 h 56"/>
                <a:gd name="T8" fmla="*/ 20 w 30"/>
                <a:gd name="T9" fmla="*/ 22 h 56"/>
                <a:gd name="T10" fmla="*/ 30 w 30"/>
                <a:gd name="T11" fmla="*/ 44 h 56"/>
                <a:gd name="T12" fmla="*/ 30 w 30"/>
                <a:gd name="T13" fmla="*/ 44 h 56"/>
                <a:gd name="T14" fmla="*/ 2 w 30"/>
                <a:gd name="T15" fmla="*/ 56 h 56"/>
                <a:gd name="T16" fmla="*/ 2 w 30"/>
                <a:gd name="T17" fmla="*/ 56 h 56"/>
                <a:gd name="T18" fmla="*/ 0 w 30"/>
                <a:gd name="T19" fmla="*/ 52 h 56"/>
                <a:gd name="T20" fmla="*/ 0 w 30"/>
                <a:gd name="T21" fmla="*/ 52 h 56"/>
                <a:gd name="T22" fmla="*/ 2 w 30"/>
                <a:gd name="T23" fmla="*/ 48 h 56"/>
                <a:gd name="T24" fmla="*/ 4 w 30"/>
                <a:gd name="T25" fmla="*/ 40 h 56"/>
                <a:gd name="T26" fmla="*/ 8 w 30"/>
                <a:gd name="T27" fmla="*/ 32 h 56"/>
                <a:gd name="T28" fmla="*/ 8 w 30"/>
                <a:gd name="T29" fmla="*/ 22 h 56"/>
                <a:gd name="T30" fmla="*/ 8 w 30"/>
                <a:gd name="T31" fmla="*/ 22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56">
                  <a:moveTo>
                    <a:pt x="8" y="22"/>
                  </a:moveTo>
                  <a:lnTo>
                    <a:pt x="8" y="22"/>
                  </a:lnTo>
                  <a:lnTo>
                    <a:pt x="10" y="0"/>
                  </a:lnTo>
                  <a:lnTo>
                    <a:pt x="20" y="22"/>
                  </a:lnTo>
                  <a:lnTo>
                    <a:pt x="30" y="44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0"/>
                  </a:lnTo>
                  <a:lnTo>
                    <a:pt x="8" y="32"/>
                  </a:lnTo>
                  <a:lnTo>
                    <a:pt x="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Freeform 588"/>
            <p:cNvSpPr>
              <a:spLocks/>
            </p:cNvSpPr>
            <p:nvPr/>
          </p:nvSpPr>
          <p:spPr bwMode="auto">
            <a:xfrm>
              <a:off x="3594" y="2332"/>
              <a:ext cx="80" cy="70"/>
            </a:xfrm>
            <a:custGeom>
              <a:avLst/>
              <a:gdLst>
                <a:gd name="T0" fmla="*/ 0 w 80"/>
                <a:gd name="T1" fmla="*/ 0 h 70"/>
                <a:gd name="T2" fmla="*/ 0 w 80"/>
                <a:gd name="T3" fmla="*/ 0 h 70"/>
                <a:gd name="T4" fmla="*/ 0 w 80"/>
                <a:gd name="T5" fmla="*/ 0 h 70"/>
                <a:gd name="T6" fmla="*/ 4 w 80"/>
                <a:gd name="T7" fmla="*/ 4 h 70"/>
                <a:gd name="T8" fmla="*/ 10 w 80"/>
                <a:gd name="T9" fmla="*/ 4 h 70"/>
                <a:gd name="T10" fmla="*/ 10 w 80"/>
                <a:gd name="T11" fmla="*/ 4 h 70"/>
                <a:gd name="T12" fmla="*/ 12 w 80"/>
                <a:gd name="T13" fmla="*/ 4 h 70"/>
                <a:gd name="T14" fmla="*/ 12 w 80"/>
                <a:gd name="T15" fmla="*/ 4 h 70"/>
                <a:gd name="T16" fmla="*/ 12 w 80"/>
                <a:gd name="T17" fmla="*/ 8 h 70"/>
                <a:gd name="T18" fmla="*/ 12 w 80"/>
                <a:gd name="T19" fmla="*/ 8 h 70"/>
                <a:gd name="T20" fmla="*/ 12 w 80"/>
                <a:gd name="T21" fmla="*/ 12 h 70"/>
                <a:gd name="T22" fmla="*/ 14 w 80"/>
                <a:gd name="T23" fmla="*/ 16 h 70"/>
                <a:gd name="T24" fmla="*/ 18 w 80"/>
                <a:gd name="T25" fmla="*/ 18 h 70"/>
                <a:gd name="T26" fmla="*/ 22 w 80"/>
                <a:gd name="T27" fmla="*/ 20 h 70"/>
                <a:gd name="T28" fmla="*/ 22 w 80"/>
                <a:gd name="T29" fmla="*/ 20 h 70"/>
                <a:gd name="T30" fmla="*/ 30 w 80"/>
                <a:gd name="T31" fmla="*/ 18 h 70"/>
                <a:gd name="T32" fmla="*/ 30 w 80"/>
                <a:gd name="T33" fmla="*/ 18 h 70"/>
                <a:gd name="T34" fmla="*/ 30 w 80"/>
                <a:gd name="T35" fmla="*/ 22 h 70"/>
                <a:gd name="T36" fmla="*/ 32 w 80"/>
                <a:gd name="T37" fmla="*/ 24 h 70"/>
                <a:gd name="T38" fmla="*/ 36 w 80"/>
                <a:gd name="T39" fmla="*/ 26 h 70"/>
                <a:gd name="T40" fmla="*/ 40 w 80"/>
                <a:gd name="T41" fmla="*/ 28 h 70"/>
                <a:gd name="T42" fmla="*/ 40 w 80"/>
                <a:gd name="T43" fmla="*/ 28 h 70"/>
                <a:gd name="T44" fmla="*/ 44 w 80"/>
                <a:gd name="T45" fmla="*/ 26 h 70"/>
                <a:gd name="T46" fmla="*/ 48 w 80"/>
                <a:gd name="T47" fmla="*/ 24 h 70"/>
                <a:gd name="T48" fmla="*/ 50 w 80"/>
                <a:gd name="T49" fmla="*/ 22 h 70"/>
                <a:gd name="T50" fmla="*/ 52 w 80"/>
                <a:gd name="T51" fmla="*/ 18 h 70"/>
                <a:gd name="T52" fmla="*/ 52 w 80"/>
                <a:gd name="T53" fmla="*/ 18 h 70"/>
                <a:gd name="T54" fmla="*/ 58 w 80"/>
                <a:gd name="T55" fmla="*/ 20 h 70"/>
                <a:gd name="T56" fmla="*/ 58 w 80"/>
                <a:gd name="T57" fmla="*/ 20 h 70"/>
                <a:gd name="T58" fmla="*/ 62 w 80"/>
                <a:gd name="T59" fmla="*/ 18 h 70"/>
                <a:gd name="T60" fmla="*/ 66 w 80"/>
                <a:gd name="T61" fmla="*/ 16 h 70"/>
                <a:gd name="T62" fmla="*/ 68 w 80"/>
                <a:gd name="T63" fmla="*/ 12 h 70"/>
                <a:gd name="T64" fmla="*/ 68 w 80"/>
                <a:gd name="T65" fmla="*/ 8 h 70"/>
                <a:gd name="T66" fmla="*/ 68 w 80"/>
                <a:gd name="T67" fmla="*/ 8 h 70"/>
                <a:gd name="T68" fmla="*/ 68 w 80"/>
                <a:gd name="T69" fmla="*/ 4 h 70"/>
                <a:gd name="T70" fmla="*/ 68 w 80"/>
                <a:gd name="T71" fmla="*/ 4 h 70"/>
                <a:gd name="T72" fmla="*/ 70 w 80"/>
                <a:gd name="T73" fmla="*/ 4 h 70"/>
                <a:gd name="T74" fmla="*/ 70 w 80"/>
                <a:gd name="T75" fmla="*/ 4 h 70"/>
                <a:gd name="T76" fmla="*/ 76 w 80"/>
                <a:gd name="T77" fmla="*/ 4 h 70"/>
                <a:gd name="T78" fmla="*/ 80 w 80"/>
                <a:gd name="T79" fmla="*/ 0 h 70"/>
                <a:gd name="T80" fmla="*/ 80 w 80"/>
                <a:gd name="T81" fmla="*/ 0 h 70"/>
                <a:gd name="T82" fmla="*/ 70 w 80"/>
                <a:gd name="T83" fmla="*/ 26 h 70"/>
                <a:gd name="T84" fmla="*/ 56 w 80"/>
                <a:gd name="T85" fmla="*/ 58 h 70"/>
                <a:gd name="T86" fmla="*/ 56 w 80"/>
                <a:gd name="T87" fmla="*/ 58 h 70"/>
                <a:gd name="T88" fmla="*/ 30 w 80"/>
                <a:gd name="T89" fmla="*/ 70 h 70"/>
                <a:gd name="T90" fmla="*/ 30 w 80"/>
                <a:gd name="T91" fmla="*/ 70 h 70"/>
                <a:gd name="T92" fmla="*/ 20 w 80"/>
                <a:gd name="T93" fmla="*/ 52 h 70"/>
                <a:gd name="T94" fmla="*/ 12 w 80"/>
                <a:gd name="T95" fmla="*/ 32 h 70"/>
                <a:gd name="T96" fmla="*/ 0 w 80"/>
                <a:gd name="T97" fmla="*/ 0 h 70"/>
                <a:gd name="T98" fmla="*/ 0 w 80"/>
                <a:gd name="T99" fmla="*/ 0 h 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0" h="7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2" y="24"/>
                  </a:lnTo>
                  <a:lnTo>
                    <a:pt x="36" y="26"/>
                  </a:lnTo>
                  <a:lnTo>
                    <a:pt x="40" y="28"/>
                  </a:lnTo>
                  <a:lnTo>
                    <a:pt x="44" y="26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66" y="16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70" y="26"/>
                  </a:lnTo>
                  <a:lnTo>
                    <a:pt x="56" y="58"/>
                  </a:lnTo>
                  <a:lnTo>
                    <a:pt x="30" y="70"/>
                  </a:lnTo>
                  <a:lnTo>
                    <a:pt x="20" y="52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Freeform 589"/>
            <p:cNvSpPr>
              <a:spLocks/>
            </p:cNvSpPr>
            <p:nvPr/>
          </p:nvSpPr>
          <p:spPr bwMode="auto">
            <a:xfrm>
              <a:off x="3670" y="2266"/>
              <a:ext cx="16" cy="20"/>
            </a:xfrm>
            <a:custGeom>
              <a:avLst/>
              <a:gdLst>
                <a:gd name="T0" fmla="*/ 16 w 16"/>
                <a:gd name="T1" fmla="*/ 10 h 20"/>
                <a:gd name="T2" fmla="*/ 16 w 16"/>
                <a:gd name="T3" fmla="*/ 10 h 20"/>
                <a:gd name="T4" fmla="*/ 14 w 16"/>
                <a:gd name="T5" fmla="*/ 14 h 20"/>
                <a:gd name="T6" fmla="*/ 12 w 16"/>
                <a:gd name="T7" fmla="*/ 18 h 20"/>
                <a:gd name="T8" fmla="*/ 10 w 16"/>
                <a:gd name="T9" fmla="*/ 20 h 20"/>
                <a:gd name="T10" fmla="*/ 6 w 16"/>
                <a:gd name="T11" fmla="*/ 20 h 20"/>
                <a:gd name="T12" fmla="*/ 6 w 16"/>
                <a:gd name="T13" fmla="*/ 20 h 20"/>
                <a:gd name="T14" fmla="*/ 0 w 16"/>
                <a:gd name="T15" fmla="*/ 20 h 20"/>
                <a:gd name="T16" fmla="*/ 0 w 16"/>
                <a:gd name="T17" fmla="*/ 20 h 20"/>
                <a:gd name="T18" fmla="*/ 2 w 16"/>
                <a:gd name="T19" fmla="*/ 16 h 20"/>
                <a:gd name="T20" fmla="*/ 6 w 16"/>
                <a:gd name="T21" fmla="*/ 10 h 20"/>
                <a:gd name="T22" fmla="*/ 6 w 16"/>
                <a:gd name="T23" fmla="*/ 10 h 20"/>
                <a:gd name="T24" fmla="*/ 8 w 16"/>
                <a:gd name="T25" fmla="*/ 0 h 20"/>
                <a:gd name="T26" fmla="*/ 8 w 16"/>
                <a:gd name="T27" fmla="*/ 0 h 20"/>
                <a:gd name="T28" fmla="*/ 12 w 16"/>
                <a:gd name="T29" fmla="*/ 2 h 20"/>
                <a:gd name="T30" fmla="*/ 14 w 16"/>
                <a:gd name="T31" fmla="*/ 4 h 20"/>
                <a:gd name="T32" fmla="*/ 16 w 16"/>
                <a:gd name="T33" fmla="*/ 10 h 20"/>
                <a:gd name="T34" fmla="*/ 16 w 16"/>
                <a:gd name="T35" fmla="*/ 1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20">
                  <a:moveTo>
                    <a:pt x="16" y="10"/>
                  </a:moveTo>
                  <a:lnTo>
                    <a:pt x="16" y="10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Freeform 590"/>
            <p:cNvSpPr>
              <a:spLocks/>
            </p:cNvSpPr>
            <p:nvPr/>
          </p:nvSpPr>
          <p:spPr bwMode="auto">
            <a:xfrm>
              <a:off x="3586" y="2154"/>
              <a:ext cx="100" cy="34"/>
            </a:xfrm>
            <a:custGeom>
              <a:avLst/>
              <a:gdLst>
                <a:gd name="T0" fmla="*/ 4 w 100"/>
                <a:gd name="T1" fmla="*/ 20 h 34"/>
                <a:gd name="T2" fmla="*/ 12 w 100"/>
                <a:gd name="T3" fmla="*/ 12 h 34"/>
                <a:gd name="T4" fmla="*/ 20 w 100"/>
                <a:gd name="T5" fmla="*/ 8 h 34"/>
                <a:gd name="T6" fmla="*/ 24 w 100"/>
                <a:gd name="T7" fmla="*/ 4 h 34"/>
                <a:gd name="T8" fmla="*/ 30 w 100"/>
                <a:gd name="T9" fmla="*/ 4 h 34"/>
                <a:gd name="T10" fmla="*/ 36 w 100"/>
                <a:gd name="T11" fmla="*/ 2 h 34"/>
                <a:gd name="T12" fmla="*/ 42 w 100"/>
                <a:gd name="T13" fmla="*/ 4 h 34"/>
                <a:gd name="T14" fmla="*/ 50 w 100"/>
                <a:gd name="T15" fmla="*/ 0 h 34"/>
                <a:gd name="T16" fmla="*/ 56 w 100"/>
                <a:gd name="T17" fmla="*/ 4 h 34"/>
                <a:gd name="T18" fmla="*/ 62 w 100"/>
                <a:gd name="T19" fmla="*/ 2 h 34"/>
                <a:gd name="T20" fmla="*/ 68 w 100"/>
                <a:gd name="T21" fmla="*/ 4 h 34"/>
                <a:gd name="T22" fmla="*/ 76 w 100"/>
                <a:gd name="T23" fmla="*/ 6 h 34"/>
                <a:gd name="T24" fmla="*/ 84 w 100"/>
                <a:gd name="T25" fmla="*/ 8 h 34"/>
                <a:gd name="T26" fmla="*/ 86 w 100"/>
                <a:gd name="T27" fmla="*/ 12 h 34"/>
                <a:gd name="T28" fmla="*/ 98 w 100"/>
                <a:gd name="T29" fmla="*/ 26 h 34"/>
                <a:gd name="T30" fmla="*/ 100 w 100"/>
                <a:gd name="T31" fmla="*/ 34 h 34"/>
                <a:gd name="T32" fmla="*/ 86 w 100"/>
                <a:gd name="T33" fmla="*/ 24 h 34"/>
                <a:gd name="T34" fmla="*/ 84 w 100"/>
                <a:gd name="T35" fmla="*/ 24 h 34"/>
                <a:gd name="T36" fmla="*/ 84 w 100"/>
                <a:gd name="T37" fmla="*/ 24 h 34"/>
                <a:gd name="T38" fmla="*/ 82 w 100"/>
                <a:gd name="T39" fmla="*/ 22 h 34"/>
                <a:gd name="T40" fmla="*/ 80 w 100"/>
                <a:gd name="T41" fmla="*/ 22 h 34"/>
                <a:gd name="T42" fmla="*/ 78 w 100"/>
                <a:gd name="T43" fmla="*/ 22 h 34"/>
                <a:gd name="T44" fmla="*/ 78 w 100"/>
                <a:gd name="T45" fmla="*/ 20 h 34"/>
                <a:gd name="T46" fmla="*/ 76 w 100"/>
                <a:gd name="T47" fmla="*/ 20 h 34"/>
                <a:gd name="T48" fmla="*/ 74 w 100"/>
                <a:gd name="T49" fmla="*/ 20 h 34"/>
                <a:gd name="T50" fmla="*/ 72 w 100"/>
                <a:gd name="T51" fmla="*/ 18 h 34"/>
                <a:gd name="T52" fmla="*/ 70 w 100"/>
                <a:gd name="T53" fmla="*/ 18 h 34"/>
                <a:gd name="T54" fmla="*/ 66 w 100"/>
                <a:gd name="T55" fmla="*/ 18 h 34"/>
                <a:gd name="T56" fmla="*/ 64 w 100"/>
                <a:gd name="T57" fmla="*/ 18 h 34"/>
                <a:gd name="T58" fmla="*/ 62 w 100"/>
                <a:gd name="T59" fmla="*/ 18 h 34"/>
                <a:gd name="T60" fmla="*/ 60 w 100"/>
                <a:gd name="T61" fmla="*/ 16 h 34"/>
                <a:gd name="T62" fmla="*/ 56 w 100"/>
                <a:gd name="T63" fmla="*/ 16 h 34"/>
                <a:gd name="T64" fmla="*/ 54 w 100"/>
                <a:gd name="T65" fmla="*/ 16 h 34"/>
                <a:gd name="T66" fmla="*/ 50 w 100"/>
                <a:gd name="T67" fmla="*/ 16 h 34"/>
                <a:gd name="T68" fmla="*/ 46 w 100"/>
                <a:gd name="T69" fmla="*/ 18 h 34"/>
                <a:gd name="T70" fmla="*/ 42 w 100"/>
                <a:gd name="T71" fmla="*/ 16 h 34"/>
                <a:gd name="T72" fmla="*/ 40 w 100"/>
                <a:gd name="T73" fmla="*/ 18 h 34"/>
                <a:gd name="T74" fmla="*/ 36 w 100"/>
                <a:gd name="T75" fmla="*/ 18 h 34"/>
                <a:gd name="T76" fmla="*/ 36 w 100"/>
                <a:gd name="T77" fmla="*/ 18 h 34"/>
                <a:gd name="T78" fmla="*/ 32 w 100"/>
                <a:gd name="T79" fmla="*/ 18 h 34"/>
                <a:gd name="T80" fmla="*/ 30 w 100"/>
                <a:gd name="T81" fmla="*/ 18 h 34"/>
                <a:gd name="T82" fmla="*/ 26 w 100"/>
                <a:gd name="T83" fmla="*/ 18 h 34"/>
                <a:gd name="T84" fmla="*/ 26 w 100"/>
                <a:gd name="T85" fmla="*/ 20 h 34"/>
                <a:gd name="T86" fmla="*/ 22 w 100"/>
                <a:gd name="T87" fmla="*/ 20 h 34"/>
                <a:gd name="T88" fmla="*/ 22 w 100"/>
                <a:gd name="T89" fmla="*/ 20 h 34"/>
                <a:gd name="T90" fmla="*/ 20 w 100"/>
                <a:gd name="T91" fmla="*/ 22 h 34"/>
                <a:gd name="T92" fmla="*/ 20 w 100"/>
                <a:gd name="T93" fmla="*/ 22 h 34"/>
                <a:gd name="T94" fmla="*/ 16 w 100"/>
                <a:gd name="T95" fmla="*/ 22 h 34"/>
                <a:gd name="T96" fmla="*/ 16 w 100"/>
                <a:gd name="T97" fmla="*/ 22 h 34"/>
                <a:gd name="T98" fmla="*/ 14 w 100"/>
                <a:gd name="T99" fmla="*/ 24 h 34"/>
                <a:gd name="T100" fmla="*/ 14 w 100"/>
                <a:gd name="T101" fmla="*/ 24 h 34"/>
                <a:gd name="T102" fmla="*/ 4 w 100"/>
                <a:gd name="T103" fmla="*/ 30 h 34"/>
                <a:gd name="T104" fmla="*/ 0 w 100"/>
                <a:gd name="T105" fmla="*/ 26 h 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0" h="34">
                  <a:moveTo>
                    <a:pt x="0" y="26"/>
                  </a:moveTo>
                  <a:lnTo>
                    <a:pt x="0" y="26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50" y="0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8" y="8"/>
                  </a:lnTo>
                  <a:lnTo>
                    <a:pt x="84" y="8"/>
                  </a:lnTo>
                  <a:lnTo>
                    <a:pt x="86" y="12"/>
                  </a:lnTo>
                  <a:lnTo>
                    <a:pt x="92" y="16"/>
                  </a:lnTo>
                  <a:lnTo>
                    <a:pt x="96" y="20"/>
                  </a:lnTo>
                  <a:lnTo>
                    <a:pt x="98" y="26"/>
                  </a:lnTo>
                  <a:lnTo>
                    <a:pt x="100" y="34"/>
                  </a:lnTo>
                  <a:lnTo>
                    <a:pt x="94" y="30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2" y="22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Freeform 591"/>
            <p:cNvSpPr>
              <a:spLocks/>
            </p:cNvSpPr>
            <p:nvPr/>
          </p:nvSpPr>
          <p:spPr bwMode="auto">
            <a:xfrm>
              <a:off x="3582" y="2266"/>
              <a:ext cx="16" cy="20"/>
            </a:xfrm>
            <a:custGeom>
              <a:avLst/>
              <a:gdLst>
                <a:gd name="T0" fmla="*/ 8 w 16"/>
                <a:gd name="T1" fmla="*/ 0 h 20"/>
                <a:gd name="T2" fmla="*/ 8 w 16"/>
                <a:gd name="T3" fmla="*/ 0 h 20"/>
                <a:gd name="T4" fmla="*/ 10 w 16"/>
                <a:gd name="T5" fmla="*/ 10 h 20"/>
                <a:gd name="T6" fmla="*/ 10 w 16"/>
                <a:gd name="T7" fmla="*/ 10 h 20"/>
                <a:gd name="T8" fmla="*/ 14 w 16"/>
                <a:gd name="T9" fmla="*/ 16 h 20"/>
                <a:gd name="T10" fmla="*/ 16 w 16"/>
                <a:gd name="T11" fmla="*/ 20 h 20"/>
                <a:gd name="T12" fmla="*/ 16 w 16"/>
                <a:gd name="T13" fmla="*/ 20 h 20"/>
                <a:gd name="T14" fmla="*/ 10 w 16"/>
                <a:gd name="T15" fmla="*/ 20 h 20"/>
                <a:gd name="T16" fmla="*/ 10 w 16"/>
                <a:gd name="T17" fmla="*/ 20 h 20"/>
                <a:gd name="T18" fmla="*/ 6 w 16"/>
                <a:gd name="T19" fmla="*/ 20 h 20"/>
                <a:gd name="T20" fmla="*/ 4 w 16"/>
                <a:gd name="T21" fmla="*/ 18 h 20"/>
                <a:gd name="T22" fmla="*/ 2 w 16"/>
                <a:gd name="T23" fmla="*/ 14 h 20"/>
                <a:gd name="T24" fmla="*/ 0 w 16"/>
                <a:gd name="T25" fmla="*/ 10 h 20"/>
                <a:gd name="T26" fmla="*/ 0 w 16"/>
                <a:gd name="T27" fmla="*/ 10 h 20"/>
                <a:gd name="T28" fmla="*/ 2 w 16"/>
                <a:gd name="T29" fmla="*/ 4 h 20"/>
                <a:gd name="T30" fmla="*/ 4 w 16"/>
                <a:gd name="T31" fmla="*/ 2 h 20"/>
                <a:gd name="T32" fmla="*/ 8 w 16"/>
                <a:gd name="T33" fmla="*/ 0 h 20"/>
                <a:gd name="T34" fmla="*/ 8 w 16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20">
                  <a:moveTo>
                    <a:pt x="8" y="0"/>
                  </a:moveTo>
                  <a:lnTo>
                    <a:pt x="8" y="0"/>
                  </a:lnTo>
                  <a:lnTo>
                    <a:pt x="10" y="10"/>
                  </a:lnTo>
                  <a:lnTo>
                    <a:pt x="14" y="16"/>
                  </a:lnTo>
                  <a:lnTo>
                    <a:pt x="16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Freeform 592"/>
            <p:cNvSpPr>
              <a:spLocks/>
            </p:cNvSpPr>
            <p:nvPr/>
          </p:nvSpPr>
          <p:spPr bwMode="auto">
            <a:xfrm>
              <a:off x="3558" y="2408"/>
              <a:ext cx="10" cy="22"/>
            </a:xfrm>
            <a:custGeom>
              <a:avLst/>
              <a:gdLst>
                <a:gd name="T0" fmla="*/ 0 w 10"/>
                <a:gd name="T1" fmla="*/ 18 h 22"/>
                <a:gd name="T2" fmla="*/ 0 w 10"/>
                <a:gd name="T3" fmla="*/ 18 h 22"/>
                <a:gd name="T4" fmla="*/ 0 w 10"/>
                <a:gd name="T5" fmla="*/ 8 h 22"/>
                <a:gd name="T6" fmla="*/ 6 w 10"/>
                <a:gd name="T7" fmla="*/ 0 h 22"/>
                <a:gd name="T8" fmla="*/ 6 w 10"/>
                <a:gd name="T9" fmla="*/ 0 h 22"/>
                <a:gd name="T10" fmla="*/ 10 w 10"/>
                <a:gd name="T11" fmla="*/ 18 h 22"/>
                <a:gd name="T12" fmla="*/ 10 w 10"/>
                <a:gd name="T13" fmla="*/ 18 h 22"/>
                <a:gd name="T14" fmla="*/ 0 w 10"/>
                <a:gd name="T15" fmla="*/ 22 h 22"/>
                <a:gd name="T16" fmla="*/ 0 w 10"/>
                <a:gd name="T17" fmla="*/ 22 h 22"/>
                <a:gd name="T18" fmla="*/ 0 w 10"/>
                <a:gd name="T19" fmla="*/ 18 h 22"/>
                <a:gd name="T20" fmla="*/ 0 w 10"/>
                <a:gd name="T21" fmla="*/ 18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" h="22">
                  <a:moveTo>
                    <a:pt x="0" y="18"/>
                  </a:moveTo>
                  <a:lnTo>
                    <a:pt x="0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10" y="18"/>
                  </a:lnTo>
                  <a:lnTo>
                    <a:pt x="0" y="22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Freeform 593"/>
            <p:cNvSpPr>
              <a:spLocks/>
            </p:cNvSpPr>
            <p:nvPr/>
          </p:nvSpPr>
          <p:spPr bwMode="auto">
            <a:xfrm>
              <a:off x="3544" y="2388"/>
              <a:ext cx="134" cy="92"/>
            </a:xfrm>
            <a:custGeom>
              <a:avLst/>
              <a:gdLst>
                <a:gd name="T0" fmla="*/ 30 w 134"/>
                <a:gd name="T1" fmla="*/ 48 h 92"/>
                <a:gd name="T2" fmla="*/ 30 w 134"/>
                <a:gd name="T3" fmla="*/ 48 h 92"/>
                <a:gd name="T4" fmla="*/ 34 w 134"/>
                <a:gd name="T5" fmla="*/ 54 h 92"/>
                <a:gd name="T6" fmla="*/ 38 w 134"/>
                <a:gd name="T7" fmla="*/ 58 h 92"/>
                <a:gd name="T8" fmla="*/ 38 w 134"/>
                <a:gd name="T9" fmla="*/ 58 h 92"/>
                <a:gd name="T10" fmla="*/ 42 w 134"/>
                <a:gd name="T11" fmla="*/ 60 h 92"/>
                <a:gd name="T12" fmla="*/ 44 w 134"/>
                <a:gd name="T13" fmla="*/ 58 h 92"/>
                <a:gd name="T14" fmla="*/ 42 w 134"/>
                <a:gd name="T15" fmla="*/ 56 h 92"/>
                <a:gd name="T16" fmla="*/ 42 w 134"/>
                <a:gd name="T17" fmla="*/ 56 h 92"/>
                <a:gd name="T18" fmla="*/ 42 w 134"/>
                <a:gd name="T19" fmla="*/ 52 h 92"/>
                <a:gd name="T20" fmla="*/ 42 w 134"/>
                <a:gd name="T21" fmla="*/ 44 h 92"/>
                <a:gd name="T22" fmla="*/ 42 w 134"/>
                <a:gd name="T23" fmla="*/ 44 h 92"/>
                <a:gd name="T24" fmla="*/ 88 w 134"/>
                <a:gd name="T25" fmla="*/ 24 h 92"/>
                <a:gd name="T26" fmla="*/ 134 w 134"/>
                <a:gd name="T27" fmla="*/ 0 h 92"/>
                <a:gd name="T28" fmla="*/ 134 w 134"/>
                <a:gd name="T29" fmla="*/ 0 h 92"/>
                <a:gd name="T30" fmla="*/ 134 w 134"/>
                <a:gd name="T31" fmla="*/ 8 h 92"/>
                <a:gd name="T32" fmla="*/ 134 w 134"/>
                <a:gd name="T33" fmla="*/ 8 h 92"/>
                <a:gd name="T34" fmla="*/ 104 w 134"/>
                <a:gd name="T35" fmla="*/ 30 h 92"/>
                <a:gd name="T36" fmla="*/ 68 w 134"/>
                <a:gd name="T37" fmla="*/ 54 h 92"/>
                <a:gd name="T38" fmla="*/ 32 w 134"/>
                <a:gd name="T39" fmla="*/ 76 h 92"/>
                <a:gd name="T40" fmla="*/ 0 w 134"/>
                <a:gd name="T41" fmla="*/ 92 h 92"/>
                <a:gd name="T42" fmla="*/ 0 w 134"/>
                <a:gd name="T43" fmla="*/ 92 h 92"/>
                <a:gd name="T44" fmla="*/ 0 w 134"/>
                <a:gd name="T45" fmla="*/ 80 h 92"/>
                <a:gd name="T46" fmla="*/ 0 w 134"/>
                <a:gd name="T47" fmla="*/ 72 h 92"/>
                <a:gd name="T48" fmla="*/ 4 w 134"/>
                <a:gd name="T49" fmla="*/ 64 h 92"/>
                <a:gd name="T50" fmla="*/ 6 w 134"/>
                <a:gd name="T51" fmla="*/ 58 h 92"/>
                <a:gd name="T52" fmla="*/ 6 w 134"/>
                <a:gd name="T53" fmla="*/ 58 h 92"/>
                <a:gd name="T54" fmla="*/ 30 w 134"/>
                <a:gd name="T55" fmla="*/ 48 h 92"/>
                <a:gd name="T56" fmla="*/ 30 w 134"/>
                <a:gd name="T57" fmla="*/ 48 h 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4" h="92">
                  <a:moveTo>
                    <a:pt x="30" y="48"/>
                  </a:moveTo>
                  <a:lnTo>
                    <a:pt x="30" y="48"/>
                  </a:lnTo>
                  <a:lnTo>
                    <a:pt x="34" y="54"/>
                  </a:lnTo>
                  <a:lnTo>
                    <a:pt x="38" y="58"/>
                  </a:lnTo>
                  <a:lnTo>
                    <a:pt x="42" y="60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42" y="52"/>
                  </a:lnTo>
                  <a:lnTo>
                    <a:pt x="42" y="44"/>
                  </a:lnTo>
                  <a:lnTo>
                    <a:pt x="88" y="24"/>
                  </a:lnTo>
                  <a:lnTo>
                    <a:pt x="134" y="0"/>
                  </a:lnTo>
                  <a:lnTo>
                    <a:pt x="134" y="8"/>
                  </a:lnTo>
                  <a:lnTo>
                    <a:pt x="104" y="30"/>
                  </a:lnTo>
                  <a:lnTo>
                    <a:pt x="68" y="54"/>
                  </a:lnTo>
                  <a:lnTo>
                    <a:pt x="32" y="76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3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Freeform 594"/>
            <p:cNvSpPr>
              <a:spLocks/>
            </p:cNvSpPr>
            <p:nvPr/>
          </p:nvSpPr>
          <p:spPr bwMode="auto">
            <a:xfrm>
              <a:off x="3496" y="2354"/>
              <a:ext cx="52" cy="178"/>
            </a:xfrm>
            <a:custGeom>
              <a:avLst/>
              <a:gdLst>
                <a:gd name="T0" fmla="*/ 6 w 52"/>
                <a:gd name="T1" fmla="*/ 166 h 178"/>
                <a:gd name="T2" fmla="*/ 8 w 52"/>
                <a:gd name="T3" fmla="*/ 164 h 178"/>
                <a:gd name="T4" fmla="*/ 8 w 52"/>
                <a:gd name="T5" fmla="*/ 164 h 178"/>
                <a:gd name="T6" fmla="*/ 8 w 52"/>
                <a:gd name="T7" fmla="*/ 164 h 178"/>
                <a:gd name="T8" fmla="*/ 8 w 52"/>
                <a:gd name="T9" fmla="*/ 106 h 178"/>
                <a:gd name="T10" fmla="*/ 8 w 52"/>
                <a:gd name="T11" fmla="*/ 106 h 178"/>
                <a:gd name="T12" fmla="*/ 10 w 52"/>
                <a:gd name="T13" fmla="*/ 84 h 178"/>
                <a:gd name="T14" fmla="*/ 10 w 52"/>
                <a:gd name="T15" fmla="*/ 84 h 178"/>
                <a:gd name="T16" fmla="*/ 12 w 52"/>
                <a:gd name="T17" fmla="*/ 50 h 178"/>
                <a:gd name="T18" fmla="*/ 12 w 52"/>
                <a:gd name="T19" fmla="*/ 50 h 178"/>
                <a:gd name="T20" fmla="*/ 14 w 52"/>
                <a:gd name="T21" fmla="*/ 40 h 178"/>
                <a:gd name="T22" fmla="*/ 16 w 52"/>
                <a:gd name="T23" fmla="*/ 30 h 178"/>
                <a:gd name="T24" fmla="*/ 24 w 52"/>
                <a:gd name="T25" fmla="*/ 14 h 178"/>
                <a:gd name="T26" fmla="*/ 24 w 52"/>
                <a:gd name="T27" fmla="*/ 12 h 178"/>
                <a:gd name="T28" fmla="*/ 24 w 52"/>
                <a:gd name="T29" fmla="*/ 12 h 178"/>
                <a:gd name="T30" fmla="*/ 32 w 52"/>
                <a:gd name="T31" fmla="*/ 6 h 178"/>
                <a:gd name="T32" fmla="*/ 40 w 52"/>
                <a:gd name="T33" fmla="*/ 0 h 178"/>
                <a:gd name="T34" fmla="*/ 40 w 52"/>
                <a:gd name="T35" fmla="*/ 0 h 178"/>
                <a:gd name="T36" fmla="*/ 40 w 52"/>
                <a:gd name="T37" fmla="*/ 2 h 178"/>
                <a:gd name="T38" fmla="*/ 40 w 52"/>
                <a:gd name="T39" fmla="*/ 2 h 178"/>
                <a:gd name="T40" fmla="*/ 40 w 52"/>
                <a:gd name="T41" fmla="*/ 14 h 178"/>
                <a:gd name="T42" fmla="*/ 40 w 52"/>
                <a:gd name="T43" fmla="*/ 26 h 178"/>
                <a:gd name="T44" fmla="*/ 40 w 52"/>
                <a:gd name="T45" fmla="*/ 26 h 178"/>
                <a:gd name="T46" fmla="*/ 44 w 52"/>
                <a:gd name="T47" fmla="*/ 34 h 178"/>
                <a:gd name="T48" fmla="*/ 46 w 52"/>
                <a:gd name="T49" fmla="*/ 38 h 178"/>
                <a:gd name="T50" fmla="*/ 46 w 52"/>
                <a:gd name="T51" fmla="*/ 42 h 178"/>
                <a:gd name="T52" fmla="*/ 46 w 52"/>
                <a:gd name="T53" fmla="*/ 42 h 178"/>
                <a:gd name="T54" fmla="*/ 46 w 52"/>
                <a:gd name="T55" fmla="*/ 50 h 178"/>
                <a:gd name="T56" fmla="*/ 46 w 52"/>
                <a:gd name="T57" fmla="*/ 56 h 178"/>
                <a:gd name="T58" fmla="*/ 48 w 52"/>
                <a:gd name="T59" fmla="*/ 62 h 178"/>
                <a:gd name="T60" fmla="*/ 48 w 52"/>
                <a:gd name="T61" fmla="*/ 62 h 178"/>
                <a:gd name="T62" fmla="*/ 50 w 52"/>
                <a:gd name="T63" fmla="*/ 70 h 178"/>
                <a:gd name="T64" fmla="*/ 52 w 52"/>
                <a:gd name="T65" fmla="*/ 80 h 178"/>
                <a:gd name="T66" fmla="*/ 52 w 52"/>
                <a:gd name="T67" fmla="*/ 80 h 178"/>
                <a:gd name="T68" fmla="*/ 46 w 52"/>
                <a:gd name="T69" fmla="*/ 90 h 178"/>
                <a:gd name="T70" fmla="*/ 42 w 52"/>
                <a:gd name="T71" fmla="*/ 102 h 178"/>
                <a:gd name="T72" fmla="*/ 40 w 52"/>
                <a:gd name="T73" fmla="*/ 114 h 178"/>
                <a:gd name="T74" fmla="*/ 40 w 52"/>
                <a:gd name="T75" fmla="*/ 132 h 178"/>
                <a:gd name="T76" fmla="*/ 40 w 52"/>
                <a:gd name="T77" fmla="*/ 132 h 178"/>
                <a:gd name="T78" fmla="*/ 42 w 52"/>
                <a:gd name="T79" fmla="*/ 156 h 178"/>
                <a:gd name="T80" fmla="*/ 42 w 52"/>
                <a:gd name="T81" fmla="*/ 164 h 178"/>
                <a:gd name="T82" fmla="*/ 42 w 52"/>
                <a:gd name="T83" fmla="*/ 164 h 178"/>
                <a:gd name="T84" fmla="*/ 24 w 52"/>
                <a:gd name="T85" fmla="*/ 170 h 178"/>
                <a:gd name="T86" fmla="*/ 24 w 52"/>
                <a:gd name="T87" fmla="*/ 170 h 178"/>
                <a:gd name="T88" fmla="*/ 0 w 52"/>
                <a:gd name="T89" fmla="*/ 178 h 178"/>
                <a:gd name="T90" fmla="*/ 0 w 52"/>
                <a:gd name="T91" fmla="*/ 178 h 178"/>
                <a:gd name="T92" fmla="*/ 6 w 52"/>
                <a:gd name="T93" fmla="*/ 166 h 178"/>
                <a:gd name="T94" fmla="*/ 6 w 52"/>
                <a:gd name="T95" fmla="*/ 166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2" h="178">
                  <a:moveTo>
                    <a:pt x="6" y="166"/>
                  </a:moveTo>
                  <a:lnTo>
                    <a:pt x="8" y="164"/>
                  </a:lnTo>
                  <a:lnTo>
                    <a:pt x="8" y="106"/>
                  </a:lnTo>
                  <a:lnTo>
                    <a:pt x="10" y="84"/>
                  </a:lnTo>
                  <a:lnTo>
                    <a:pt x="12" y="50"/>
                  </a:lnTo>
                  <a:lnTo>
                    <a:pt x="14" y="40"/>
                  </a:lnTo>
                  <a:lnTo>
                    <a:pt x="16" y="30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32" y="6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14"/>
                  </a:lnTo>
                  <a:lnTo>
                    <a:pt x="40" y="26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46" y="50"/>
                  </a:lnTo>
                  <a:lnTo>
                    <a:pt x="46" y="56"/>
                  </a:lnTo>
                  <a:lnTo>
                    <a:pt x="48" y="62"/>
                  </a:lnTo>
                  <a:lnTo>
                    <a:pt x="50" y="70"/>
                  </a:lnTo>
                  <a:lnTo>
                    <a:pt x="52" y="80"/>
                  </a:lnTo>
                  <a:lnTo>
                    <a:pt x="46" y="90"/>
                  </a:lnTo>
                  <a:lnTo>
                    <a:pt x="42" y="102"/>
                  </a:lnTo>
                  <a:lnTo>
                    <a:pt x="40" y="114"/>
                  </a:lnTo>
                  <a:lnTo>
                    <a:pt x="40" y="132"/>
                  </a:lnTo>
                  <a:lnTo>
                    <a:pt x="42" y="156"/>
                  </a:lnTo>
                  <a:lnTo>
                    <a:pt x="42" y="164"/>
                  </a:lnTo>
                  <a:lnTo>
                    <a:pt x="24" y="170"/>
                  </a:lnTo>
                  <a:lnTo>
                    <a:pt x="0" y="178"/>
                  </a:lnTo>
                  <a:lnTo>
                    <a:pt x="6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 595"/>
            <p:cNvSpPr>
              <a:spLocks/>
            </p:cNvSpPr>
            <p:nvPr/>
          </p:nvSpPr>
          <p:spPr bwMode="auto">
            <a:xfrm>
              <a:off x="3480" y="2520"/>
              <a:ext cx="308" cy="54"/>
            </a:xfrm>
            <a:custGeom>
              <a:avLst/>
              <a:gdLst>
                <a:gd name="T0" fmla="*/ 44 w 308"/>
                <a:gd name="T1" fmla="*/ 14 h 54"/>
                <a:gd name="T2" fmla="*/ 44 w 308"/>
                <a:gd name="T3" fmla="*/ 14 h 54"/>
                <a:gd name="T4" fmla="*/ 68 w 308"/>
                <a:gd name="T5" fmla="*/ 8 h 54"/>
                <a:gd name="T6" fmla="*/ 94 w 308"/>
                <a:gd name="T7" fmla="*/ 4 h 54"/>
                <a:gd name="T8" fmla="*/ 124 w 308"/>
                <a:gd name="T9" fmla="*/ 0 h 54"/>
                <a:gd name="T10" fmla="*/ 154 w 308"/>
                <a:gd name="T11" fmla="*/ 0 h 54"/>
                <a:gd name="T12" fmla="*/ 154 w 308"/>
                <a:gd name="T13" fmla="*/ 0 h 54"/>
                <a:gd name="T14" fmla="*/ 184 w 308"/>
                <a:gd name="T15" fmla="*/ 0 h 54"/>
                <a:gd name="T16" fmla="*/ 214 w 308"/>
                <a:gd name="T17" fmla="*/ 4 h 54"/>
                <a:gd name="T18" fmla="*/ 240 w 308"/>
                <a:gd name="T19" fmla="*/ 8 h 54"/>
                <a:gd name="T20" fmla="*/ 264 w 308"/>
                <a:gd name="T21" fmla="*/ 14 h 54"/>
                <a:gd name="T22" fmla="*/ 264 w 308"/>
                <a:gd name="T23" fmla="*/ 14 h 54"/>
                <a:gd name="T24" fmla="*/ 282 w 308"/>
                <a:gd name="T25" fmla="*/ 20 h 54"/>
                <a:gd name="T26" fmla="*/ 296 w 308"/>
                <a:gd name="T27" fmla="*/ 26 h 54"/>
                <a:gd name="T28" fmla="*/ 304 w 308"/>
                <a:gd name="T29" fmla="*/ 34 h 54"/>
                <a:gd name="T30" fmla="*/ 308 w 308"/>
                <a:gd name="T31" fmla="*/ 38 h 54"/>
                <a:gd name="T32" fmla="*/ 308 w 308"/>
                <a:gd name="T33" fmla="*/ 42 h 54"/>
                <a:gd name="T34" fmla="*/ 308 w 308"/>
                <a:gd name="T35" fmla="*/ 42 h 54"/>
                <a:gd name="T36" fmla="*/ 308 w 308"/>
                <a:gd name="T37" fmla="*/ 46 h 54"/>
                <a:gd name="T38" fmla="*/ 308 w 308"/>
                <a:gd name="T39" fmla="*/ 46 h 54"/>
                <a:gd name="T40" fmla="*/ 304 w 308"/>
                <a:gd name="T41" fmla="*/ 50 h 54"/>
                <a:gd name="T42" fmla="*/ 300 w 308"/>
                <a:gd name="T43" fmla="*/ 54 h 54"/>
                <a:gd name="T44" fmla="*/ 300 w 308"/>
                <a:gd name="T45" fmla="*/ 54 h 54"/>
                <a:gd name="T46" fmla="*/ 300 w 308"/>
                <a:gd name="T47" fmla="*/ 52 h 54"/>
                <a:gd name="T48" fmla="*/ 300 w 308"/>
                <a:gd name="T49" fmla="*/ 52 h 54"/>
                <a:gd name="T50" fmla="*/ 300 w 308"/>
                <a:gd name="T51" fmla="*/ 48 h 54"/>
                <a:gd name="T52" fmla="*/ 298 w 308"/>
                <a:gd name="T53" fmla="*/ 44 h 54"/>
                <a:gd name="T54" fmla="*/ 288 w 308"/>
                <a:gd name="T55" fmla="*/ 34 h 54"/>
                <a:gd name="T56" fmla="*/ 274 w 308"/>
                <a:gd name="T57" fmla="*/ 26 h 54"/>
                <a:gd name="T58" fmla="*/ 256 w 308"/>
                <a:gd name="T59" fmla="*/ 20 h 54"/>
                <a:gd name="T60" fmla="*/ 256 w 308"/>
                <a:gd name="T61" fmla="*/ 20 h 54"/>
                <a:gd name="T62" fmla="*/ 234 w 308"/>
                <a:gd name="T63" fmla="*/ 14 h 54"/>
                <a:gd name="T64" fmla="*/ 210 w 308"/>
                <a:gd name="T65" fmla="*/ 10 h 54"/>
                <a:gd name="T66" fmla="*/ 182 w 308"/>
                <a:gd name="T67" fmla="*/ 8 h 54"/>
                <a:gd name="T68" fmla="*/ 154 w 308"/>
                <a:gd name="T69" fmla="*/ 8 h 54"/>
                <a:gd name="T70" fmla="*/ 154 w 308"/>
                <a:gd name="T71" fmla="*/ 8 h 54"/>
                <a:gd name="T72" fmla="*/ 126 w 308"/>
                <a:gd name="T73" fmla="*/ 8 h 54"/>
                <a:gd name="T74" fmla="*/ 98 w 308"/>
                <a:gd name="T75" fmla="*/ 10 h 54"/>
                <a:gd name="T76" fmla="*/ 74 w 308"/>
                <a:gd name="T77" fmla="*/ 14 h 54"/>
                <a:gd name="T78" fmla="*/ 52 w 308"/>
                <a:gd name="T79" fmla="*/ 20 h 54"/>
                <a:gd name="T80" fmla="*/ 52 w 308"/>
                <a:gd name="T81" fmla="*/ 20 h 54"/>
                <a:gd name="T82" fmla="*/ 34 w 308"/>
                <a:gd name="T83" fmla="*/ 26 h 54"/>
                <a:gd name="T84" fmla="*/ 20 w 308"/>
                <a:gd name="T85" fmla="*/ 34 h 54"/>
                <a:gd name="T86" fmla="*/ 10 w 308"/>
                <a:gd name="T87" fmla="*/ 44 h 54"/>
                <a:gd name="T88" fmla="*/ 8 w 308"/>
                <a:gd name="T89" fmla="*/ 48 h 54"/>
                <a:gd name="T90" fmla="*/ 8 w 308"/>
                <a:gd name="T91" fmla="*/ 52 h 54"/>
                <a:gd name="T92" fmla="*/ 8 w 308"/>
                <a:gd name="T93" fmla="*/ 52 h 54"/>
                <a:gd name="T94" fmla="*/ 8 w 308"/>
                <a:gd name="T95" fmla="*/ 54 h 54"/>
                <a:gd name="T96" fmla="*/ 8 w 308"/>
                <a:gd name="T97" fmla="*/ 54 h 54"/>
                <a:gd name="T98" fmla="*/ 4 w 308"/>
                <a:gd name="T99" fmla="*/ 50 h 54"/>
                <a:gd name="T100" fmla="*/ 0 w 308"/>
                <a:gd name="T101" fmla="*/ 46 h 54"/>
                <a:gd name="T102" fmla="*/ 0 w 308"/>
                <a:gd name="T103" fmla="*/ 46 h 54"/>
                <a:gd name="T104" fmla="*/ 0 w 308"/>
                <a:gd name="T105" fmla="*/ 42 h 54"/>
                <a:gd name="T106" fmla="*/ 0 w 308"/>
                <a:gd name="T107" fmla="*/ 42 h 54"/>
                <a:gd name="T108" fmla="*/ 0 w 308"/>
                <a:gd name="T109" fmla="*/ 38 h 54"/>
                <a:gd name="T110" fmla="*/ 4 w 308"/>
                <a:gd name="T111" fmla="*/ 34 h 54"/>
                <a:gd name="T112" fmla="*/ 12 w 308"/>
                <a:gd name="T113" fmla="*/ 26 h 54"/>
                <a:gd name="T114" fmla="*/ 26 w 308"/>
                <a:gd name="T115" fmla="*/ 20 h 54"/>
                <a:gd name="T116" fmla="*/ 44 w 308"/>
                <a:gd name="T117" fmla="*/ 14 h 54"/>
                <a:gd name="T118" fmla="*/ 44 w 308"/>
                <a:gd name="T119" fmla="*/ 14 h 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08" h="54">
                  <a:moveTo>
                    <a:pt x="44" y="14"/>
                  </a:moveTo>
                  <a:lnTo>
                    <a:pt x="44" y="14"/>
                  </a:lnTo>
                  <a:lnTo>
                    <a:pt x="68" y="8"/>
                  </a:lnTo>
                  <a:lnTo>
                    <a:pt x="94" y="4"/>
                  </a:lnTo>
                  <a:lnTo>
                    <a:pt x="124" y="0"/>
                  </a:lnTo>
                  <a:lnTo>
                    <a:pt x="154" y="0"/>
                  </a:lnTo>
                  <a:lnTo>
                    <a:pt x="184" y="0"/>
                  </a:lnTo>
                  <a:lnTo>
                    <a:pt x="214" y="4"/>
                  </a:lnTo>
                  <a:lnTo>
                    <a:pt x="240" y="8"/>
                  </a:lnTo>
                  <a:lnTo>
                    <a:pt x="264" y="14"/>
                  </a:lnTo>
                  <a:lnTo>
                    <a:pt x="282" y="20"/>
                  </a:lnTo>
                  <a:lnTo>
                    <a:pt x="296" y="26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42"/>
                  </a:lnTo>
                  <a:lnTo>
                    <a:pt x="308" y="46"/>
                  </a:lnTo>
                  <a:lnTo>
                    <a:pt x="304" y="50"/>
                  </a:lnTo>
                  <a:lnTo>
                    <a:pt x="300" y="54"/>
                  </a:lnTo>
                  <a:lnTo>
                    <a:pt x="300" y="52"/>
                  </a:lnTo>
                  <a:lnTo>
                    <a:pt x="300" y="48"/>
                  </a:lnTo>
                  <a:lnTo>
                    <a:pt x="298" y="44"/>
                  </a:lnTo>
                  <a:lnTo>
                    <a:pt x="288" y="34"/>
                  </a:lnTo>
                  <a:lnTo>
                    <a:pt x="274" y="26"/>
                  </a:lnTo>
                  <a:lnTo>
                    <a:pt x="256" y="20"/>
                  </a:lnTo>
                  <a:lnTo>
                    <a:pt x="234" y="14"/>
                  </a:lnTo>
                  <a:lnTo>
                    <a:pt x="210" y="10"/>
                  </a:lnTo>
                  <a:lnTo>
                    <a:pt x="182" y="8"/>
                  </a:lnTo>
                  <a:lnTo>
                    <a:pt x="154" y="8"/>
                  </a:lnTo>
                  <a:lnTo>
                    <a:pt x="126" y="8"/>
                  </a:lnTo>
                  <a:lnTo>
                    <a:pt x="98" y="10"/>
                  </a:lnTo>
                  <a:lnTo>
                    <a:pt x="74" y="14"/>
                  </a:lnTo>
                  <a:lnTo>
                    <a:pt x="52" y="20"/>
                  </a:lnTo>
                  <a:lnTo>
                    <a:pt x="34" y="26"/>
                  </a:lnTo>
                  <a:lnTo>
                    <a:pt x="20" y="34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12" y="26"/>
                  </a:lnTo>
                  <a:lnTo>
                    <a:pt x="26" y="20"/>
                  </a:lnTo>
                  <a:lnTo>
                    <a:pt x="4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Freeform 596"/>
            <p:cNvSpPr>
              <a:spLocks/>
            </p:cNvSpPr>
            <p:nvPr/>
          </p:nvSpPr>
          <p:spPr bwMode="auto">
            <a:xfrm>
              <a:off x="3494" y="2566"/>
              <a:ext cx="10" cy="16"/>
            </a:xfrm>
            <a:custGeom>
              <a:avLst/>
              <a:gdLst>
                <a:gd name="T0" fmla="*/ 6 w 10"/>
                <a:gd name="T1" fmla="*/ 10 h 16"/>
                <a:gd name="T2" fmla="*/ 10 w 10"/>
                <a:gd name="T3" fmla="*/ 14 h 16"/>
                <a:gd name="T4" fmla="*/ 10 w 10"/>
                <a:gd name="T5" fmla="*/ 14 h 16"/>
                <a:gd name="T6" fmla="*/ 8 w 10"/>
                <a:gd name="T7" fmla="*/ 16 h 16"/>
                <a:gd name="T8" fmla="*/ 8 w 10"/>
                <a:gd name="T9" fmla="*/ 16 h 16"/>
                <a:gd name="T10" fmla="*/ 4 w 10"/>
                <a:gd name="T11" fmla="*/ 14 h 16"/>
                <a:gd name="T12" fmla="*/ 4 w 10"/>
                <a:gd name="T13" fmla="*/ 14 h 16"/>
                <a:gd name="T14" fmla="*/ 2 w 10"/>
                <a:gd name="T15" fmla="*/ 10 h 16"/>
                <a:gd name="T16" fmla="*/ 0 w 10"/>
                <a:gd name="T17" fmla="*/ 6 h 16"/>
                <a:gd name="T18" fmla="*/ 0 w 10"/>
                <a:gd name="T19" fmla="*/ 6 h 16"/>
                <a:gd name="T20" fmla="*/ 2 w 10"/>
                <a:gd name="T21" fmla="*/ 0 h 16"/>
                <a:gd name="T22" fmla="*/ 6 w 10"/>
                <a:gd name="T23" fmla="*/ 2 h 16"/>
                <a:gd name="T24" fmla="*/ 2 w 10"/>
                <a:gd name="T25" fmla="*/ 6 h 16"/>
                <a:gd name="T26" fmla="*/ 6 w 10"/>
                <a:gd name="T27" fmla="*/ 1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6">
                  <a:moveTo>
                    <a:pt x="6" y="10"/>
                  </a:moveTo>
                  <a:lnTo>
                    <a:pt x="10" y="14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Freeform 597"/>
            <p:cNvSpPr>
              <a:spLocks/>
            </p:cNvSpPr>
            <p:nvPr/>
          </p:nvSpPr>
          <p:spPr bwMode="auto">
            <a:xfrm>
              <a:off x="3500" y="2556"/>
              <a:ext cx="14" cy="20"/>
            </a:xfrm>
            <a:custGeom>
              <a:avLst/>
              <a:gdLst>
                <a:gd name="T0" fmla="*/ 2 w 14"/>
                <a:gd name="T1" fmla="*/ 18 h 20"/>
                <a:gd name="T2" fmla="*/ 8 w 14"/>
                <a:gd name="T3" fmla="*/ 14 h 20"/>
                <a:gd name="T4" fmla="*/ 4 w 14"/>
                <a:gd name="T5" fmla="*/ 10 h 20"/>
                <a:gd name="T6" fmla="*/ 0 w 14"/>
                <a:gd name="T7" fmla="*/ 8 h 20"/>
                <a:gd name="T8" fmla="*/ 0 w 14"/>
                <a:gd name="T9" fmla="*/ 8 h 20"/>
                <a:gd name="T10" fmla="*/ 8 w 14"/>
                <a:gd name="T11" fmla="*/ 0 h 20"/>
                <a:gd name="T12" fmla="*/ 12 w 14"/>
                <a:gd name="T13" fmla="*/ 4 h 20"/>
                <a:gd name="T14" fmla="*/ 8 w 14"/>
                <a:gd name="T15" fmla="*/ 8 h 20"/>
                <a:gd name="T16" fmla="*/ 12 w 14"/>
                <a:gd name="T17" fmla="*/ 10 h 20"/>
                <a:gd name="T18" fmla="*/ 14 w 14"/>
                <a:gd name="T19" fmla="*/ 12 h 20"/>
                <a:gd name="T20" fmla="*/ 14 w 14"/>
                <a:gd name="T21" fmla="*/ 12 h 20"/>
                <a:gd name="T22" fmla="*/ 6 w 14"/>
                <a:gd name="T23" fmla="*/ 20 h 20"/>
                <a:gd name="T24" fmla="*/ 2 w 14"/>
                <a:gd name="T25" fmla="*/ 1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20">
                  <a:moveTo>
                    <a:pt x="2" y="18"/>
                  </a:moveTo>
                  <a:lnTo>
                    <a:pt x="8" y="14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6" y="20"/>
                  </a:lnTo>
                  <a:lnTo>
                    <a:pt x="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Freeform 598"/>
            <p:cNvSpPr>
              <a:spLocks/>
            </p:cNvSpPr>
            <p:nvPr/>
          </p:nvSpPr>
          <p:spPr bwMode="auto">
            <a:xfrm>
              <a:off x="3512" y="2550"/>
              <a:ext cx="14" cy="16"/>
            </a:xfrm>
            <a:custGeom>
              <a:avLst/>
              <a:gdLst>
                <a:gd name="T0" fmla="*/ 12 w 14"/>
                <a:gd name="T1" fmla="*/ 10 h 16"/>
                <a:gd name="T2" fmla="*/ 14 w 14"/>
                <a:gd name="T3" fmla="*/ 12 h 16"/>
                <a:gd name="T4" fmla="*/ 14 w 14"/>
                <a:gd name="T5" fmla="*/ 12 h 16"/>
                <a:gd name="T6" fmla="*/ 6 w 14"/>
                <a:gd name="T7" fmla="*/ 16 h 16"/>
                <a:gd name="T8" fmla="*/ 2 w 14"/>
                <a:gd name="T9" fmla="*/ 14 h 16"/>
                <a:gd name="T10" fmla="*/ 8 w 14"/>
                <a:gd name="T11" fmla="*/ 10 h 16"/>
                <a:gd name="T12" fmla="*/ 0 w 14"/>
                <a:gd name="T13" fmla="*/ 4 h 16"/>
                <a:gd name="T14" fmla="*/ 0 w 14"/>
                <a:gd name="T15" fmla="*/ 4 h 16"/>
                <a:gd name="T16" fmla="*/ 12 w 14"/>
                <a:gd name="T17" fmla="*/ 0 h 16"/>
                <a:gd name="T18" fmla="*/ 14 w 14"/>
                <a:gd name="T19" fmla="*/ 4 h 16"/>
                <a:gd name="T20" fmla="*/ 10 w 14"/>
                <a:gd name="T21" fmla="*/ 6 h 16"/>
                <a:gd name="T22" fmla="*/ 12 w 14"/>
                <a:gd name="T23" fmla="*/ 1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6">
                  <a:moveTo>
                    <a:pt x="12" y="10"/>
                  </a:moveTo>
                  <a:lnTo>
                    <a:pt x="14" y="12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8" y="10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 599"/>
            <p:cNvSpPr>
              <a:spLocks/>
            </p:cNvSpPr>
            <p:nvPr/>
          </p:nvSpPr>
          <p:spPr bwMode="auto">
            <a:xfrm>
              <a:off x="3510" y="2552"/>
              <a:ext cx="248" cy="50"/>
            </a:xfrm>
            <a:custGeom>
              <a:avLst/>
              <a:gdLst>
                <a:gd name="T0" fmla="*/ 124 w 248"/>
                <a:gd name="T1" fmla="*/ 0 h 50"/>
                <a:gd name="T2" fmla="*/ 124 w 248"/>
                <a:gd name="T3" fmla="*/ 0 h 50"/>
                <a:gd name="T4" fmla="*/ 150 w 248"/>
                <a:gd name="T5" fmla="*/ 2 h 50"/>
                <a:gd name="T6" fmla="*/ 174 w 248"/>
                <a:gd name="T7" fmla="*/ 4 h 50"/>
                <a:gd name="T8" fmla="*/ 194 w 248"/>
                <a:gd name="T9" fmla="*/ 6 h 50"/>
                <a:gd name="T10" fmla="*/ 212 w 248"/>
                <a:gd name="T11" fmla="*/ 10 h 50"/>
                <a:gd name="T12" fmla="*/ 226 w 248"/>
                <a:gd name="T13" fmla="*/ 16 h 50"/>
                <a:gd name="T14" fmla="*/ 238 w 248"/>
                <a:gd name="T15" fmla="*/ 22 h 50"/>
                <a:gd name="T16" fmla="*/ 246 w 248"/>
                <a:gd name="T17" fmla="*/ 26 h 50"/>
                <a:gd name="T18" fmla="*/ 248 w 248"/>
                <a:gd name="T19" fmla="*/ 32 h 50"/>
                <a:gd name="T20" fmla="*/ 248 w 248"/>
                <a:gd name="T21" fmla="*/ 32 h 50"/>
                <a:gd name="T22" fmla="*/ 226 w 248"/>
                <a:gd name="T23" fmla="*/ 40 h 50"/>
                <a:gd name="T24" fmla="*/ 196 w 248"/>
                <a:gd name="T25" fmla="*/ 46 h 50"/>
                <a:gd name="T26" fmla="*/ 162 w 248"/>
                <a:gd name="T27" fmla="*/ 50 h 50"/>
                <a:gd name="T28" fmla="*/ 124 w 248"/>
                <a:gd name="T29" fmla="*/ 50 h 50"/>
                <a:gd name="T30" fmla="*/ 124 w 248"/>
                <a:gd name="T31" fmla="*/ 50 h 50"/>
                <a:gd name="T32" fmla="*/ 86 w 248"/>
                <a:gd name="T33" fmla="*/ 50 h 50"/>
                <a:gd name="T34" fmla="*/ 52 w 248"/>
                <a:gd name="T35" fmla="*/ 46 h 50"/>
                <a:gd name="T36" fmla="*/ 22 w 248"/>
                <a:gd name="T37" fmla="*/ 40 h 50"/>
                <a:gd name="T38" fmla="*/ 0 w 248"/>
                <a:gd name="T39" fmla="*/ 32 h 50"/>
                <a:gd name="T40" fmla="*/ 0 w 248"/>
                <a:gd name="T41" fmla="*/ 32 h 50"/>
                <a:gd name="T42" fmla="*/ 2 w 248"/>
                <a:gd name="T43" fmla="*/ 26 h 50"/>
                <a:gd name="T44" fmla="*/ 10 w 248"/>
                <a:gd name="T45" fmla="*/ 22 h 50"/>
                <a:gd name="T46" fmla="*/ 22 w 248"/>
                <a:gd name="T47" fmla="*/ 16 h 50"/>
                <a:gd name="T48" fmla="*/ 36 w 248"/>
                <a:gd name="T49" fmla="*/ 10 h 50"/>
                <a:gd name="T50" fmla="*/ 54 w 248"/>
                <a:gd name="T51" fmla="*/ 6 h 50"/>
                <a:gd name="T52" fmla="*/ 74 w 248"/>
                <a:gd name="T53" fmla="*/ 4 h 50"/>
                <a:gd name="T54" fmla="*/ 98 w 248"/>
                <a:gd name="T55" fmla="*/ 2 h 50"/>
                <a:gd name="T56" fmla="*/ 124 w 248"/>
                <a:gd name="T57" fmla="*/ 0 h 50"/>
                <a:gd name="T58" fmla="*/ 124 w 248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48" h="50">
                  <a:moveTo>
                    <a:pt x="124" y="0"/>
                  </a:moveTo>
                  <a:lnTo>
                    <a:pt x="124" y="0"/>
                  </a:lnTo>
                  <a:lnTo>
                    <a:pt x="150" y="2"/>
                  </a:lnTo>
                  <a:lnTo>
                    <a:pt x="174" y="4"/>
                  </a:lnTo>
                  <a:lnTo>
                    <a:pt x="194" y="6"/>
                  </a:lnTo>
                  <a:lnTo>
                    <a:pt x="212" y="10"/>
                  </a:lnTo>
                  <a:lnTo>
                    <a:pt x="226" y="16"/>
                  </a:lnTo>
                  <a:lnTo>
                    <a:pt x="238" y="22"/>
                  </a:lnTo>
                  <a:lnTo>
                    <a:pt x="246" y="26"/>
                  </a:lnTo>
                  <a:lnTo>
                    <a:pt x="248" y="32"/>
                  </a:lnTo>
                  <a:lnTo>
                    <a:pt x="226" y="40"/>
                  </a:lnTo>
                  <a:lnTo>
                    <a:pt x="196" y="46"/>
                  </a:lnTo>
                  <a:lnTo>
                    <a:pt x="162" y="50"/>
                  </a:lnTo>
                  <a:lnTo>
                    <a:pt x="124" y="50"/>
                  </a:lnTo>
                  <a:lnTo>
                    <a:pt x="86" y="50"/>
                  </a:lnTo>
                  <a:lnTo>
                    <a:pt x="52" y="46"/>
                  </a:lnTo>
                  <a:lnTo>
                    <a:pt x="22" y="40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10" y="22"/>
                  </a:lnTo>
                  <a:lnTo>
                    <a:pt x="22" y="16"/>
                  </a:lnTo>
                  <a:lnTo>
                    <a:pt x="36" y="10"/>
                  </a:lnTo>
                  <a:lnTo>
                    <a:pt x="54" y="6"/>
                  </a:lnTo>
                  <a:lnTo>
                    <a:pt x="74" y="4"/>
                  </a:lnTo>
                  <a:lnTo>
                    <a:pt x="98" y="2"/>
                  </a:lnTo>
                  <a:lnTo>
                    <a:pt x="1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Freeform 600"/>
            <p:cNvSpPr>
              <a:spLocks/>
            </p:cNvSpPr>
            <p:nvPr/>
          </p:nvSpPr>
          <p:spPr bwMode="auto">
            <a:xfrm>
              <a:off x="3542" y="2540"/>
              <a:ext cx="16" cy="16"/>
            </a:xfrm>
            <a:custGeom>
              <a:avLst/>
              <a:gdLst>
                <a:gd name="T0" fmla="*/ 4 w 16"/>
                <a:gd name="T1" fmla="*/ 6 h 16"/>
                <a:gd name="T2" fmla="*/ 4 w 16"/>
                <a:gd name="T3" fmla="*/ 4 h 16"/>
                <a:gd name="T4" fmla="*/ 4 w 16"/>
                <a:gd name="T5" fmla="*/ 4 h 16"/>
                <a:gd name="T6" fmla="*/ 16 w 16"/>
                <a:gd name="T7" fmla="*/ 0 h 16"/>
                <a:gd name="T8" fmla="*/ 16 w 16"/>
                <a:gd name="T9" fmla="*/ 4 h 16"/>
                <a:gd name="T10" fmla="*/ 12 w 16"/>
                <a:gd name="T11" fmla="*/ 6 h 16"/>
                <a:gd name="T12" fmla="*/ 12 w 16"/>
                <a:gd name="T13" fmla="*/ 14 h 16"/>
                <a:gd name="T14" fmla="*/ 12 w 16"/>
                <a:gd name="T15" fmla="*/ 14 h 16"/>
                <a:gd name="T16" fmla="*/ 0 w 16"/>
                <a:gd name="T17" fmla="*/ 16 h 16"/>
                <a:gd name="T18" fmla="*/ 0 w 16"/>
                <a:gd name="T19" fmla="*/ 12 h 16"/>
                <a:gd name="T20" fmla="*/ 6 w 16"/>
                <a:gd name="T21" fmla="*/ 12 h 16"/>
                <a:gd name="T22" fmla="*/ 4 w 16"/>
                <a:gd name="T23" fmla="*/ 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" h="16">
                  <a:moveTo>
                    <a:pt x="4" y="6"/>
                  </a:moveTo>
                  <a:lnTo>
                    <a:pt x="4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2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 601"/>
            <p:cNvSpPr>
              <a:spLocks/>
            </p:cNvSpPr>
            <p:nvPr/>
          </p:nvSpPr>
          <p:spPr bwMode="auto">
            <a:xfrm>
              <a:off x="3558" y="2538"/>
              <a:ext cx="20" cy="14"/>
            </a:xfrm>
            <a:custGeom>
              <a:avLst/>
              <a:gdLst>
                <a:gd name="T0" fmla="*/ 4 w 20"/>
                <a:gd name="T1" fmla="*/ 6 h 14"/>
                <a:gd name="T2" fmla="*/ 4 w 20"/>
                <a:gd name="T3" fmla="*/ 2 h 14"/>
                <a:gd name="T4" fmla="*/ 4 w 20"/>
                <a:gd name="T5" fmla="*/ 2 h 14"/>
                <a:gd name="T6" fmla="*/ 18 w 20"/>
                <a:gd name="T7" fmla="*/ 0 h 14"/>
                <a:gd name="T8" fmla="*/ 20 w 20"/>
                <a:gd name="T9" fmla="*/ 4 h 14"/>
                <a:gd name="T10" fmla="*/ 12 w 20"/>
                <a:gd name="T11" fmla="*/ 4 h 14"/>
                <a:gd name="T12" fmla="*/ 14 w 20"/>
                <a:gd name="T13" fmla="*/ 12 h 14"/>
                <a:gd name="T14" fmla="*/ 14 w 20"/>
                <a:gd name="T15" fmla="*/ 12 h 14"/>
                <a:gd name="T16" fmla="*/ 0 w 20"/>
                <a:gd name="T17" fmla="*/ 14 h 14"/>
                <a:gd name="T18" fmla="*/ 0 w 20"/>
                <a:gd name="T19" fmla="*/ 12 h 14"/>
                <a:gd name="T20" fmla="*/ 6 w 20"/>
                <a:gd name="T21" fmla="*/ 10 h 14"/>
                <a:gd name="T22" fmla="*/ 4 w 20"/>
                <a:gd name="T23" fmla="*/ 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14">
                  <a:moveTo>
                    <a:pt x="4" y="6"/>
                  </a:moveTo>
                  <a:lnTo>
                    <a:pt x="4" y="2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Freeform 602"/>
            <p:cNvSpPr>
              <a:spLocks/>
            </p:cNvSpPr>
            <p:nvPr/>
          </p:nvSpPr>
          <p:spPr bwMode="auto">
            <a:xfrm>
              <a:off x="3576" y="2536"/>
              <a:ext cx="22" cy="14"/>
            </a:xfrm>
            <a:custGeom>
              <a:avLst/>
              <a:gdLst>
                <a:gd name="T0" fmla="*/ 6 w 22"/>
                <a:gd name="T1" fmla="*/ 4 h 14"/>
                <a:gd name="T2" fmla="*/ 6 w 22"/>
                <a:gd name="T3" fmla="*/ 2 h 14"/>
                <a:gd name="T4" fmla="*/ 6 w 22"/>
                <a:gd name="T5" fmla="*/ 2 h 14"/>
                <a:gd name="T6" fmla="*/ 22 w 22"/>
                <a:gd name="T7" fmla="*/ 0 h 14"/>
                <a:gd name="T8" fmla="*/ 22 w 22"/>
                <a:gd name="T9" fmla="*/ 2 h 14"/>
                <a:gd name="T10" fmla="*/ 16 w 22"/>
                <a:gd name="T11" fmla="*/ 4 h 14"/>
                <a:gd name="T12" fmla="*/ 16 w 22"/>
                <a:gd name="T13" fmla="*/ 12 h 14"/>
                <a:gd name="T14" fmla="*/ 16 w 22"/>
                <a:gd name="T15" fmla="*/ 12 h 14"/>
                <a:gd name="T16" fmla="*/ 0 w 22"/>
                <a:gd name="T17" fmla="*/ 14 h 14"/>
                <a:gd name="T18" fmla="*/ 0 w 22"/>
                <a:gd name="T19" fmla="*/ 10 h 14"/>
                <a:gd name="T20" fmla="*/ 6 w 22"/>
                <a:gd name="T21" fmla="*/ 10 h 14"/>
                <a:gd name="T22" fmla="*/ 6 w 22"/>
                <a:gd name="T23" fmla="*/ 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14">
                  <a:moveTo>
                    <a:pt x="6" y="4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Freeform 603"/>
            <p:cNvSpPr>
              <a:spLocks/>
            </p:cNvSpPr>
            <p:nvPr/>
          </p:nvSpPr>
          <p:spPr bwMode="auto">
            <a:xfrm>
              <a:off x="3596" y="2534"/>
              <a:ext cx="26" cy="14"/>
            </a:xfrm>
            <a:custGeom>
              <a:avLst/>
              <a:gdLst>
                <a:gd name="T0" fmla="*/ 8 w 26"/>
                <a:gd name="T1" fmla="*/ 4 h 14"/>
                <a:gd name="T2" fmla="*/ 6 w 26"/>
                <a:gd name="T3" fmla="*/ 2 h 14"/>
                <a:gd name="T4" fmla="*/ 6 w 26"/>
                <a:gd name="T5" fmla="*/ 2 h 14"/>
                <a:gd name="T6" fmla="*/ 26 w 26"/>
                <a:gd name="T7" fmla="*/ 0 h 14"/>
                <a:gd name="T8" fmla="*/ 26 w 26"/>
                <a:gd name="T9" fmla="*/ 4 h 14"/>
                <a:gd name="T10" fmla="*/ 18 w 26"/>
                <a:gd name="T11" fmla="*/ 4 h 14"/>
                <a:gd name="T12" fmla="*/ 18 w 26"/>
                <a:gd name="T13" fmla="*/ 8 h 14"/>
                <a:gd name="T14" fmla="*/ 20 w 26"/>
                <a:gd name="T15" fmla="*/ 12 h 14"/>
                <a:gd name="T16" fmla="*/ 20 w 26"/>
                <a:gd name="T17" fmla="*/ 12 h 14"/>
                <a:gd name="T18" fmla="*/ 0 w 26"/>
                <a:gd name="T19" fmla="*/ 14 h 14"/>
                <a:gd name="T20" fmla="*/ 0 w 26"/>
                <a:gd name="T21" fmla="*/ 10 h 14"/>
                <a:gd name="T22" fmla="*/ 8 w 26"/>
                <a:gd name="T23" fmla="*/ 10 h 14"/>
                <a:gd name="T24" fmla="*/ 8 w 26"/>
                <a:gd name="T25" fmla="*/ 4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4">
                  <a:moveTo>
                    <a:pt x="8" y="4"/>
                  </a:moveTo>
                  <a:lnTo>
                    <a:pt x="6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Freeform 604"/>
            <p:cNvSpPr>
              <a:spLocks/>
            </p:cNvSpPr>
            <p:nvPr/>
          </p:nvSpPr>
          <p:spPr bwMode="auto">
            <a:xfrm>
              <a:off x="3620" y="2534"/>
              <a:ext cx="28" cy="12"/>
            </a:xfrm>
            <a:custGeom>
              <a:avLst/>
              <a:gdLst>
                <a:gd name="T0" fmla="*/ 6 w 28"/>
                <a:gd name="T1" fmla="*/ 4 h 12"/>
                <a:gd name="T2" fmla="*/ 6 w 28"/>
                <a:gd name="T3" fmla="*/ 0 h 12"/>
                <a:gd name="T4" fmla="*/ 6 w 28"/>
                <a:gd name="T5" fmla="*/ 0 h 12"/>
                <a:gd name="T6" fmla="*/ 14 w 28"/>
                <a:gd name="T7" fmla="*/ 0 h 12"/>
                <a:gd name="T8" fmla="*/ 14 w 28"/>
                <a:gd name="T9" fmla="*/ 0 h 12"/>
                <a:gd name="T10" fmla="*/ 26 w 28"/>
                <a:gd name="T11" fmla="*/ 0 h 12"/>
                <a:gd name="T12" fmla="*/ 28 w 28"/>
                <a:gd name="T13" fmla="*/ 4 h 12"/>
                <a:gd name="T14" fmla="*/ 20 w 28"/>
                <a:gd name="T15" fmla="*/ 4 h 12"/>
                <a:gd name="T16" fmla="*/ 20 w 28"/>
                <a:gd name="T17" fmla="*/ 12 h 12"/>
                <a:gd name="T18" fmla="*/ 20 w 28"/>
                <a:gd name="T19" fmla="*/ 12 h 12"/>
                <a:gd name="T20" fmla="*/ 14 w 28"/>
                <a:gd name="T21" fmla="*/ 12 h 12"/>
                <a:gd name="T22" fmla="*/ 14 w 28"/>
                <a:gd name="T23" fmla="*/ 12 h 12"/>
                <a:gd name="T24" fmla="*/ 0 w 28"/>
                <a:gd name="T25" fmla="*/ 12 h 12"/>
                <a:gd name="T26" fmla="*/ 0 w 28"/>
                <a:gd name="T27" fmla="*/ 8 h 12"/>
                <a:gd name="T28" fmla="*/ 6 w 28"/>
                <a:gd name="T29" fmla="*/ 8 h 12"/>
                <a:gd name="T30" fmla="*/ 6 w 28"/>
                <a:gd name="T31" fmla="*/ 4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12">
                  <a:moveTo>
                    <a:pt x="6" y="4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12"/>
                  </a:lnTo>
                  <a:lnTo>
                    <a:pt x="1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Freeform 605"/>
            <p:cNvSpPr>
              <a:spLocks/>
            </p:cNvSpPr>
            <p:nvPr/>
          </p:nvSpPr>
          <p:spPr bwMode="auto">
            <a:xfrm>
              <a:off x="3644" y="2534"/>
              <a:ext cx="26" cy="12"/>
            </a:xfrm>
            <a:custGeom>
              <a:avLst/>
              <a:gdLst>
                <a:gd name="T0" fmla="*/ 8 w 26"/>
                <a:gd name="T1" fmla="*/ 4 h 12"/>
                <a:gd name="T2" fmla="*/ 8 w 26"/>
                <a:gd name="T3" fmla="*/ 0 h 12"/>
                <a:gd name="T4" fmla="*/ 8 w 26"/>
                <a:gd name="T5" fmla="*/ 0 h 12"/>
                <a:gd name="T6" fmla="*/ 26 w 26"/>
                <a:gd name="T7" fmla="*/ 2 h 12"/>
                <a:gd name="T8" fmla="*/ 26 w 26"/>
                <a:gd name="T9" fmla="*/ 4 h 12"/>
                <a:gd name="T10" fmla="*/ 20 w 26"/>
                <a:gd name="T11" fmla="*/ 4 h 12"/>
                <a:gd name="T12" fmla="*/ 18 w 26"/>
                <a:gd name="T13" fmla="*/ 10 h 12"/>
                <a:gd name="T14" fmla="*/ 18 w 26"/>
                <a:gd name="T15" fmla="*/ 12 h 12"/>
                <a:gd name="T16" fmla="*/ 18 w 26"/>
                <a:gd name="T17" fmla="*/ 12 h 12"/>
                <a:gd name="T18" fmla="*/ 0 w 26"/>
                <a:gd name="T19" fmla="*/ 12 h 12"/>
                <a:gd name="T20" fmla="*/ 0 w 26"/>
                <a:gd name="T21" fmla="*/ 8 h 12"/>
                <a:gd name="T22" fmla="*/ 8 w 26"/>
                <a:gd name="T23" fmla="*/ 8 h 12"/>
                <a:gd name="T24" fmla="*/ 8 w 26"/>
                <a:gd name="T25" fmla="*/ 4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2">
                  <a:moveTo>
                    <a:pt x="8" y="4"/>
                  </a:moveTo>
                  <a:lnTo>
                    <a:pt x="8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Freeform 606"/>
            <p:cNvSpPr>
              <a:spLocks/>
            </p:cNvSpPr>
            <p:nvPr/>
          </p:nvSpPr>
          <p:spPr bwMode="auto">
            <a:xfrm>
              <a:off x="3724" y="2546"/>
              <a:ext cx="20" cy="14"/>
            </a:xfrm>
            <a:custGeom>
              <a:avLst/>
              <a:gdLst>
                <a:gd name="T0" fmla="*/ 20 w 20"/>
                <a:gd name="T1" fmla="*/ 8 h 14"/>
                <a:gd name="T2" fmla="*/ 14 w 20"/>
                <a:gd name="T3" fmla="*/ 6 h 14"/>
                <a:gd name="T4" fmla="*/ 12 w 20"/>
                <a:gd name="T5" fmla="*/ 14 h 14"/>
                <a:gd name="T6" fmla="*/ 12 w 20"/>
                <a:gd name="T7" fmla="*/ 14 h 14"/>
                <a:gd name="T8" fmla="*/ 2 w 20"/>
                <a:gd name="T9" fmla="*/ 10 h 14"/>
                <a:gd name="T10" fmla="*/ 2 w 20"/>
                <a:gd name="T11" fmla="*/ 10 h 14"/>
                <a:gd name="T12" fmla="*/ 0 w 20"/>
                <a:gd name="T13" fmla="*/ 10 h 14"/>
                <a:gd name="T14" fmla="*/ 0 w 20"/>
                <a:gd name="T15" fmla="*/ 8 h 14"/>
                <a:gd name="T16" fmla="*/ 6 w 20"/>
                <a:gd name="T17" fmla="*/ 10 h 14"/>
                <a:gd name="T18" fmla="*/ 8 w 20"/>
                <a:gd name="T19" fmla="*/ 4 h 14"/>
                <a:gd name="T20" fmla="*/ 8 w 20"/>
                <a:gd name="T21" fmla="*/ 0 h 14"/>
                <a:gd name="T22" fmla="*/ 8 w 20"/>
                <a:gd name="T23" fmla="*/ 0 h 14"/>
                <a:gd name="T24" fmla="*/ 10 w 20"/>
                <a:gd name="T25" fmla="*/ 0 h 14"/>
                <a:gd name="T26" fmla="*/ 10 w 20"/>
                <a:gd name="T27" fmla="*/ 0 h 14"/>
                <a:gd name="T28" fmla="*/ 20 w 20"/>
                <a:gd name="T29" fmla="*/ 4 h 14"/>
                <a:gd name="T30" fmla="*/ 20 w 20"/>
                <a:gd name="T31" fmla="*/ 8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" h="14">
                  <a:moveTo>
                    <a:pt x="20" y="8"/>
                  </a:moveTo>
                  <a:lnTo>
                    <a:pt x="14" y="6"/>
                  </a:lnTo>
                  <a:lnTo>
                    <a:pt x="12" y="14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6" y="10"/>
                  </a:lnTo>
                  <a:lnTo>
                    <a:pt x="8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Freeform 607"/>
            <p:cNvSpPr>
              <a:spLocks/>
            </p:cNvSpPr>
            <p:nvPr/>
          </p:nvSpPr>
          <p:spPr bwMode="auto">
            <a:xfrm>
              <a:off x="3738" y="2550"/>
              <a:ext cx="22" cy="16"/>
            </a:xfrm>
            <a:custGeom>
              <a:avLst/>
              <a:gdLst>
                <a:gd name="T0" fmla="*/ 8 w 22"/>
                <a:gd name="T1" fmla="*/ 10 h 16"/>
                <a:gd name="T2" fmla="*/ 8 w 22"/>
                <a:gd name="T3" fmla="*/ 4 h 16"/>
                <a:gd name="T4" fmla="*/ 10 w 22"/>
                <a:gd name="T5" fmla="*/ 0 h 16"/>
                <a:gd name="T6" fmla="*/ 10 w 22"/>
                <a:gd name="T7" fmla="*/ 0 h 16"/>
                <a:gd name="T8" fmla="*/ 22 w 22"/>
                <a:gd name="T9" fmla="*/ 6 h 16"/>
                <a:gd name="T10" fmla="*/ 20 w 22"/>
                <a:gd name="T11" fmla="*/ 10 h 16"/>
                <a:gd name="T12" fmla="*/ 14 w 22"/>
                <a:gd name="T13" fmla="*/ 6 h 16"/>
                <a:gd name="T14" fmla="*/ 12 w 22"/>
                <a:gd name="T15" fmla="*/ 12 h 16"/>
                <a:gd name="T16" fmla="*/ 10 w 22"/>
                <a:gd name="T17" fmla="*/ 16 h 16"/>
                <a:gd name="T18" fmla="*/ 10 w 22"/>
                <a:gd name="T19" fmla="*/ 16 h 16"/>
                <a:gd name="T20" fmla="*/ 0 w 22"/>
                <a:gd name="T21" fmla="*/ 12 h 16"/>
                <a:gd name="T22" fmla="*/ 2 w 22"/>
                <a:gd name="T23" fmla="*/ 8 h 16"/>
                <a:gd name="T24" fmla="*/ 8 w 22"/>
                <a:gd name="T25" fmla="*/ 1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16">
                  <a:moveTo>
                    <a:pt x="8" y="10"/>
                  </a:moveTo>
                  <a:lnTo>
                    <a:pt x="8" y="4"/>
                  </a:lnTo>
                  <a:lnTo>
                    <a:pt x="10" y="0"/>
                  </a:lnTo>
                  <a:lnTo>
                    <a:pt x="22" y="6"/>
                  </a:lnTo>
                  <a:lnTo>
                    <a:pt x="20" y="10"/>
                  </a:lnTo>
                  <a:lnTo>
                    <a:pt x="14" y="6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Freeform 608"/>
            <p:cNvSpPr>
              <a:spLocks/>
            </p:cNvSpPr>
            <p:nvPr/>
          </p:nvSpPr>
          <p:spPr bwMode="auto">
            <a:xfrm>
              <a:off x="3708" y="2542"/>
              <a:ext cx="20" cy="14"/>
            </a:xfrm>
            <a:custGeom>
              <a:avLst/>
              <a:gdLst>
                <a:gd name="T0" fmla="*/ 20 w 20"/>
                <a:gd name="T1" fmla="*/ 8 h 14"/>
                <a:gd name="T2" fmla="*/ 14 w 20"/>
                <a:gd name="T3" fmla="*/ 6 h 14"/>
                <a:gd name="T4" fmla="*/ 12 w 20"/>
                <a:gd name="T5" fmla="*/ 10 h 14"/>
                <a:gd name="T6" fmla="*/ 12 w 20"/>
                <a:gd name="T7" fmla="*/ 14 h 14"/>
                <a:gd name="T8" fmla="*/ 12 w 20"/>
                <a:gd name="T9" fmla="*/ 14 h 14"/>
                <a:gd name="T10" fmla="*/ 0 w 20"/>
                <a:gd name="T11" fmla="*/ 10 h 14"/>
                <a:gd name="T12" fmla="*/ 0 w 20"/>
                <a:gd name="T13" fmla="*/ 8 h 14"/>
                <a:gd name="T14" fmla="*/ 6 w 20"/>
                <a:gd name="T15" fmla="*/ 8 h 14"/>
                <a:gd name="T16" fmla="*/ 8 w 20"/>
                <a:gd name="T17" fmla="*/ 0 h 14"/>
                <a:gd name="T18" fmla="*/ 8 w 20"/>
                <a:gd name="T19" fmla="*/ 0 h 14"/>
                <a:gd name="T20" fmla="*/ 20 w 20"/>
                <a:gd name="T21" fmla="*/ 2 h 14"/>
                <a:gd name="T22" fmla="*/ 20 w 20"/>
                <a:gd name="T23" fmla="*/ 8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14">
                  <a:moveTo>
                    <a:pt x="20" y="8"/>
                  </a:moveTo>
                  <a:lnTo>
                    <a:pt x="14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6" y="8"/>
                  </a:lnTo>
                  <a:lnTo>
                    <a:pt x="8" y="0"/>
                  </a:lnTo>
                  <a:lnTo>
                    <a:pt x="20" y="2"/>
                  </a:lnTo>
                  <a:lnTo>
                    <a:pt x="2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Freeform 609"/>
            <p:cNvSpPr>
              <a:spLocks/>
            </p:cNvSpPr>
            <p:nvPr/>
          </p:nvSpPr>
          <p:spPr bwMode="auto">
            <a:xfrm>
              <a:off x="3688" y="2538"/>
              <a:ext cx="24" cy="14"/>
            </a:xfrm>
            <a:custGeom>
              <a:avLst/>
              <a:gdLst>
                <a:gd name="T0" fmla="*/ 22 w 24"/>
                <a:gd name="T1" fmla="*/ 6 h 14"/>
                <a:gd name="T2" fmla="*/ 18 w 24"/>
                <a:gd name="T3" fmla="*/ 6 h 14"/>
                <a:gd name="T4" fmla="*/ 16 w 24"/>
                <a:gd name="T5" fmla="*/ 14 h 14"/>
                <a:gd name="T6" fmla="*/ 16 w 24"/>
                <a:gd name="T7" fmla="*/ 14 h 14"/>
                <a:gd name="T8" fmla="*/ 0 w 24"/>
                <a:gd name="T9" fmla="*/ 12 h 14"/>
                <a:gd name="T10" fmla="*/ 0 w 24"/>
                <a:gd name="T11" fmla="*/ 8 h 14"/>
                <a:gd name="T12" fmla="*/ 8 w 24"/>
                <a:gd name="T13" fmla="*/ 8 h 14"/>
                <a:gd name="T14" fmla="*/ 8 w 24"/>
                <a:gd name="T15" fmla="*/ 4 h 14"/>
                <a:gd name="T16" fmla="*/ 8 w 24"/>
                <a:gd name="T17" fmla="*/ 0 h 14"/>
                <a:gd name="T18" fmla="*/ 8 w 24"/>
                <a:gd name="T19" fmla="*/ 0 h 14"/>
                <a:gd name="T20" fmla="*/ 24 w 24"/>
                <a:gd name="T21" fmla="*/ 2 h 14"/>
                <a:gd name="T22" fmla="*/ 22 w 24"/>
                <a:gd name="T23" fmla="*/ 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4">
                  <a:moveTo>
                    <a:pt x="22" y="6"/>
                  </a:moveTo>
                  <a:lnTo>
                    <a:pt x="18" y="6"/>
                  </a:lnTo>
                  <a:lnTo>
                    <a:pt x="16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24" y="2"/>
                  </a:lnTo>
                  <a:lnTo>
                    <a:pt x="2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Freeform 610"/>
            <p:cNvSpPr>
              <a:spLocks/>
            </p:cNvSpPr>
            <p:nvPr/>
          </p:nvSpPr>
          <p:spPr bwMode="auto">
            <a:xfrm>
              <a:off x="3668" y="2536"/>
              <a:ext cx="24" cy="12"/>
            </a:xfrm>
            <a:custGeom>
              <a:avLst/>
              <a:gdLst>
                <a:gd name="T0" fmla="*/ 24 w 24"/>
                <a:gd name="T1" fmla="*/ 6 h 12"/>
                <a:gd name="T2" fmla="*/ 18 w 24"/>
                <a:gd name="T3" fmla="*/ 4 h 12"/>
                <a:gd name="T4" fmla="*/ 16 w 24"/>
                <a:gd name="T5" fmla="*/ 8 h 12"/>
                <a:gd name="T6" fmla="*/ 16 w 24"/>
                <a:gd name="T7" fmla="*/ 12 h 12"/>
                <a:gd name="T8" fmla="*/ 16 w 24"/>
                <a:gd name="T9" fmla="*/ 12 h 12"/>
                <a:gd name="T10" fmla="*/ 0 w 24"/>
                <a:gd name="T11" fmla="*/ 10 h 12"/>
                <a:gd name="T12" fmla="*/ 0 w 24"/>
                <a:gd name="T13" fmla="*/ 8 h 12"/>
                <a:gd name="T14" fmla="*/ 6 w 24"/>
                <a:gd name="T15" fmla="*/ 8 h 12"/>
                <a:gd name="T16" fmla="*/ 8 w 24"/>
                <a:gd name="T17" fmla="*/ 4 h 12"/>
                <a:gd name="T18" fmla="*/ 8 w 24"/>
                <a:gd name="T19" fmla="*/ 0 h 12"/>
                <a:gd name="T20" fmla="*/ 8 w 24"/>
                <a:gd name="T21" fmla="*/ 0 h 12"/>
                <a:gd name="T22" fmla="*/ 24 w 24"/>
                <a:gd name="T23" fmla="*/ 2 h 12"/>
                <a:gd name="T24" fmla="*/ 24 w 24"/>
                <a:gd name="T25" fmla="*/ 6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2">
                  <a:moveTo>
                    <a:pt x="24" y="6"/>
                  </a:moveTo>
                  <a:lnTo>
                    <a:pt x="18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24" y="2"/>
                  </a:lnTo>
                  <a:lnTo>
                    <a:pt x="2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Freeform 611"/>
            <p:cNvSpPr>
              <a:spLocks/>
            </p:cNvSpPr>
            <p:nvPr/>
          </p:nvSpPr>
          <p:spPr bwMode="auto">
            <a:xfrm>
              <a:off x="3528" y="2544"/>
              <a:ext cx="14" cy="18"/>
            </a:xfrm>
            <a:custGeom>
              <a:avLst/>
              <a:gdLst>
                <a:gd name="T0" fmla="*/ 8 w 14"/>
                <a:gd name="T1" fmla="*/ 6 h 18"/>
                <a:gd name="T2" fmla="*/ 10 w 14"/>
                <a:gd name="T3" fmla="*/ 10 h 18"/>
                <a:gd name="T4" fmla="*/ 10 w 14"/>
                <a:gd name="T5" fmla="*/ 14 h 18"/>
                <a:gd name="T6" fmla="*/ 10 w 14"/>
                <a:gd name="T7" fmla="*/ 14 h 18"/>
                <a:gd name="T8" fmla="*/ 2 w 14"/>
                <a:gd name="T9" fmla="*/ 18 h 18"/>
                <a:gd name="T10" fmla="*/ 0 w 14"/>
                <a:gd name="T11" fmla="*/ 14 h 18"/>
                <a:gd name="T12" fmla="*/ 4 w 14"/>
                <a:gd name="T13" fmla="*/ 12 h 18"/>
                <a:gd name="T14" fmla="*/ 2 w 14"/>
                <a:gd name="T15" fmla="*/ 8 h 18"/>
                <a:gd name="T16" fmla="*/ 0 w 14"/>
                <a:gd name="T17" fmla="*/ 4 h 18"/>
                <a:gd name="T18" fmla="*/ 0 w 14"/>
                <a:gd name="T19" fmla="*/ 4 h 18"/>
                <a:gd name="T20" fmla="*/ 6 w 14"/>
                <a:gd name="T21" fmla="*/ 2 h 18"/>
                <a:gd name="T22" fmla="*/ 6 w 14"/>
                <a:gd name="T23" fmla="*/ 2 h 18"/>
                <a:gd name="T24" fmla="*/ 14 w 14"/>
                <a:gd name="T25" fmla="*/ 0 h 18"/>
                <a:gd name="T26" fmla="*/ 14 w 14"/>
                <a:gd name="T27" fmla="*/ 4 h 18"/>
                <a:gd name="T28" fmla="*/ 8 w 14"/>
                <a:gd name="T29" fmla="*/ 6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18">
                  <a:moveTo>
                    <a:pt x="8" y="6"/>
                  </a:moveTo>
                  <a:lnTo>
                    <a:pt x="10" y="10"/>
                  </a:lnTo>
                  <a:lnTo>
                    <a:pt x="10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Freeform 612"/>
            <p:cNvSpPr>
              <a:spLocks/>
            </p:cNvSpPr>
            <p:nvPr/>
          </p:nvSpPr>
          <p:spPr bwMode="auto">
            <a:xfrm>
              <a:off x="3752" y="2558"/>
              <a:ext cx="20" cy="16"/>
            </a:xfrm>
            <a:custGeom>
              <a:avLst/>
              <a:gdLst>
                <a:gd name="T0" fmla="*/ 0 w 20"/>
                <a:gd name="T1" fmla="*/ 10 h 16"/>
                <a:gd name="T2" fmla="*/ 2 w 20"/>
                <a:gd name="T3" fmla="*/ 6 h 16"/>
                <a:gd name="T4" fmla="*/ 6 w 20"/>
                <a:gd name="T5" fmla="*/ 10 h 16"/>
                <a:gd name="T6" fmla="*/ 8 w 20"/>
                <a:gd name="T7" fmla="*/ 4 h 16"/>
                <a:gd name="T8" fmla="*/ 10 w 20"/>
                <a:gd name="T9" fmla="*/ 0 h 16"/>
                <a:gd name="T10" fmla="*/ 10 w 20"/>
                <a:gd name="T11" fmla="*/ 0 h 16"/>
                <a:gd name="T12" fmla="*/ 16 w 20"/>
                <a:gd name="T13" fmla="*/ 4 h 16"/>
                <a:gd name="T14" fmla="*/ 20 w 20"/>
                <a:gd name="T15" fmla="*/ 8 h 16"/>
                <a:gd name="T16" fmla="*/ 18 w 20"/>
                <a:gd name="T17" fmla="*/ 12 h 16"/>
                <a:gd name="T18" fmla="*/ 14 w 20"/>
                <a:gd name="T19" fmla="*/ 8 h 16"/>
                <a:gd name="T20" fmla="*/ 10 w 20"/>
                <a:gd name="T21" fmla="*/ 12 h 16"/>
                <a:gd name="T22" fmla="*/ 8 w 20"/>
                <a:gd name="T23" fmla="*/ 16 h 16"/>
                <a:gd name="T24" fmla="*/ 8 w 20"/>
                <a:gd name="T25" fmla="*/ 16 h 16"/>
                <a:gd name="T26" fmla="*/ 0 w 20"/>
                <a:gd name="T27" fmla="*/ 10 h 16"/>
                <a:gd name="T28" fmla="*/ 0 w 20"/>
                <a:gd name="T29" fmla="*/ 1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6">
                  <a:moveTo>
                    <a:pt x="0" y="10"/>
                  </a:moveTo>
                  <a:lnTo>
                    <a:pt x="2" y="6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Freeform 613"/>
            <p:cNvSpPr>
              <a:spLocks/>
            </p:cNvSpPr>
            <p:nvPr/>
          </p:nvSpPr>
          <p:spPr bwMode="auto">
            <a:xfrm>
              <a:off x="3762" y="2572"/>
              <a:ext cx="12" cy="10"/>
            </a:xfrm>
            <a:custGeom>
              <a:avLst/>
              <a:gdLst>
                <a:gd name="T0" fmla="*/ 2 w 12"/>
                <a:gd name="T1" fmla="*/ 2 h 10"/>
                <a:gd name="T2" fmla="*/ 6 w 12"/>
                <a:gd name="T3" fmla="*/ 6 h 10"/>
                <a:gd name="T4" fmla="*/ 10 w 12"/>
                <a:gd name="T5" fmla="*/ 2 h 10"/>
                <a:gd name="T6" fmla="*/ 12 w 12"/>
                <a:gd name="T7" fmla="*/ 0 h 10"/>
                <a:gd name="T8" fmla="*/ 12 w 12"/>
                <a:gd name="T9" fmla="*/ 0 h 10"/>
                <a:gd name="T10" fmla="*/ 12 w 12"/>
                <a:gd name="T11" fmla="*/ 0 h 10"/>
                <a:gd name="T12" fmla="*/ 12 w 12"/>
                <a:gd name="T13" fmla="*/ 0 h 10"/>
                <a:gd name="T14" fmla="*/ 10 w 12"/>
                <a:gd name="T15" fmla="*/ 4 h 10"/>
                <a:gd name="T16" fmla="*/ 8 w 12"/>
                <a:gd name="T17" fmla="*/ 8 h 10"/>
                <a:gd name="T18" fmla="*/ 8 w 12"/>
                <a:gd name="T19" fmla="*/ 8 h 10"/>
                <a:gd name="T20" fmla="*/ 4 w 12"/>
                <a:gd name="T21" fmla="*/ 10 h 10"/>
                <a:gd name="T22" fmla="*/ 4 w 12"/>
                <a:gd name="T23" fmla="*/ 10 h 10"/>
                <a:gd name="T24" fmla="*/ 0 w 12"/>
                <a:gd name="T25" fmla="*/ 4 h 10"/>
                <a:gd name="T26" fmla="*/ 2 w 12"/>
                <a:gd name="T27" fmla="*/ 2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0">
                  <a:moveTo>
                    <a:pt x="2" y="2"/>
                  </a:move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4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Freeform 614"/>
            <p:cNvSpPr>
              <a:spLocks/>
            </p:cNvSpPr>
            <p:nvPr/>
          </p:nvSpPr>
          <p:spPr bwMode="auto">
            <a:xfrm>
              <a:off x="3458" y="2570"/>
              <a:ext cx="18" cy="10"/>
            </a:xfrm>
            <a:custGeom>
              <a:avLst/>
              <a:gdLst>
                <a:gd name="T0" fmla="*/ 0 w 18"/>
                <a:gd name="T1" fmla="*/ 2 h 10"/>
                <a:gd name="T2" fmla="*/ 0 w 18"/>
                <a:gd name="T3" fmla="*/ 2 h 10"/>
                <a:gd name="T4" fmla="*/ 0 w 18"/>
                <a:gd name="T5" fmla="*/ 0 h 10"/>
                <a:gd name="T6" fmla="*/ 0 w 18"/>
                <a:gd name="T7" fmla="*/ 0 h 10"/>
                <a:gd name="T8" fmla="*/ 4 w 18"/>
                <a:gd name="T9" fmla="*/ 0 h 10"/>
                <a:gd name="T10" fmla="*/ 4 w 18"/>
                <a:gd name="T11" fmla="*/ 0 h 10"/>
                <a:gd name="T12" fmla="*/ 14 w 18"/>
                <a:gd name="T13" fmla="*/ 2 h 10"/>
                <a:gd name="T14" fmla="*/ 14 w 18"/>
                <a:gd name="T15" fmla="*/ 2 h 10"/>
                <a:gd name="T16" fmla="*/ 18 w 18"/>
                <a:gd name="T17" fmla="*/ 10 h 10"/>
                <a:gd name="T18" fmla="*/ 18 w 18"/>
                <a:gd name="T19" fmla="*/ 10 h 10"/>
                <a:gd name="T20" fmla="*/ 16 w 18"/>
                <a:gd name="T21" fmla="*/ 10 h 10"/>
                <a:gd name="T22" fmla="*/ 16 w 18"/>
                <a:gd name="T23" fmla="*/ 10 h 10"/>
                <a:gd name="T24" fmla="*/ 14 w 18"/>
                <a:gd name="T25" fmla="*/ 10 h 10"/>
                <a:gd name="T26" fmla="*/ 14 w 18"/>
                <a:gd name="T27" fmla="*/ 10 h 10"/>
                <a:gd name="T28" fmla="*/ 4 w 18"/>
                <a:gd name="T29" fmla="*/ 6 h 10"/>
                <a:gd name="T30" fmla="*/ 0 w 18"/>
                <a:gd name="T31" fmla="*/ 2 h 10"/>
                <a:gd name="T32" fmla="*/ 0 w 18"/>
                <a:gd name="T33" fmla="*/ 2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4" y="6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Freeform 615"/>
            <p:cNvSpPr>
              <a:spLocks/>
            </p:cNvSpPr>
            <p:nvPr/>
          </p:nvSpPr>
          <p:spPr bwMode="auto">
            <a:xfrm>
              <a:off x="3464" y="2586"/>
              <a:ext cx="26" cy="16"/>
            </a:xfrm>
            <a:custGeom>
              <a:avLst/>
              <a:gdLst>
                <a:gd name="T0" fmla="*/ 6 w 26"/>
                <a:gd name="T1" fmla="*/ 16 h 16"/>
                <a:gd name="T2" fmla="*/ 6 w 26"/>
                <a:gd name="T3" fmla="*/ 16 h 16"/>
                <a:gd name="T4" fmla="*/ 2 w 26"/>
                <a:gd name="T5" fmla="*/ 12 h 16"/>
                <a:gd name="T6" fmla="*/ 2 w 26"/>
                <a:gd name="T7" fmla="*/ 12 h 16"/>
                <a:gd name="T8" fmla="*/ 0 w 26"/>
                <a:gd name="T9" fmla="*/ 10 h 16"/>
                <a:gd name="T10" fmla="*/ 0 w 26"/>
                <a:gd name="T11" fmla="*/ 10 h 16"/>
                <a:gd name="T12" fmla="*/ 4 w 26"/>
                <a:gd name="T13" fmla="*/ 0 h 16"/>
                <a:gd name="T14" fmla="*/ 4 w 26"/>
                <a:gd name="T15" fmla="*/ 0 h 16"/>
                <a:gd name="T16" fmla="*/ 6 w 26"/>
                <a:gd name="T17" fmla="*/ 2 h 16"/>
                <a:gd name="T18" fmla="*/ 6 w 26"/>
                <a:gd name="T19" fmla="*/ 2 h 16"/>
                <a:gd name="T20" fmla="*/ 6 w 26"/>
                <a:gd name="T21" fmla="*/ 2 h 16"/>
                <a:gd name="T22" fmla="*/ 6 w 26"/>
                <a:gd name="T23" fmla="*/ 2 h 16"/>
                <a:gd name="T24" fmla="*/ 8 w 26"/>
                <a:gd name="T25" fmla="*/ 2 h 16"/>
                <a:gd name="T26" fmla="*/ 8 w 26"/>
                <a:gd name="T27" fmla="*/ 2 h 16"/>
                <a:gd name="T28" fmla="*/ 8 w 26"/>
                <a:gd name="T29" fmla="*/ 4 h 16"/>
                <a:gd name="T30" fmla="*/ 8 w 26"/>
                <a:gd name="T31" fmla="*/ 4 h 16"/>
                <a:gd name="T32" fmla="*/ 10 w 26"/>
                <a:gd name="T33" fmla="*/ 6 h 16"/>
                <a:gd name="T34" fmla="*/ 10 w 26"/>
                <a:gd name="T35" fmla="*/ 8 h 16"/>
                <a:gd name="T36" fmla="*/ 12 w 26"/>
                <a:gd name="T37" fmla="*/ 10 h 16"/>
                <a:gd name="T38" fmla="*/ 12 w 26"/>
                <a:gd name="T39" fmla="*/ 10 h 16"/>
                <a:gd name="T40" fmla="*/ 22 w 26"/>
                <a:gd name="T41" fmla="*/ 12 h 16"/>
                <a:gd name="T42" fmla="*/ 22 w 26"/>
                <a:gd name="T43" fmla="*/ 12 h 16"/>
                <a:gd name="T44" fmla="*/ 26 w 26"/>
                <a:gd name="T45" fmla="*/ 16 h 16"/>
                <a:gd name="T46" fmla="*/ 22 w 26"/>
                <a:gd name="T47" fmla="*/ 16 h 16"/>
                <a:gd name="T48" fmla="*/ 22 w 26"/>
                <a:gd name="T49" fmla="*/ 16 h 16"/>
                <a:gd name="T50" fmla="*/ 6 w 26"/>
                <a:gd name="T51" fmla="*/ 16 h 16"/>
                <a:gd name="T52" fmla="*/ 6 w 26"/>
                <a:gd name="T53" fmla="*/ 16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6" h="16">
                  <a:moveTo>
                    <a:pt x="6" y="16"/>
                  </a:moveTo>
                  <a:lnTo>
                    <a:pt x="6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6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2" name="Freeform 616"/>
            <p:cNvSpPr>
              <a:spLocks/>
            </p:cNvSpPr>
            <p:nvPr/>
          </p:nvSpPr>
          <p:spPr bwMode="auto">
            <a:xfrm>
              <a:off x="3478" y="2610"/>
              <a:ext cx="26" cy="8"/>
            </a:xfrm>
            <a:custGeom>
              <a:avLst/>
              <a:gdLst>
                <a:gd name="T0" fmla="*/ 12 w 26"/>
                <a:gd name="T1" fmla="*/ 8 h 8"/>
                <a:gd name="T2" fmla="*/ 10 w 26"/>
                <a:gd name="T3" fmla="*/ 8 h 8"/>
                <a:gd name="T4" fmla="*/ 10 w 26"/>
                <a:gd name="T5" fmla="*/ 8 h 8"/>
                <a:gd name="T6" fmla="*/ 8 w 26"/>
                <a:gd name="T7" fmla="*/ 8 h 8"/>
                <a:gd name="T8" fmla="*/ 8 w 26"/>
                <a:gd name="T9" fmla="*/ 8 h 8"/>
                <a:gd name="T10" fmla="*/ 0 w 26"/>
                <a:gd name="T11" fmla="*/ 2 h 8"/>
                <a:gd name="T12" fmla="*/ 0 w 26"/>
                <a:gd name="T13" fmla="*/ 2 h 8"/>
                <a:gd name="T14" fmla="*/ 2 w 26"/>
                <a:gd name="T15" fmla="*/ 0 h 8"/>
                <a:gd name="T16" fmla="*/ 2 w 26"/>
                <a:gd name="T17" fmla="*/ 0 h 8"/>
                <a:gd name="T18" fmla="*/ 8 w 26"/>
                <a:gd name="T19" fmla="*/ 0 h 8"/>
                <a:gd name="T20" fmla="*/ 8 w 26"/>
                <a:gd name="T21" fmla="*/ 0 h 8"/>
                <a:gd name="T22" fmla="*/ 12 w 26"/>
                <a:gd name="T23" fmla="*/ 0 h 8"/>
                <a:gd name="T24" fmla="*/ 12 w 26"/>
                <a:gd name="T25" fmla="*/ 0 h 8"/>
                <a:gd name="T26" fmla="*/ 22 w 26"/>
                <a:gd name="T27" fmla="*/ 2 h 8"/>
                <a:gd name="T28" fmla="*/ 22 w 26"/>
                <a:gd name="T29" fmla="*/ 2 h 8"/>
                <a:gd name="T30" fmla="*/ 26 w 26"/>
                <a:gd name="T31" fmla="*/ 6 h 8"/>
                <a:gd name="T32" fmla="*/ 26 w 26"/>
                <a:gd name="T33" fmla="*/ 6 h 8"/>
                <a:gd name="T34" fmla="*/ 12 w 26"/>
                <a:gd name="T35" fmla="*/ 8 h 8"/>
                <a:gd name="T36" fmla="*/ 12 w 26"/>
                <a:gd name="T37" fmla="*/ 8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" h="8">
                  <a:moveTo>
                    <a:pt x="12" y="8"/>
                  </a:moveTo>
                  <a:lnTo>
                    <a:pt x="10" y="8"/>
                  </a:lnTo>
                  <a:lnTo>
                    <a:pt x="8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1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" name="Freeform 617"/>
            <p:cNvSpPr>
              <a:spLocks/>
            </p:cNvSpPr>
            <p:nvPr/>
          </p:nvSpPr>
          <p:spPr bwMode="auto">
            <a:xfrm>
              <a:off x="3500" y="2622"/>
              <a:ext cx="16" cy="4"/>
            </a:xfrm>
            <a:custGeom>
              <a:avLst/>
              <a:gdLst>
                <a:gd name="T0" fmla="*/ 2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0 w 16"/>
                <a:gd name="T7" fmla="*/ 2 h 4"/>
                <a:gd name="T8" fmla="*/ 12 w 16"/>
                <a:gd name="T9" fmla="*/ 0 h 4"/>
                <a:gd name="T10" fmla="*/ 12 w 16"/>
                <a:gd name="T11" fmla="*/ 0 h 4"/>
                <a:gd name="T12" fmla="*/ 16 w 16"/>
                <a:gd name="T13" fmla="*/ 2 h 4"/>
                <a:gd name="T14" fmla="*/ 16 w 16"/>
                <a:gd name="T15" fmla="*/ 2 h 4"/>
                <a:gd name="T16" fmla="*/ 2 w 16"/>
                <a:gd name="T17" fmla="*/ 4 h 4"/>
                <a:gd name="T18" fmla="*/ 2 w 16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" name="Freeform 618"/>
            <p:cNvSpPr>
              <a:spLocks/>
            </p:cNvSpPr>
            <p:nvPr/>
          </p:nvSpPr>
          <p:spPr bwMode="auto">
            <a:xfrm>
              <a:off x="3490" y="2588"/>
              <a:ext cx="286" cy="38"/>
            </a:xfrm>
            <a:custGeom>
              <a:avLst/>
              <a:gdLst>
                <a:gd name="T0" fmla="*/ 10 w 286"/>
                <a:gd name="T1" fmla="*/ 12 h 38"/>
                <a:gd name="T2" fmla="*/ 10 w 286"/>
                <a:gd name="T3" fmla="*/ 12 h 38"/>
                <a:gd name="T4" fmla="*/ 10 w 286"/>
                <a:gd name="T5" fmla="*/ 8 h 38"/>
                <a:gd name="T6" fmla="*/ 10 w 286"/>
                <a:gd name="T7" fmla="*/ 8 h 38"/>
                <a:gd name="T8" fmla="*/ 6 w 286"/>
                <a:gd name="T9" fmla="*/ 6 h 38"/>
                <a:gd name="T10" fmla="*/ 6 w 286"/>
                <a:gd name="T11" fmla="*/ 6 h 38"/>
                <a:gd name="T12" fmla="*/ 0 w 286"/>
                <a:gd name="T13" fmla="*/ 0 h 38"/>
                <a:gd name="T14" fmla="*/ 0 w 286"/>
                <a:gd name="T15" fmla="*/ 0 h 38"/>
                <a:gd name="T16" fmla="*/ 14 w 286"/>
                <a:gd name="T17" fmla="*/ 6 h 38"/>
                <a:gd name="T18" fmla="*/ 28 w 286"/>
                <a:gd name="T19" fmla="*/ 10 h 38"/>
                <a:gd name="T20" fmla="*/ 62 w 286"/>
                <a:gd name="T21" fmla="*/ 18 h 38"/>
                <a:gd name="T22" fmla="*/ 102 w 286"/>
                <a:gd name="T23" fmla="*/ 22 h 38"/>
                <a:gd name="T24" fmla="*/ 144 w 286"/>
                <a:gd name="T25" fmla="*/ 24 h 38"/>
                <a:gd name="T26" fmla="*/ 144 w 286"/>
                <a:gd name="T27" fmla="*/ 24 h 38"/>
                <a:gd name="T28" fmla="*/ 186 w 286"/>
                <a:gd name="T29" fmla="*/ 22 h 38"/>
                <a:gd name="T30" fmla="*/ 224 w 286"/>
                <a:gd name="T31" fmla="*/ 18 h 38"/>
                <a:gd name="T32" fmla="*/ 260 w 286"/>
                <a:gd name="T33" fmla="*/ 10 h 38"/>
                <a:gd name="T34" fmla="*/ 274 w 286"/>
                <a:gd name="T35" fmla="*/ 6 h 38"/>
                <a:gd name="T36" fmla="*/ 286 w 286"/>
                <a:gd name="T37" fmla="*/ 0 h 38"/>
                <a:gd name="T38" fmla="*/ 286 w 286"/>
                <a:gd name="T39" fmla="*/ 0 h 38"/>
                <a:gd name="T40" fmla="*/ 278 w 286"/>
                <a:gd name="T41" fmla="*/ 10 h 38"/>
                <a:gd name="T42" fmla="*/ 278 w 286"/>
                <a:gd name="T43" fmla="*/ 10 h 38"/>
                <a:gd name="T44" fmla="*/ 266 w 286"/>
                <a:gd name="T45" fmla="*/ 16 h 38"/>
                <a:gd name="T46" fmla="*/ 254 w 286"/>
                <a:gd name="T47" fmla="*/ 22 h 38"/>
                <a:gd name="T48" fmla="*/ 222 w 286"/>
                <a:gd name="T49" fmla="*/ 30 h 38"/>
                <a:gd name="T50" fmla="*/ 184 w 286"/>
                <a:gd name="T51" fmla="*/ 36 h 38"/>
                <a:gd name="T52" fmla="*/ 144 w 286"/>
                <a:gd name="T53" fmla="*/ 38 h 38"/>
                <a:gd name="T54" fmla="*/ 144 w 286"/>
                <a:gd name="T55" fmla="*/ 38 h 38"/>
                <a:gd name="T56" fmla="*/ 104 w 286"/>
                <a:gd name="T57" fmla="*/ 36 h 38"/>
                <a:gd name="T58" fmla="*/ 68 w 286"/>
                <a:gd name="T59" fmla="*/ 30 h 38"/>
                <a:gd name="T60" fmla="*/ 36 w 286"/>
                <a:gd name="T61" fmla="*/ 22 h 38"/>
                <a:gd name="T62" fmla="*/ 22 w 286"/>
                <a:gd name="T63" fmla="*/ 16 h 38"/>
                <a:gd name="T64" fmla="*/ 10 w 286"/>
                <a:gd name="T65" fmla="*/ 12 h 38"/>
                <a:gd name="T66" fmla="*/ 10 w 286"/>
                <a:gd name="T67" fmla="*/ 12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6" h="38">
                  <a:moveTo>
                    <a:pt x="10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0"/>
                  </a:lnTo>
                  <a:lnTo>
                    <a:pt x="14" y="6"/>
                  </a:lnTo>
                  <a:lnTo>
                    <a:pt x="28" y="10"/>
                  </a:lnTo>
                  <a:lnTo>
                    <a:pt x="62" y="18"/>
                  </a:lnTo>
                  <a:lnTo>
                    <a:pt x="102" y="22"/>
                  </a:lnTo>
                  <a:lnTo>
                    <a:pt x="144" y="24"/>
                  </a:lnTo>
                  <a:lnTo>
                    <a:pt x="186" y="22"/>
                  </a:lnTo>
                  <a:lnTo>
                    <a:pt x="224" y="18"/>
                  </a:lnTo>
                  <a:lnTo>
                    <a:pt x="260" y="10"/>
                  </a:lnTo>
                  <a:lnTo>
                    <a:pt x="274" y="6"/>
                  </a:lnTo>
                  <a:lnTo>
                    <a:pt x="286" y="0"/>
                  </a:lnTo>
                  <a:lnTo>
                    <a:pt x="278" y="10"/>
                  </a:lnTo>
                  <a:lnTo>
                    <a:pt x="266" y="16"/>
                  </a:lnTo>
                  <a:lnTo>
                    <a:pt x="254" y="22"/>
                  </a:lnTo>
                  <a:lnTo>
                    <a:pt x="222" y="30"/>
                  </a:lnTo>
                  <a:lnTo>
                    <a:pt x="184" y="36"/>
                  </a:lnTo>
                  <a:lnTo>
                    <a:pt x="144" y="38"/>
                  </a:lnTo>
                  <a:lnTo>
                    <a:pt x="104" y="36"/>
                  </a:lnTo>
                  <a:lnTo>
                    <a:pt x="68" y="30"/>
                  </a:lnTo>
                  <a:lnTo>
                    <a:pt x="36" y="22"/>
                  </a:lnTo>
                  <a:lnTo>
                    <a:pt x="22" y="16"/>
                  </a:lnTo>
                  <a:lnTo>
                    <a:pt x="1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" name="Freeform 619"/>
            <p:cNvSpPr>
              <a:spLocks/>
            </p:cNvSpPr>
            <p:nvPr/>
          </p:nvSpPr>
          <p:spPr bwMode="auto">
            <a:xfrm>
              <a:off x="3528" y="2648"/>
              <a:ext cx="180" cy="434"/>
            </a:xfrm>
            <a:custGeom>
              <a:avLst/>
              <a:gdLst>
                <a:gd name="T0" fmla="*/ 0 w 180"/>
                <a:gd name="T1" fmla="*/ 416 h 434"/>
                <a:gd name="T2" fmla="*/ 4 w 180"/>
                <a:gd name="T3" fmla="*/ 328 h 434"/>
                <a:gd name="T4" fmla="*/ 12 w 180"/>
                <a:gd name="T5" fmla="*/ 342 h 434"/>
                <a:gd name="T6" fmla="*/ 26 w 180"/>
                <a:gd name="T7" fmla="*/ 346 h 434"/>
                <a:gd name="T8" fmla="*/ 36 w 180"/>
                <a:gd name="T9" fmla="*/ 342 h 434"/>
                <a:gd name="T10" fmla="*/ 60 w 180"/>
                <a:gd name="T11" fmla="*/ 310 h 434"/>
                <a:gd name="T12" fmla="*/ 96 w 180"/>
                <a:gd name="T13" fmla="*/ 240 h 434"/>
                <a:gd name="T14" fmla="*/ 98 w 180"/>
                <a:gd name="T15" fmla="*/ 234 h 434"/>
                <a:gd name="T16" fmla="*/ 72 w 180"/>
                <a:gd name="T17" fmla="*/ 274 h 434"/>
                <a:gd name="T18" fmla="*/ 34 w 180"/>
                <a:gd name="T19" fmla="*/ 320 h 434"/>
                <a:gd name="T20" fmla="*/ 20 w 180"/>
                <a:gd name="T21" fmla="*/ 322 h 434"/>
                <a:gd name="T22" fmla="*/ 8 w 180"/>
                <a:gd name="T23" fmla="*/ 302 h 434"/>
                <a:gd name="T24" fmla="*/ 4 w 180"/>
                <a:gd name="T25" fmla="*/ 266 h 434"/>
                <a:gd name="T26" fmla="*/ 6 w 180"/>
                <a:gd name="T27" fmla="*/ 226 h 434"/>
                <a:gd name="T28" fmla="*/ 4 w 180"/>
                <a:gd name="T29" fmla="*/ 196 h 434"/>
                <a:gd name="T30" fmla="*/ 4 w 180"/>
                <a:gd name="T31" fmla="*/ 154 h 434"/>
                <a:gd name="T32" fmla="*/ 6 w 180"/>
                <a:gd name="T33" fmla="*/ 156 h 434"/>
                <a:gd name="T34" fmla="*/ 16 w 180"/>
                <a:gd name="T35" fmla="*/ 160 h 434"/>
                <a:gd name="T36" fmla="*/ 36 w 180"/>
                <a:gd name="T37" fmla="*/ 152 h 434"/>
                <a:gd name="T38" fmla="*/ 72 w 180"/>
                <a:gd name="T39" fmla="*/ 98 h 434"/>
                <a:gd name="T40" fmla="*/ 112 w 180"/>
                <a:gd name="T41" fmla="*/ 16 h 434"/>
                <a:gd name="T42" fmla="*/ 100 w 180"/>
                <a:gd name="T43" fmla="*/ 88 h 434"/>
                <a:gd name="T44" fmla="*/ 74 w 180"/>
                <a:gd name="T45" fmla="*/ 144 h 434"/>
                <a:gd name="T46" fmla="*/ 52 w 180"/>
                <a:gd name="T47" fmla="*/ 178 h 434"/>
                <a:gd name="T48" fmla="*/ 34 w 180"/>
                <a:gd name="T49" fmla="*/ 194 h 434"/>
                <a:gd name="T50" fmla="*/ 18 w 180"/>
                <a:gd name="T51" fmla="*/ 192 h 434"/>
                <a:gd name="T52" fmla="*/ 14 w 180"/>
                <a:gd name="T53" fmla="*/ 192 h 434"/>
                <a:gd name="T54" fmla="*/ 14 w 180"/>
                <a:gd name="T55" fmla="*/ 200 h 434"/>
                <a:gd name="T56" fmla="*/ 20 w 180"/>
                <a:gd name="T57" fmla="*/ 208 h 434"/>
                <a:gd name="T58" fmla="*/ 32 w 180"/>
                <a:gd name="T59" fmla="*/ 212 h 434"/>
                <a:gd name="T60" fmla="*/ 52 w 180"/>
                <a:gd name="T61" fmla="*/ 206 h 434"/>
                <a:gd name="T62" fmla="*/ 78 w 180"/>
                <a:gd name="T63" fmla="*/ 162 h 434"/>
                <a:gd name="T64" fmla="*/ 108 w 180"/>
                <a:gd name="T65" fmla="*/ 96 h 434"/>
                <a:gd name="T66" fmla="*/ 152 w 180"/>
                <a:gd name="T67" fmla="*/ 10 h 434"/>
                <a:gd name="T68" fmla="*/ 106 w 180"/>
                <a:gd name="T69" fmla="*/ 142 h 434"/>
                <a:gd name="T70" fmla="*/ 78 w 180"/>
                <a:gd name="T71" fmla="*/ 198 h 434"/>
                <a:gd name="T72" fmla="*/ 58 w 180"/>
                <a:gd name="T73" fmla="*/ 234 h 434"/>
                <a:gd name="T74" fmla="*/ 40 w 180"/>
                <a:gd name="T75" fmla="*/ 248 h 434"/>
                <a:gd name="T76" fmla="*/ 26 w 180"/>
                <a:gd name="T77" fmla="*/ 248 h 434"/>
                <a:gd name="T78" fmla="*/ 18 w 180"/>
                <a:gd name="T79" fmla="*/ 246 h 434"/>
                <a:gd name="T80" fmla="*/ 20 w 180"/>
                <a:gd name="T81" fmla="*/ 256 h 434"/>
                <a:gd name="T82" fmla="*/ 28 w 180"/>
                <a:gd name="T83" fmla="*/ 264 h 434"/>
                <a:gd name="T84" fmla="*/ 38 w 180"/>
                <a:gd name="T85" fmla="*/ 268 h 434"/>
                <a:gd name="T86" fmla="*/ 58 w 180"/>
                <a:gd name="T87" fmla="*/ 260 h 434"/>
                <a:gd name="T88" fmla="*/ 84 w 180"/>
                <a:gd name="T89" fmla="*/ 216 h 434"/>
                <a:gd name="T90" fmla="*/ 114 w 180"/>
                <a:gd name="T91" fmla="*/ 152 h 434"/>
                <a:gd name="T92" fmla="*/ 162 w 180"/>
                <a:gd name="T93" fmla="*/ 6 h 434"/>
                <a:gd name="T94" fmla="*/ 180 w 180"/>
                <a:gd name="T95" fmla="*/ 0 h 434"/>
                <a:gd name="T96" fmla="*/ 136 w 180"/>
                <a:gd name="T97" fmla="*/ 176 h 434"/>
                <a:gd name="T98" fmla="*/ 112 w 180"/>
                <a:gd name="T99" fmla="*/ 250 h 434"/>
                <a:gd name="T100" fmla="*/ 66 w 180"/>
                <a:gd name="T101" fmla="*/ 350 h 434"/>
                <a:gd name="T102" fmla="*/ 22 w 180"/>
                <a:gd name="T103" fmla="*/ 412 h 434"/>
                <a:gd name="T104" fmla="*/ 0 w 180"/>
                <a:gd name="T105" fmla="*/ 434 h 4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434">
                  <a:moveTo>
                    <a:pt x="0" y="434"/>
                  </a:moveTo>
                  <a:lnTo>
                    <a:pt x="0" y="434"/>
                  </a:lnTo>
                  <a:lnTo>
                    <a:pt x="0" y="416"/>
                  </a:lnTo>
                  <a:lnTo>
                    <a:pt x="2" y="384"/>
                  </a:lnTo>
                  <a:lnTo>
                    <a:pt x="4" y="328"/>
                  </a:lnTo>
                  <a:lnTo>
                    <a:pt x="6" y="334"/>
                  </a:lnTo>
                  <a:lnTo>
                    <a:pt x="12" y="342"/>
                  </a:lnTo>
                  <a:lnTo>
                    <a:pt x="16" y="344"/>
                  </a:lnTo>
                  <a:lnTo>
                    <a:pt x="20" y="346"/>
                  </a:lnTo>
                  <a:lnTo>
                    <a:pt x="26" y="346"/>
                  </a:lnTo>
                  <a:lnTo>
                    <a:pt x="32" y="346"/>
                  </a:lnTo>
                  <a:lnTo>
                    <a:pt x="36" y="342"/>
                  </a:lnTo>
                  <a:lnTo>
                    <a:pt x="40" y="340"/>
                  </a:lnTo>
                  <a:lnTo>
                    <a:pt x="50" y="326"/>
                  </a:lnTo>
                  <a:lnTo>
                    <a:pt x="60" y="310"/>
                  </a:lnTo>
                  <a:lnTo>
                    <a:pt x="70" y="292"/>
                  </a:lnTo>
                  <a:lnTo>
                    <a:pt x="88" y="258"/>
                  </a:lnTo>
                  <a:lnTo>
                    <a:pt x="96" y="240"/>
                  </a:lnTo>
                  <a:lnTo>
                    <a:pt x="98" y="234"/>
                  </a:lnTo>
                  <a:lnTo>
                    <a:pt x="94" y="238"/>
                  </a:lnTo>
                  <a:lnTo>
                    <a:pt x="72" y="274"/>
                  </a:lnTo>
                  <a:lnTo>
                    <a:pt x="52" y="302"/>
                  </a:lnTo>
                  <a:lnTo>
                    <a:pt x="42" y="312"/>
                  </a:lnTo>
                  <a:lnTo>
                    <a:pt x="34" y="320"/>
                  </a:lnTo>
                  <a:lnTo>
                    <a:pt x="26" y="322"/>
                  </a:lnTo>
                  <a:lnTo>
                    <a:pt x="20" y="322"/>
                  </a:lnTo>
                  <a:lnTo>
                    <a:pt x="14" y="318"/>
                  </a:lnTo>
                  <a:lnTo>
                    <a:pt x="10" y="312"/>
                  </a:lnTo>
                  <a:lnTo>
                    <a:pt x="8" y="302"/>
                  </a:lnTo>
                  <a:lnTo>
                    <a:pt x="6" y="288"/>
                  </a:lnTo>
                  <a:lnTo>
                    <a:pt x="4" y="266"/>
                  </a:lnTo>
                  <a:lnTo>
                    <a:pt x="6" y="226"/>
                  </a:lnTo>
                  <a:lnTo>
                    <a:pt x="6" y="208"/>
                  </a:lnTo>
                  <a:lnTo>
                    <a:pt x="4" y="196"/>
                  </a:lnTo>
                  <a:lnTo>
                    <a:pt x="6" y="168"/>
                  </a:lnTo>
                  <a:lnTo>
                    <a:pt x="4" y="154"/>
                  </a:lnTo>
                  <a:lnTo>
                    <a:pt x="6" y="156"/>
                  </a:lnTo>
                  <a:lnTo>
                    <a:pt x="10" y="158"/>
                  </a:lnTo>
                  <a:lnTo>
                    <a:pt x="16" y="160"/>
                  </a:lnTo>
                  <a:lnTo>
                    <a:pt x="26" y="158"/>
                  </a:lnTo>
                  <a:lnTo>
                    <a:pt x="30" y="156"/>
                  </a:lnTo>
                  <a:lnTo>
                    <a:pt x="36" y="152"/>
                  </a:lnTo>
                  <a:lnTo>
                    <a:pt x="52" y="130"/>
                  </a:lnTo>
                  <a:lnTo>
                    <a:pt x="72" y="98"/>
                  </a:lnTo>
                  <a:lnTo>
                    <a:pt x="92" y="60"/>
                  </a:lnTo>
                  <a:lnTo>
                    <a:pt x="112" y="16"/>
                  </a:lnTo>
                  <a:lnTo>
                    <a:pt x="128" y="14"/>
                  </a:lnTo>
                  <a:lnTo>
                    <a:pt x="100" y="88"/>
                  </a:lnTo>
                  <a:lnTo>
                    <a:pt x="86" y="116"/>
                  </a:lnTo>
                  <a:lnTo>
                    <a:pt x="74" y="144"/>
                  </a:lnTo>
                  <a:lnTo>
                    <a:pt x="62" y="164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24" y="194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2" y="194"/>
                  </a:lnTo>
                  <a:lnTo>
                    <a:pt x="14" y="200"/>
                  </a:lnTo>
                  <a:lnTo>
                    <a:pt x="16" y="204"/>
                  </a:lnTo>
                  <a:lnTo>
                    <a:pt x="20" y="208"/>
                  </a:lnTo>
                  <a:lnTo>
                    <a:pt x="26" y="212"/>
                  </a:lnTo>
                  <a:lnTo>
                    <a:pt x="32" y="212"/>
                  </a:lnTo>
                  <a:lnTo>
                    <a:pt x="42" y="212"/>
                  </a:lnTo>
                  <a:lnTo>
                    <a:pt x="46" y="210"/>
                  </a:lnTo>
                  <a:lnTo>
                    <a:pt x="52" y="206"/>
                  </a:lnTo>
                  <a:lnTo>
                    <a:pt x="64" y="188"/>
                  </a:lnTo>
                  <a:lnTo>
                    <a:pt x="78" y="162"/>
                  </a:lnTo>
                  <a:lnTo>
                    <a:pt x="94" y="130"/>
                  </a:lnTo>
                  <a:lnTo>
                    <a:pt x="108" y="96"/>
                  </a:lnTo>
                  <a:lnTo>
                    <a:pt x="138" y="12"/>
                  </a:lnTo>
                  <a:lnTo>
                    <a:pt x="152" y="10"/>
                  </a:lnTo>
                  <a:lnTo>
                    <a:pt x="130" y="78"/>
                  </a:lnTo>
                  <a:lnTo>
                    <a:pt x="106" y="142"/>
                  </a:lnTo>
                  <a:lnTo>
                    <a:pt x="92" y="172"/>
                  </a:lnTo>
                  <a:lnTo>
                    <a:pt x="78" y="198"/>
                  </a:lnTo>
                  <a:lnTo>
                    <a:pt x="68" y="220"/>
                  </a:lnTo>
                  <a:lnTo>
                    <a:pt x="58" y="234"/>
                  </a:lnTo>
                  <a:lnTo>
                    <a:pt x="48" y="244"/>
                  </a:lnTo>
                  <a:lnTo>
                    <a:pt x="40" y="248"/>
                  </a:lnTo>
                  <a:lnTo>
                    <a:pt x="36" y="250"/>
                  </a:lnTo>
                  <a:lnTo>
                    <a:pt x="32" y="250"/>
                  </a:lnTo>
                  <a:lnTo>
                    <a:pt x="26" y="248"/>
                  </a:lnTo>
                  <a:lnTo>
                    <a:pt x="20" y="246"/>
                  </a:lnTo>
                  <a:lnTo>
                    <a:pt x="18" y="246"/>
                  </a:lnTo>
                  <a:lnTo>
                    <a:pt x="18" y="248"/>
                  </a:lnTo>
                  <a:lnTo>
                    <a:pt x="20" y="256"/>
                  </a:lnTo>
                  <a:lnTo>
                    <a:pt x="22" y="260"/>
                  </a:lnTo>
                  <a:lnTo>
                    <a:pt x="28" y="264"/>
                  </a:lnTo>
                  <a:lnTo>
                    <a:pt x="32" y="266"/>
                  </a:lnTo>
                  <a:lnTo>
                    <a:pt x="38" y="268"/>
                  </a:lnTo>
                  <a:lnTo>
                    <a:pt x="48" y="268"/>
                  </a:lnTo>
                  <a:lnTo>
                    <a:pt x="52" y="264"/>
                  </a:lnTo>
                  <a:lnTo>
                    <a:pt x="58" y="260"/>
                  </a:lnTo>
                  <a:lnTo>
                    <a:pt x="70" y="244"/>
                  </a:lnTo>
                  <a:lnTo>
                    <a:pt x="84" y="216"/>
                  </a:lnTo>
                  <a:lnTo>
                    <a:pt x="100" y="184"/>
                  </a:lnTo>
                  <a:lnTo>
                    <a:pt x="114" y="152"/>
                  </a:lnTo>
                  <a:lnTo>
                    <a:pt x="142" y="74"/>
                  </a:lnTo>
                  <a:lnTo>
                    <a:pt x="152" y="42"/>
                  </a:lnTo>
                  <a:lnTo>
                    <a:pt x="162" y="6"/>
                  </a:lnTo>
                  <a:lnTo>
                    <a:pt x="180" y="0"/>
                  </a:lnTo>
                  <a:lnTo>
                    <a:pt x="172" y="44"/>
                  </a:lnTo>
                  <a:lnTo>
                    <a:pt x="156" y="106"/>
                  </a:lnTo>
                  <a:lnTo>
                    <a:pt x="136" y="176"/>
                  </a:lnTo>
                  <a:lnTo>
                    <a:pt x="124" y="214"/>
                  </a:lnTo>
                  <a:lnTo>
                    <a:pt x="112" y="250"/>
                  </a:lnTo>
                  <a:lnTo>
                    <a:pt x="96" y="288"/>
                  </a:lnTo>
                  <a:lnTo>
                    <a:pt x="82" y="320"/>
                  </a:lnTo>
                  <a:lnTo>
                    <a:pt x="66" y="350"/>
                  </a:lnTo>
                  <a:lnTo>
                    <a:pt x="50" y="374"/>
                  </a:lnTo>
                  <a:lnTo>
                    <a:pt x="36" y="396"/>
                  </a:lnTo>
                  <a:lnTo>
                    <a:pt x="22" y="412"/>
                  </a:lnTo>
                  <a:lnTo>
                    <a:pt x="10" y="426"/>
                  </a:lnTo>
                  <a:lnTo>
                    <a:pt x="0" y="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6" name="Freeform 620"/>
            <p:cNvSpPr>
              <a:spLocks/>
            </p:cNvSpPr>
            <p:nvPr/>
          </p:nvSpPr>
          <p:spPr bwMode="auto">
            <a:xfrm>
              <a:off x="3530" y="2656"/>
              <a:ext cx="100" cy="136"/>
            </a:xfrm>
            <a:custGeom>
              <a:avLst/>
              <a:gdLst>
                <a:gd name="T0" fmla="*/ 54 w 100"/>
                <a:gd name="T1" fmla="*/ 30 h 136"/>
                <a:gd name="T2" fmla="*/ 34 w 100"/>
                <a:gd name="T3" fmla="*/ 58 h 136"/>
                <a:gd name="T4" fmla="*/ 18 w 100"/>
                <a:gd name="T5" fmla="*/ 68 h 136"/>
                <a:gd name="T6" fmla="*/ 14 w 100"/>
                <a:gd name="T7" fmla="*/ 68 h 136"/>
                <a:gd name="T8" fmla="*/ 6 w 100"/>
                <a:gd name="T9" fmla="*/ 62 h 136"/>
                <a:gd name="T10" fmla="*/ 0 w 100"/>
                <a:gd name="T11" fmla="*/ 42 h 136"/>
                <a:gd name="T12" fmla="*/ 2 w 100"/>
                <a:gd name="T13" fmla="*/ 22 h 136"/>
                <a:gd name="T14" fmla="*/ 2 w 100"/>
                <a:gd name="T15" fmla="*/ 22 h 136"/>
                <a:gd name="T16" fmla="*/ 8 w 100"/>
                <a:gd name="T17" fmla="*/ 24 h 136"/>
                <a:gd name="T18" fmla="*/ 12 w 100"/>
                <a:gd name="T19" fmla="*/ 26 h 136"/>
                <a:gd name="T20" fmla="*/ 28 w 100"/>
                <a:gd name="T21" fmla="*/ 24 h 136"/>
                <a:gd name="T22" fmla="*/ 32 w 100"/>
                <a:gd name="T23" fmla="*/ 20 h 136"/>
                <a:gd name="T24" fmla="*/ 52 w 100"/>
                <a:gd name="T25" fmla="*/ 0 h 136"/>
                <a:gd name="T26" fmla="*/ 74 w 100"/>
                <a:gd name="T27" fmla="*/ 6 h 136"/>
                <a:gd name="T28" fmla="*/ 100 w 100"/>
                <a:gd name="T29" fmla="*/ 8 h 136"/>
                <a:gd name="T30" fmla="*/ 70 w 100"/>
                <a:gd name="T31" fmla="*/ 70 h 136"/>
                <a:gd name="T32" fmla="*/ 38 w 100"/>
                <a:gd name="T33" fmla="*/ 118 h 136"/>
                <a:gd name="T34" fmla="*/ 28 w 100"/>
                <a:gd name="T35" fmla="*/ 130 h 136"/>
                <a:gd name="T36" fmla="*/ 18 w 100"/>
                <a:gd name="T37" fmla="*/ 136 h 136"/>
                <a:gd name="T38" fmla="*/ 8 w 100"/>
                <a:gd name="T39" fmla="*/ 134 h 136"/>
                <a:gd name="T40" fmla="*/ 2 w 100"/>
                <a:gd name="T41" fmla="*/ 132 h 136"/>
                <a:gd name="T42" fmla="*/ 2 w 100"/>
                <a:gd name="T43" fmla="*/ 132 h 136"/>
                <a:gd name="T44" fmla="*/ 0 w 100"/>
                <a:gd name="T45" fmla="*/ 94 h 136"/>
                <a:gd name="T46" fmla="*/ 0 w 100"/>
                <a:gd name="T47" fmla="*/ 76 h 136"/>
                <a:gd name="T48" fmla="*/ 6 w 100"/>
                <a:gd name="T49" fmla="*/ 86 h 136"/>
                <a:gd name="T50" fmla="*/ 18 w 100"/>
                <a:gd name="T51" fmla="*/ 88 h 136"/>
                <a:gd name="T52" fmla="*/ 24 w 100"/>
                <a:gd name="T53" fmla="*/ 86 h 136"/>
                <a:gd name="T54" fmla="*/ 42 w 100"/>
                <a:gd name="T55" fmla="*/ 64 h 136"/>
                <a:gd name="T56" fmla="*/ 64 w 100"/>
                <a:gd name="T57" fmla="*/ 22 h 136"/>
                <a:gd name="T58" fmla="*/ 66 w 100"/>
                <a:gd name="T59" fmla="*/ 14 h 136"/>
                <a:gd name="T60" fmla="*/ 64 w 100"/>
                <a:gd name="T61" fmla="*/ 14 h 136"/>
                <a:gd name="T62" fmla="*/ 54 w 100"/>
                <a:gd name="T63" fmla="*/ 30 h 1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0" h="136">
                  <a:moveTo>
                    <a:pt x="54" y="30"/>
                  </a:moveTo>
                  <a:lnTo>
                    <a:pt x="54" y="30"/>
                  </a:lnTo>
                  <a:lnTo>
                    <a:pt x="44" y="44"/>
                  </a:lnTo>
                  <a:lnTo>
                    <a:pt x="34" y="58"/>
                  </a:lnTo>
                  <a:lnTo>
                    <a:pt x="22" y="66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8" y="66"/>
                  </a:lnTo>
                  <a:lnTo>
                    <a:pt x="6" y="62"/>
                  </a:lnTo>
                  <a:lnTo>
                    <a:pt x="2" y="54"/>
                  </a:lnTo>
                  <a:lnTo>
                    <a:pt x="0" y="42"/>
                  </a:lnTo>
                  <a:lnTo>
                    <a:pt x="2" y="22"/>
                  </a:lnTo>
                  <a:lnTo>
                    <a:pt x="8" y="24"/>
                  </a:lnTo>
                  <a:lnTo>
                    <a:pt x="12" y="26"/>
                  </a:lnTo>
                  <a:lnTo>
                    <a:pt x="22" y="26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42" y="12"/>
                  </a:lnTo>
                  <a:lnTo>
                    <a:pt x="52" y="0"/>
                  </a:lnTo>
                  <a:lnTo>
                    <a:pt x="74" y="6"/>
                  </a:lnTo>
                  <a:lnTo>
                    <a:pt x="100" y="8"/>
                  </a:lnTo>
                  <a:lnTo>
                    <a:pt x="86" y="38"/>
                  </a:lnTo>
                  <a:lnTo>
                    <a:pt x="70" y="70"/>
                  </a:lnTo>
                  <a:lnTo>
                    <a:pt x="52" y="98"/>
                  </a:lnTo>
                  <a:lnTo>
                    <a:pt x="38" y="118"/>
                  </a:lnTo>
                  <a:lnTo>
                    <a:pt x="28" y="130"/>
                  </a:lnTo>
                  <a:lnTo>
                    <a:pt x="18" y="136"/>
                  </a:lnTo>
                  <a:lnTo>
                    <a:pt x="12" y="136"/>
                  </a:lnTo>
                  <a:lnTo>
                    <a:pt x="8" y="134"/>
                  </a:lnTo>
                  <a:lnTo>
                    <a:pt x="2" y="132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12" y="88"/>
                  </a:lnTo>
                  <a:lnTo>
                    <a:pt x="18" y="88"/>
                  </a:lnTo>
                  <a:lnTo>
                    <a:pt x="24" y="86"/>
                  </a:lnTo>
                  <a:lnTo>
                    <a:pt x="30" y="80"/>
                  </a:lnTo>
                  <a:lnTo>
                    <a:pt x="42" y="64"/>
                  </a:lnTo>
                  <a:lnTo>
                    <a:pt x="54" y="44"/>
                  </a:lnTo>
                  <a:lnTo>
                    <a:pt x="64" y="22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54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" name="Freeform 621"/>
            <p:cNvSpPr>
              <a:spLocks/>
            </p:cNvSpPr>
            <p:nvPr/>
          </p:nvSpPr>
          <p:spPr bwMode="auto">
            <a:xfrm>
              <a:off x="3532" y="2636"/>
              <a:ext cx="36" cy="32"/>
            </a:xfrm>
            <a:custGeom>
              <a:avLst/>
              <a:gdLst>
                <a:gd name="T0" fmla="*/ 0 w 36"/>
                <a:gd name="T1" fmla="*/ 32 h 32"/>
                <a:gd name="T2" fmla="*/ 0 w 36"/>
                <a:gd name="T3" fmla="*/ 32 h 32"/>
                <a:gd name="T4" fmla="*/ 2 w 36"/>
                <a:gd name="T5" fmla="*/ 0 h 32"/>
                <a:gd name="T6" fmla="*/ 2 w 36"/>
                <a:gd name="T7" fmla="*/ 0 h 32"/>
                <a:gd name="T8" fmla="*/ 18 w 36"/>
                <a:gd name="T9" fmla="*/ 8 h 32"/>
                <a:gd name="T10" fmla="*/ 36 w 36"/>
                <a:gd name="T11" fmla="*/ 16 h 32"/>
                <a:gd name="T12" fmla="*/ 36 w 36"/>
                <a:gd name="T13" fmla="*/ 16 h 32"/>
                <a:gd name="T14" fmla="*/ 34 w 36"/>
                <a:gd name="T15" fmla="*/ 20 h 32"/>
                <a:gd name="T16" fmla="*/ 34 w 36"/>
                <a:gd name="T17" fmla="*/ 20 h 32"/>
                <a:gd name="T18" fmla="*/ 22 w 36"/>
                <a:gd name="T19" fmla="*/ 28 h 32"/>
                <a:gd name="T20" fmla="*/ 14 w 36"/>
                <a:gd name="T21" fmla="*/ 32 h 32"/>
                <a:gd name="T22" fmla="*/ 14 w 36"/>
                <a:gd name="T23" fmla="*/ 32 h 32"/>
                <a:gd name="T24" fmla="*/ 6 w 36"/>
                <a:gd name="T25" fmla="*/ 32 h 32"/>
                <a:gd name="T26" fmla="*/ 0 w 36"/>
                <a:gd name="T27" fmla="*/ 32 h 32"/>
                <a:gd name="T28" fmla="*/ 0 w 36"/>
                <a:gd name="T29" fmla="*/ 32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" h="32">
                  <a:moveTo>
                    <a:pt x="0" y="32"/>
                  </a:moveTo>
                  <a:lnTo>
                    <a:pt x="0" y="32"/>
                  </a:lnTo>
                  <a:lnTo>
                    <a:pt x="2" y="0"/>
                  </a:lnTo>
                  <a:lnTo>
                    <a:pt x="18" y="8"/>
                  </a:lnTo>
                  <a:lnTo>
                    <a:pt x="36" y="16"/>
                  </a:lnTo>
                  <a:lnTo>
                    <a:pt x="34" y="20"/>
                  </a:lnTo>
                  <a:lnTo>
                    <a:pt x="22" y="28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" name="Freeform 622"/>
            <p:cNvSpPr>
              <a:spLocks/>
            </p:cNvSpPr>
            <p:nvPr/>
          </p:nvSpPr>
          <p:spPr bwMode="auto">
            <a:xfrm>
              <a:off x="3504" y="3112"/>
              <a:ext cx="108" cy="52"/>
            </a:xfrm>
            <a:custGeom>
              <a:avLst/>
              <a:gdLst>
                <a:gd name="T0" fmla="*/ 104 w 108"/>
                <a:gd name="T1" fmla="*/ 22 h 52"/>
                <a:gd name="T2" fmla="*/ 78 w 108"/>
                <a:gd name="T3" fmla="*/ 28 h 52"/>
                <a:gd name="T4" fmla="*/ 76 w 108"/>
                <a:gd name="T5" fmla="*/ 28 h 52"/>
                <a:gd name="T6" fmla="*/ 56 w 108"/>
                <a:gd name="T7" fmla="*/ 36 h 52"/>
                <a:gd name="T8" fmla="*/ 50 w 108"/>
                <a:gd name="T9" fmla="*/ 38 h 52"/>
                <a:gd name="T10" fmla="*/ 30 w 108"/>
                <a:gd name="T11" fmla="*/ 46 h 52"/>
                <a:gd name="T12" fmla="*/ 6 w 108"/>
                <a:gd name="T13" fmla="*/ 52 h 52"/>
                <a:gd name="T14" fmla="*/ 2 w 108"/>
                <a:gd name="T15" fmla="*/ 52 h 52"/>
                <a:gd name="T16" fmla="*/ 0 w 108"/>
                <a:gd name="T17" fmla="*/ 50 h 52"/>
                <a:gd name="T18" fmla="*/ 0 w 108"/>
                <a:gd name="T19" fmla="*/ 48 h 52"/>
                <a:gd name="T20" fmla="*/ 2 w 108"/>
                <a:gd name="T21" fmla="*/ 46 h 52"/>
                <a:gd name="T22" fmla="*/ 4 w 108"/>
                <a:gd name="T23" fmla="*/ 42 h 52"/>
                <a:gd name="T24" fmla="*/ 14 w 108"/>
                <a:gd name="T25" fmla="*/ 40 h 52"/>
                <a:gd name="T26" fmla="*/ 16 w 108"/>
                <a:gd name="T27" fmla="*/ 38 h 52"/>
                <a:gd name="T28" fmla="*/ 14 w 108"/>
                <a:gd name="T29" fmla="*/ 36 h 52"/>
                <a:gd name="T30" fmla="*/ 2 w 108"/>
                <a:gd name="T31" fmla="*/ 38 h 52"/>
                <a:gd name="T32" fmla="*/ 2 w 108"/>
                <a:gd name="T33" fmla="*/ 38 h 52"/>
                <a:gd name="T34" fmla="*/ 2 w 108"/>
                <a:gd name="T35" fmla="*/ 38 h 52"/>
                <a:gd name="T36" fmla="*/ 2 w 108"/>
                <a:gd name="T37" fmla="*/ 38 h 52"/>
                <a:gd name="T38" fmla="*/ 2 w 108"/>
                <a:gd name="T39" fmla="*/ 38 h 52"/>
                <a:gd name="T40" fmla="*/ 8 w 108"/>
                <a:gd name="T41" fmla="*/ 34 h 52"/>
                <a:gd name="T42" fmla="*/ 8 w 108"/>
                <a:gd name="T43" fmla="*/ 32 h 52"/>
                <a:gd name="T44" fmla="*/ 8 w 108"/>
                <a:gd name="T45" fmla="*/ 32 h 52"/>
                <a:gd name="T46" fmla="*/ 12 w 108"/>
                <a:gd name="T47" fmla="*/ 28 h 52"/>
                <a:gd name="T48" fmla="*/ 12 w 108"/>
                <a:gd name="T49" fmla="*/ 26 h 52"/>
                <a:gd name="T50" fmla="*/ 12 w 108"/>
                <a:gd name="T51" fmla="*/ 26 h 52"/>
                <a:gd name="T52" fmla="*/ 40 w 108"/>
                <a:gd name="T53" fmla="*/ 14 h 52"/>
                <a:gd name="T54" fmla="*/ 56 w 108"/>
                <a:gd name="T55" fmla="*/ 4 h 52"/>
                <a:gd name="T56" fmla="*/ 62 w 108"/>
                <a:gd name="T57" fmla="*/ 0 h 52"/>
                <a:gd name="T58" fmla="*/ 106 w 108"/>
                <a:gd name="T59" fmla="*/ 2 h 52"/>
                <a:gd name="T60" fmla="*/ 108 w 108"/>
                <a:gd name="T61" fmla="*/ 2 h 52"/>
                <a:gd name="T62" fmla="*/ 106 w 108"/>
                <a:gd name="T63" fmla="*/ 18 h 52"/>
                <a:gd name="T64" fmla="*/ 104 w 108"/>
                <a:gd name="T65" fmla="*/ 22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8" h="52">
                  <a:moveTo>
                    <a:pt x="104" y="22"/>
                  </a:moveTo>
                  <a:lnTo>
                    <a:pt x="104" y="22"/>
                  </a:lnTo>
                  <a:lnTo>
                    <a:pt x="98" y="24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56" y="36"/>
                  </a:lnTo>
                  <a:lnTo>
                    <a:pt x="50" y="38"/>
                  </a:lnTo>
                  <a:lnTo>
                    <a:pt x="34" y="46"/>
                  </a:lnTo>
                  <a:lnTo>
                    <a:pt x="30" y="46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2" y="38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40" y="14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2" y="0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" name="Freeform 623"/>
            <p:cNvSpPr>
              <a:spLocks/>
            </p:cNvSpPr>
            <p:nvPr/>
          </p:nvSpPr>
          <p:spPr bwMode="auto">
            <a:xfrm>
              <a:off x="3666" y="3110"/>
              <a:ext cx="64" cy="66"/>
            </a:xfrm>
            <a:custGeom>
              <a:avLst/>
              <a:gdLst>
                <a:gd name="T0" fmla="*/ 50 w 64"/>
                <a:gd name="T1" fmla="*/ 30 h 66"/>
                <a:gd name="T2" fmla="*/ 58 w 64"/>
                <a:gd name="T3" fmla="*/ 40 h 66"/>
                <a:gd name="T4" fmla="*/ 60 w 64"/>
                <a:gd name="T5" fmla="*/ 42 h 66"/>
                <a:gd name="T6" fmla="*/ 62 w 64"/>
                <a:gd name="T7" fmla="*/ 48 h 66"/>
                <a:gd name="T8" fmla="*/ 64 w 64"/>
                <a:gd name="T9" fmla="*/ 50 h 66"/>
                <a:gd name="T10" fmla="*/ 64 w 64"/>
                <a:gd name="T11" fmla="*/ 50 h 66"/>
                <a:gd name="T12" fmla="*/ 60 w 64"/>
                <a:gd name="T13" fmla="*/ 48 h 66"/>
                <a:gd name="T14" fmla="*/ 58 w 64"/>
                <a:gd name="T15" fmla="*/ 46 h 66"/>
                <a:gd name="T16" fmla="*/ 58 w 64"/>
                <a:gd name="T17" fmla="*/ 46 h 66"/>
                <a:gd name="T18" fmla="*/ 56 w 64"/>
                <a:gd name="T19" fmla="*/ 48 h 66"/>
                <a:gd name="T20" fmla="*/ 60 w 64"/>
                <a:gd name="T21" fmla="*/ 52 h 66"/>
                <a:gd name="T22" fmla="*/ 62 w 64"/>
                <a:gd name="T23" fmla="*/ 54 h 66"/>
                <a:gd name="T24" fmla="*/ 60 w 64"/>
                <a:gd name="T25" fmla="*/ 56 h 66"/>
                <a:gd name="T26" fmla="*/ 58 w 64"/>
                <a:gd name="T27" fmla="*/ 56 h 66"/>
                <a:gd name="T28" fmla="*/ 54 w 64"/>
                <a:gd name="T29" fmla="*/ 50 h 66"/>
                <a:gd name="T30" fmla="*/ 50 w 64"/>
                <a:gd name="T31" fmla="*/ 50 h 66"/>
                <a:gd name="T32" fmla="*/ 48 w 64"/>
                <a:gd name="T33" fmla="*/ 52 h 66"/>
                <a:gd name="T34" fmla="*/ 52 w 64"/>
                <a:gd name="T35" fmla="*/ 56 h 66"/>
                <a:gd name="T36" fmla="*/ 54 w 64"/>
                <a:gd name="T37" fmla="*/ 58 h 66"/>
                <a:gd name="T38" fmla="*/ 54 w 64"/>
                <a:gd name="T39" fmla="*/ 60 h 66"/>
                <a:gd name="T40" fmla="*/ 54 w 64"/>
                <a:gd name="T41" fmla="*/ 62 h 66"/>
                <a:gd name="T42" fmla="*/ 52 w 64"/>
                <a:gd name="T43" fmla="*/ 64 h 66"/>
                <a:gd name="T44" fmla="*/ 48 w 64"/>
                <a:gd name="T45" fmla="*/ 62 h 66"/>
                <a:gd name="T46" fmla="*/ 42 w 64"/>
                <a:gd name="T47" fmla="*/ 52 h 66"/>
                <a:gd name="T48" fmla="*/ 38 w 64"/>
                <a:gd name="T49" fmla="*/ 52 h 66"/>
                <a:gd name="T50" fmla="*/ 38 w 64"/>
                <a:gd name="T51" fmla="*/ 56 h 66"/>
                <a:gd name="T52" fmla="*/ 44 w 64"/>
                <a:gd name="T53" fmla="*/ 64 h 66"/>
                <a:gd name="T54" fmla="*/ 40 w 64"/>
                <a:gd name="T55" fmla="*/ 66 h 66"/>
                <a:gd name="T56" fmla="*/ 36 w 64"/>
                <a:gd name="T57" fmla="*/ 64 h 66"/>
                <a:gd name="T58" fmla="*/ 32 w 64"/>
                <a:gd name="T59" fmla="*/ 60 h 66"/>
                <a:gd name="T60" fmla="*/ 30 w 64"/>
                <a:gd name="T61" fmla="*/ 52 h 66"/>
                <a:gd name="T62" fmla="*/ 28 w 64"/>
                <a:gd name="T63" fmla="*/ 52 h 66"/>
                <a:gd name="T64" fmla="*/ 26 w 64"/>
                <a:gd name="T65" fmla="*/ 52 h 66"/>
                <a:gd name="T66" fmla="*/ 24 w 64"/>
                <a:gd name="T67" fmla="*/ 54 h 66"/>
                <a:gd name="T68" fmla="*/ 26 w 64"/>
                <a:gd name="T69" fmla="*/ 56 h 66"/>
                <a:gd name="T70" fmla="*/ 26 w 64"/>
                <a:gd name="T71" fmla="*/ 64 h 66"/>
                <a:gd name="T72" fmla="*/ 24 w 64"/>
                <a:gd name="T73" fmla="*/ 66 h 66"/>
                <a:gd name="T74" fmla="*/ 22 w 64"/>
                <a:gd name="T75" fmla="*/ 66 h 66"/>
                <a:gd name="T76" fmla="*/ 12 w 64"/>
                <a:gd name="T77" fmla="*/ 64 h 66"/>
                <a:gd name="T78" fmla="*/ 10 w 64"/>
                <a:gd name="T79" fmla="*/ 60 h 66"/>
                <a:gd name="T80" fmla="*/ 8 w 64"/>
                <a:gd name="T81" fmla="*/ 48 h 66"/>
                <a:gd name="T82" fmla="*/ 6 w 64"/>
                <a:gd name="T83" fmla="*/ 44 h 66"/>
                <a:gd name="T84" fmla="*/ 6 w 64"/>
                <a:gd name="T85" fmla="*/ 38 h 66"/>
                <a:gd name="T86" fmla="*/ 6 w 64"/>
                <a:gd name="T87" fmla="*/ 30 h 66"/>
                <a:gd name="T88" fmla="*/ 4 w 64"/>
                <a:gd name="T89" fmla="*/ 24 h 66"/>
                <a:gd name="T90" fmla="*/ 0 w 64"/>
                <a:gd name="T91" fmla="*/ 14 h 66"/>
                <a:gd name="T92" fmla="*/ 0 w 64"/>
                <a:gd name="T93" fmla="*/ 6 h 66"/>
                <a:gd name="T94" fmla="*/ 0 w 64"/>
                <a:gd name="T95" fmla="*/ 4 h 66"/>
                <a:gd name="T96" fmla="*/ 24 w 64"/>
                <a:gd name="T97" fmla="*/ 2 h 66"/>
                <a:gd name="T98" fmla="*/ 32 w 64"/>
                <a:gd name="T99" fmla="*/ 0 h 66"/>
                <a:gd name="T100" fmla="*/ 32 w 64"/>
                <a:gd name="T101" fmla="*/ 0 h 66"/>
                <a:gd name="T102" fmla="*/ 34 w 64"/>
                <a:gd name="T103" fmla="*/ 2 h 66"/>
                <a:gd name="T104" fmla="*/ 34 w 64"/>
                <a:gd name="T105" fmla="*/ 2 h 66"/>
                <a:gd name="T106" fmla="*/ 32 w 64"/>
                <a:gd name="T107" fmla="*/ 6 h 66"/>
                <a:gd name="T108" fmla="*/ 34 w 64"/>
                <a:gd name="T109" fmla="*/ 10 h 66"/>
                <a:gd name="T110" fmla="*/ 50 w 64"/>
                <a:gd name="T111" fmla="*/ 30 h 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" h="66">
                  <a:moveTo>
                    <a:pt x="50" y="30"/>
                  </a:moveTo>
                  <a:lnTo>
                    <a:pt x="50" y="30"/>
                  </a:lnTo>
                  <a:lnTo>
                    <a:pt x="56" y="36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62" y="48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2" y="54"/>
                  </a:lnTo>
                  <a:lnTo>
                    <a:pt x="60" y="56"/>
                  </a:lnTo>
                  <a:lnTo>
                    <a:pt x="58" y="56"/>
                  </a:lnTo>
                  <a:lnTo>
                    <a:pt x="56" y="54"/>
                  </a:lnTo>
                  <a:lnTo>
                    <a:pt x="54" y="50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6"/>
                  </a:lnTo>
                  <a:lnTo>
                    <a:pt x="54" y="58"/>
                  </a:lnTo>
                  <a:lnTo>
                    <a:pt x="54" y="60"/>
                  </a:lnTo>
                  <a:lnTo>
                    <a:pt x="56" y="62"/>
                  </a:lnTo>
                  <a:lnTo>
                    <a:pt x="54" y="62"/>
                  </a:lnTo>
                  <a:lnTo>
                    <a:pt x="52" y="64"/>
                  </a:lnTo>
                  <a:lnTo>
                    <a:pt x="48" y="6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44" y="64"/>
                  </a:lnTo>
                  <a:lnTo>
                    <a:pt x="40" y="66"/>
                  </a:lnTo>
                  <a:lnTo>
                    <a:pt x="36" y="64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6" y="56"/>
                  </a:lnTo>
                  <a:lnTo>
                    <a:pt x="28" y="60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16" y="66"/>
                  </a:lnTo>
                  <a:lnTo>
                    <a:pt x="12" y="64"/>
                  </a:lnTo>
                  <a:lnTo>
                    <a:pt x="10" y="60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5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" name="Freeform 624"/>
            <p:cNvSpPr>
              <a:spLocks/>
            </p:cNvSpPr>
            <p:nvPr/>
          </p:nvSpPr>
          <p:spPr bwMode="auto">
            <a:xfrm>
              <a:off x="3542" y="2636"/>
              <a:ext cx="196" cy="470"/>
            </a:xfrm>
            <a:custGeom>
              <a:avLst/>
              <a:gdLst>
                <a:gd name="T0" fmla="*/ 190 w 196"/>
                <a:gd name="T1" fmla="*/ 456 h 470"/>
                <a:gd name="T2" fmla="*/ 132 w 196"/>
                <a:gd name="T3" fmla="*/ 468 h 470"/>
                <a:gd name="T4" fmla="*/ 100 w 196"/>
                <a:gd name="T5" fmla="*/ 470 h 470"/>
                <a:gd name="T6" fmla="*/ 76 w 196"/>
                <a:gd name="T7" fmla="*/ 470 h 470"/>
                <a:gd name="T8" fmla="*/ 76 w 196"/>
                <a:gd name="T9" fmla="*/ 468 h 470"/>
                <a:gd name="T10" fmla="*/ 76 w 196"/>
                <a:gd name="T11" fmla="*/ 470 h 470"/>
                <a:gd name="T12" fmla="*/ 76 w 196"/>
                <a:gd name="T13" fmla="*/ 468 h 470"/>
                <a:gd name="T14" fmla="*/ 50 w 196"/>
                <a:gd name="T15" fmla="*/ 466 h 470"/>
                <a:gd name="T16" fmla="*/ 0 w 196"/>
                <a:gd name="T17" fmla="*/ 462 h 470"/>
                <a:gd name="T18" fmla="*/ 16 w 196"/>
                <a:gd name="T19" fmla="*/ 446 h 470"/>
                <a:gd name="T20" fmla="*/ 46 w 196"/>
                <a:gd name="T21" fmla="*/ 404 h 470"/>
                <a:gd name="T22" fmla="*/ 74 w 196"/>
                <a:gd name="T23" fmla="*/ 352 h 470"/>
                <a:gd name="T24" fmla="*/ 108 w 196"/>
                <a:gd name="T25" fmla="*/ 276 h 470"/>
                <a:gd name="T26" fmla="*/ 124 w 196"/>
                <a:gd name="T27" fmla="*/ 226 h 470"/>
                <a:gd name="T28" fmla="*/ 152 w 196"/>
                <a:gd name="T29" fmla="*/ 132 h 470"/>
                <a:gd name="T30" fmla="*/ 168 w 196"/>
                <a:gd name="T31" fmla="*/ 54 h 470"/>
                <a:gd name="T32" fmla="*/ 174 w 196"/>
                <a:gd name="T33" fmla="*/ 8 h 470"/>
                <a:gd name="T34" fmla="*/ 192 w 196"/>
                <a:gd name="T35" fmla="*/ 0 h 470"/>
                <a:gd name="T36" fmla="*/ 192 w 196"/>
                <a:gd name="T37" fmla="*/ 18 h 470"/>
                <a:gd name="T38" fmla="*/ 174 w 196"/>
                <a:gd name="T39" fmla="*/ 120 h 470"/>
                <a:gd name="T40" fmla="*/ 142 w 196"/>
                <a:gd name="T41" fmla="*/ 254 h 470"/>
                <a:gd name="T42" fmla="*/ 132 w 196"/>
                <a:gd name="T43" fmla="*/ 286 h 470"/>
                <a:gd name="T44" fmla="*/ 96 w 196"/>
                <a:gd name="T45" fmla="*/ 376 h 470"/>
                <a:gd name="T46" fmla="*/ 58 w 196"/>
                <a:gd name="T47" fmla="*/ 458 h 470"/>
                <a:gd name="T48" fmla="*/ 66 w 196"/>
                <a:gd name="T49" fmla="*/ 458 h 470"/>
                <a:gd name="T50" fmla="*/ 76 w 196"/>
                <a:gd name="T51" fmla="*/ 458 h 470"/>
                <a:gd name="T52" fmla="*/ 112 w 196"/>
                <a:gd name="T53" fmla="*/ 374 h 470"/>
                <a:gd name="T54" fmla="*/ 142 w 196"/>
                <a:gd name="T55" fmla="*/ 288 h 470"/>
                <a:gd name="T56" fmla="*/ 150 w 196"/>
                <a:gd name="T57" fmla="*/ 262 h 470"/>
                <a:gd name="T58" fmla="*/ 180 w 196"/>
                <a:gd name="T59" fmla="*/ 132 h 470"/>
                <a:gd name="T60" fmla="*/ 194 w 196"/>
                <a:gd name="T61" fmla="*/ 62 h 470"/>
                <a:gd name="T62" fmla="*/ 194 w 196"/>
                <a:gd name="T63" fmla="*/ 80 h 470"/>
                <a:gd name="T64" fmla="*/ 194 w 196"/>
                <a:gd name="T65" fmla="*/ 180 h 470"/>
                <a:gd name="T66" fmla="*/ 192 w 196"/>
                <a:gd name="T67" fmla="*/ 214 h 470"/>
                <a:gd name="T68" fmla="*/ 192 w 196"/>
                <a:gd name="T69" fmla="*/ 270 h 470"/>
                <a:gd name="T70" fmla="*/ 194 w 196"/>
                <a:gd name="T71" fmla="*/ 406 h 470"/>
                <a:gd name="T72" fmla="*/ 196 w 196"/>
                <a:gd name="T73" fmla="*/ 436 h 470"/>
                <a:gd name="T74" fmla="*/ 192 w 196"/>
                <a:gd name="T75" fmla="*/ 452 h 470"/>
                <a:gd name="T76" fmla="*/ 190 w 196"/>
                <a:gd name="T77" fmla="*/ 456 h 4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6" h="470">
                  <a:moveTo>
                    <a:pt x="190" y="456"/>
                  </a:moveTo>
                  <a:lnTo>
                    <a:pt x="190" y="456"/>
                  </a:lnTo>
                  <a:lnTo>
                    <a:pt x="172" y="460"/>
                  </a:lnTo>
                  <a:lnTo>
                    <a:pt x="132" y="468"/>
                  </a:lnTo>
                  <a:lnTo>
                    <a:pt x="100" y="470"/>
                  </a:lnTo>
                  <a:lnTo>
                    <a:pt x="88" y="470"/>
                  </a:lnTo>
                  <a:lnTo>
                    <a:pt x="76" y="470"/>
                  </a:lnTo>
                  <a:lnTo>
                    <a:pt x="76" y="468"/>
                  </a:lnTo>
                  <a:lnTo>
                    <a:pt x="76" y="470"/>
                  </a:lnTo>
                  <a:lnTo>
                    <a:pt x="76" y="468"/>
                  </a:lnTo>
                  <a:lnTo>
                    <a:pt x="50" y="466"/>
                  </a:lnTo>
                  <a:lnTo>
                    <a:pt x="26" y="464"/>
                  </a:lnTo>
                  <a:lnTo>
                    <a:pt x="0" y="462"/>
                  </a:lnTo>
                  <a:lnTo>
                    <a:pt x="16" y="446"/>
                  </a:lnTo>
                  <a:lnTo>
                    <a:pt x="30" y="426"/>
                  </a:lnTo>
                  <a:lnTo>
                    <a:pt x="46" y="404"/>
                  </a:lnTo>
                  <a:lnTo>
                    <a:pt x="60" y="378"/>
                  </a:lnTo>
                  <a:lnTo>
                    <a:pt x="74" y="352"/>
                  </a:lnTo>
                  <a:lnTo>
                    <a:pt x="86" y="326"/>
                  </a:lnTo>
                  <a:lnTo>
                    <a:pt x="108" y="276"/>
                  </a:lnTo>
                  <a:lnTo>
                    <a:pt x="124" y="226"/>
                  </a:lnTo>
                  <a:lnTo>
                    <a:pt x="142" y="166"/>
                  </a:lnTo>
                  <a:lnTo>
                    <a:pt x="152" y="132"/>
                  </a:lnTo>
                  <a:lnTo>
                    <a:pt x="160" y="94"/>
                  </a:lnTo>
                  <a:lnTo>
                    <a:pt x="168" y="54"/>
                  </a:lnTo>
                  <a:lnTo>
                    <a:pt x="174" y="8"/>
                  </a:lnTo>
                  <a:lnTo>
                    <a:pt x="192" y="0"/>
                  </a:lnTo>
                  <a:lnTo>
                    <a:pt x="192" y="18"/>
                  </a:lnTo>
                  <a:lnTo>
                    <a:pt x="184" y="62"/>
                  </a:lnTo>
                  <a:lnTo>
                    <a:pt x="174" y="120"/>
                  </a:lnTo>
                  <a:lnTo>
                    <a:pt x="160" y="184"/>
                  </a:lnTo>
                  <a:lnTo>
                    <a:pt x="142" y="254"/>
                  </a:lnTo>
                  <a:lnTo>
                    <a:pt x="132" y="286"/>
                  </a:lnTo>
                  <a:lnTo>
                    <a:pt x="120" y="318"/>
                  </a:lnTo>
                  <a:lnTo>
                    <a:pt x="96" y="376"/>
                  </a:lnTo>
                  <a:lnTo>
                    <a:pt x="74" y="424"/>
                  </a:lnTo>
                  <a:lnTo>
                    <a:pt x="58" y="458"/>
                  </a:lnTo>
                  <a:lnTo>
                    <a:pt x="66" y="458"/>
                  </a:lnTo>
                  <a:lnTo>
                    <a:pt x="76" y="458"/>
                  </a:lnTo>
                  <a:lnTo>
                    <a:pt x="92" y="424"/>
                  </a:lnTo>
                  <a:lnTo>
                    <a:pt x="112" y="374"/>
                  </a:lnTo>
                  <a:lnTo>
                    <a:pt x="132" y="318"/>
                  </a:lnTo>
                  <a:lnTo>
                    <a:pt x="142" y="288"/>
                  </a:lnTo>
                  <a:lnTo>
                    <a:pt x="150" y="262"/>
                  </a:lnTo>
                  <a:lnTo>
                    <a:pt x="170" y="182"/>
                  </a:lnTo>
                  <a:lnTo>
                    <a:pt x="180" y="132"/>
                  </a:lnTo>
                  <a:lnTo>
                    <a:pt x="194" y="62"/>
                  </a:lnTo>
                  <a:lnTo>
                    <a:pt x="194" y="80"/>
                  </a:lnTo>
                  <a:lnTo>
                    <a:pt x="196" y="134"/>
                  </a:lnTo>
                  <a:lnTo>
                    <a:pt x="194" y="180"/>
                  </a:lnTo>
                  <a:lnTo>
                    <a:pt x="192" y="214"/>
                  </a:lnTo>
                  <a:lnTo>
                    <a:pt x="192" y="270"/>
                  </a:lnTo>
                  <a:lnTo>
                    <a:pt x="194" y="370"/>
                  </a:lnTo>
                  <a:lnTo>
                    <a:pt x="194" y="406"/>
                  </a:lnTo>
                  <a:lnTo>
                    <a:pt x="196" y="436"/>
                  </a:lnTo>
                  <a:lnTo>
                    <a:pt x="194" y="446"/>
                  </a:lnTo>
                  <a:lnTo>
                    <a:pt x="192" y="452"/>
                  </a:lnTo>
                  <a:lnTo>
                    <a:pt x="190" y="4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" name="Freeform 625"/>
            <p:cNvSpPr>
              <a:spLocks/>
            </p:cNvSpPr>
            <p:nvPr/>
          </p:nvSpPr>
          <p:spPr bwMode="auto">
            <a:xfrm>
              <a:off x="3526" y="2618"/>
              <a:ext cx="218" cy="38"/>
            </a:xfrm>
            <a:custGeom>
              <a:avLst/>
              <a:gdLst>
                <a:gd name="T0" fmla="*/ 218 w 218"/>
                <a:gd name="T1" fmla="*/ 0 h 38"/>
                <a:gd name="T2" fmla="*/ 218 w 218"/>
                <a:gd name="T3" fmla="*/ 0 h 38"/>
                <a:gd name="T4" fmla="*/ 218 w 218"/>
                <a:gd name="T5" fmla="*/ 2 h 38"/>
                <a:gd name="T6" fmla="*/ 218 w 218"/>
                <a:gd name="T7" fmla="*/ 2 h 38"/>
                <a:gd name="T8" fmla="*/ 206 w 218"/>
                <a:gd name="T9" fmla="*/ 10 h 38"/>
                <a:gd name="T10" fmla="*/ 206 w 218"/>
                <a:gd name="T11" fmla="*/ 10 h 38"/>
                <a:gd name="T12" fmla="*/ 182 w 218"/>
                <a:gd name="T13" fmla="*/ 20 h 38"/>
                <a:gd name="T14" fmla="*/ 156 w 218"/>
                <a:gd name="T15" fmla="*/ 30 h 38"/>
                <a:gd name="T16" fmla="*/ 132 w 218"/>
                <a:gd name="T17" fmla="*/ 36 h 38"/>
                <a:gd name="T18" fmla="*/ 108 w 218"/>
                <a:gd name="T19" fmla="*/ 38 h 38"/>
                <a:gd name="T20" fmla="*/ 108 w 218"/>
                <a:gd name="T21" fmla="*/ 38 h 38"/>
                <a:gd name="T22" fmla="*/ 84 w 218"/>
                <a:gd name="T23" fmla="*/ 36 h 38"/>
                <a:gd name="T24" fmla="*/ 60 w 218"/>
                <a:gd name="T25" fmla="*/ 30 h 38"/>
                <a:gd name="T26" fmla="*/ 34 w 218"/>
                <a:gd name="T27" fmla="*/ 20 h 38"/>
                <a:gd name="T28" fmla="*/ 10 w 218"/>
                <a:gd name="T29" fmla="*/ 10 h 38"/>
                <a:gd name="T30" fmla="*/ 10 w 218"/>
                <a:gd name="T31" fmla="*/ 10 h 38"/>
                <a:gd name="T32" fmla="*/ 0 w 218"/>
                <a:gd name="T33" fmla="*/ 4 h 38"/>
                <a:gd name="T34" fmla="*/ 0 w 218"/>
                <a:gd name="T35" fmla="*/ 4 h 38"/>
                <a:gd name="T36" fmla="*/ 0 w 218"/>
                <a:gd name="T37" fmla="*/ 2 h 38"/>
                <a:gd name="T38" fmla="*/ 0 w 218"/>
                <a:gd name="T39" fmla="*/ 2 h 38"/>
                <a:gd name="T40" fmla="*/ 22 w 218"/>
                <a:gd name="T41" fmla="*/ 8 h 38"/>
                <a:gd name="T42" fmla="*/ 50 w 218"/>
                <a:gd name="T43" fmla="*/ 12 h 38"/>
                <a:gd name="T44" fmla="*/ 78 w 218"/>
                <a:gd name="T45" fmla="*/ 16 h 38"/>
                <a:gd name="T46" fmla="*/ 108 w 218"/>
                <a:gd name="T47" fmla="*/ 16 h 38"/>
                <a:gd name="T48" fmla="*/ 108 w 218"/>
                <a:gd name="T49" fmla="*/ 16 h 38"/>
                <a:gd name="T50" fmla="*/ 138 w 218"/>
                <a:gd name="T51" fmla="*/ 16 h 38"/>
                <a:gd name="T52" fmla="*/ 168 w 218"/>
                <a:gd name="T53" fmla="*/ 12 h 38"/>
                <a:gd name="T54" fmla="*/ 196 w 218"/>
                <a:gd name="T55" fmla="*/ 8 h 38"/>
                <a:gd name="T56" fmla="*/ 218 w 218"/>
                <a:gd name="T57" fmla="*/ 0 h 38"/>
                <a:gd name="T58" fmla="*/ 218 w 218"/>
                <a:gd name="T59" fmla="*/ 0 h 38"/>
                <a:gd name="T60" fmla="*/ 218 w 218"/>
                <a:gd name="T61" fmla="*/ 0 h 38"/>
                <a:gd name="T62" fmla="*/ 218 w 218"/>
                <a:gd name="T63" fmla="*/ 0 h 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38">
                  <a:moveTo>
                    <a:pt x="218" y="0"/>
                  </a:moveTo>
                  <a:lnTo>
                    <a:pt x="218" y="0"/>
                  </a:lnTo>
                  <a:lnTo>
                    <a:pt x="218" y="2"/>
                  </a:lnTo>
                  <a:lnTo>
                    <a:pt x="206" y="10"/>
                  </a:lnTo>
                  <a:lnTo>
                    <a:pt x="182" y="20"/>
                  </a:lnTo>
                  <a:lnTo>
                    <a:pt x="156" y="30"/>
                  </a:lnTo>
                  <a:lnTo>
                    <a:pt x="132" y="36"/>
                  </a:lnTo>
                  <a:lnTo>
                    <a:pt x="108" y="38"/>
                  </a:lnTo>
                  <a:lnTo>
                    <a:pt x="84" y="36"/>
                  </a:lnTo>
                  <a:lnTo>
                    <a:pt x="60" y="30"/>
                  </a:lnTo>
                  <a:lnTo>
                    <a:pt x="34" y="20"/>
                  </a:lnTo>
                  <a:lnTo>
                    <a:pt x="10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2" y="8"/>
                  </a:lnTo>
                  <a:lnTo>
                    <a:pt x="50" y="12"/>
                  </a:lnTo>
                  <a:lnTo>
                    <a:pt x="78" y="16"/>
                  </a:lnTo>
                  <a:lnTo>
                    <a:pt x="108" y="16"/>
                  </a:lnTo>
                  <a:lnTo>
                    <a:pt x="138" y="16"/>
                  </a:lnTo>
                  <a:lnTo>
                    <a:pt x="168" y="12"/>
                  </a:lnTo>
                  <a:lnTo>
                    <a:pt x="196" y="8"/>
                  </a:lnTo>
                  <a:lnTo>
                    <a:pt x="2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2" name="Freeform 626"/>
            <p:cNvSpPr>
              <a:spLocks/>
            </p:cNvSpPr>
            <p:nvPr/>
          </p:nvSpPr>
          <p:spPr bwMode="auto">
            <a:xfrm>
              <a:off x="3752" y="2622"/>
              <a:ext cx="18" cy="4"/>
            </a:xfrm>
            <a:custGeom>
              <a:avLst/>
              <a:gdLst>
                <a:gd name="T0" fmla="*/ 16 w 18"/>
                <a:gd name="T1" fmla="*/ 4 h 4"/>
                <a:gd name="T2" fmla="*/ 16 w 18"/>
                <a:gd name="T3" fmla="*/ 4 h 4"/>
                <a:gd name="T4" fmla="*/ 0 w 18"/>
                <a:gd name="T5" fmla="*/ 2 h 4"/>
                <a:gd name="T6" fmla="*/ 0 w 18"/>
                <a:gd name="T7" fmla="*/ 2 h 4"/>
                <a:gd name="T8" fmla="*/ 4 w 18"/>
                <a:gd name="T9" fmla="*/ 0 h 4"/>
                <a:gd name="T10" fmla="*/ 4 w 18"/>
                <a:gd name="T11" fmla="*/ 0 h 4"/>
                <a:gd name="T12" fmla="*/ 18 w 18"/>
                <a:gd name="T13" fmla="*/ 2 h 4"/>
                <a:gd name="T14" fmla="*/ 18 w 18"/>
                <a:gd name="T15" fmla="*/ 2 h 4"/>
                <a:gd name="T16" fmla="*/ 16 w 18"/>
                <a:gd name="T17" fmla="*/ 4 h 4"/>
                <a:gd name="T18" fmla="*/ 16 w 18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4">
                  <a:moveTo>
                    <a:pt x="16" y="4"/>
                  </a:moveTo>
                  <a:lnTo>
                    <a:pt x="16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8" y="2"/>
                  </a:lnTo>
                  <a:lnTo>
                    <a:pt x="1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" name="Freeform 627"/>
            <p:cNvSpPr>
              <a:spLocks/>
            </p:cNvSpPr>
            <p:nvPr/>
          </p:nvSpPr>
          <p:spPr bwMode="auto">
            <a:xfrm>
              <a:off x="3764" y="2610"/>
              <a:ext cx="26" cy="8"/>
            </a:xfrm>
            <a:custGeom>
              <a:avLst/>
              <a:gdLst>
                <a:gd name="T0" fmla="*/ 18 w 26"/>
                <a:gd name="T1" fmla="*/ 8 h 8"/>
                <a:gd name="T2" fmla="*/ 18 w 26"/>
                <a:gd name="T3" fmla="*/ 8 h 8"/>
                <a:gd name="T4" fmla="*/ 16 w 26"/>
                <a:gd name="T5" fmla="*/ 8 h 8"/>
                <a:gd name="T6" fmla="*/ 14 w 26"/>
                <a:gd name="T7" fmla="*/ 8 h 8"/>
                <a:gd name="T8" fmla="*/ 14 w 26"/>
                <a:gd name="T9" fmla="*/ 8 h 8"/>
                <a:gd name="T10" fmla="*/ 0 w 26"/>
                <a:gd name="T11" fmla="*/ 4 h 8"/>
                <a:gd name="T12" fmla="*/ 0 w 26"/>
                <a:gd name="T13" fmla="*/ 4 h 8"/>
                <a:gd name="T14" fmla="*/ 2 w 26"/>
                <a:gd name="T15" fmla="*/ 2 h 8"/>
                <a:gd name="T16" fmla="*/ 2 w 26"/>
                <a:gd name="T17" fmla="*/ 2 h 8"/>
                <a:gd name="T18" fmla="*/ 14 w 26"/>
                <a:gd name="T19" fmla="*/ 0 h 8"/>
                <a:gd name="T20" fmla="*/ 14 w 26"/>
                <a:gd name="T21" fmla="*/ 0 h 8"/>
                <a:gd name="T22" fmla="*/ 18 w 26"/>
                <a:gd name="T23" fmla="*/ 0 h 8"/>
                <a:gd name="T24" fmla="*/ 18 w 26"/>
                <a:gd name="T25" fmla="*/ 0 h 8"/>
                <a:gd name="T26" fmla="*/ 26 w 26"/>
                <a:gd name="T27" fmla="*/ 0 h 8"/>
                <a:gd name="T28" fmla="*/ 26 w 26"/>
                <a:gd name="T29" fmla="*/ 0 h 8"/>
                <a:gd name="T30" fmla="*/ 26 w 26"/>
                <a:gd name="T31" fmla="*/ 2 h 8"/>
                <a:gd name="T32" fmla="*/ 26 w 26"/>
                <a:gd name="T33" fmla="*/ 2 h 8"/>
                <a:gd name="T34" fmla="*/ 18 w 26"/>
                <a:gd name="T35" fmla="*/ 8 h 8"/>
                <a:gd name="T36" fmla="*/ 18 w 26"/>
                <a:gd name="T37" fmla="*/ 8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" h="8">
                  <a:moveTo>
                    <a:pt x="18" y="8"/>
                  </a:moveTo>
                  <a:lnTo>
                    <a:pt x="18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1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" name="Freeform 628"/>
            <p:cNvSpPr>
              <a:spLocks/>
            </p:cNvSpPr>
            <p:nvPr/>
          </p:nvSpPr>
          <p:spPr bwMode="auto">
            <a:xfrm>
              <a:off x="3778" y="2586"/>
              <a:ext cx="28" cy="16"/>
            </a:xfrm>
            <a:custGeom>
              <a:avLst/>
              <a:gdLst>
                <a:gd name="T0" fmla="*/ 26 w 28"/>
                <a:gd name="T1" fmla="*/ 12 h 16"/>
                <a:gd name="T2" fmla="*/ 26 w 28"/>
                <a:gd name="T3" fmla="*/ 12 h 16"/>
                <a:gd name="T4" fmla="*/ 22 w 28"/>
                <a:gd name="T5" fmla="*/ 16 h 16"/>
                <a:gd name="T6" fmla="*/ 22 w 28"/>
                <a:gd name="T7" fmla="*/ 16 h 16"/>
                <a:gd name="T8" fmla="*/ 4 w 28"/>
                <a:gd name="T9" fmla="*/ 16 h 16"/>
                <a:gd name="T10" fmla="*/ 0 w 28"/>
                <a:gd name="T11" fmla="*/ 16 h 16"/>
                <a:gd name="T12" fmla="*/ 0 w 28"/>
                <a:gd name="T13" fmla="*/ 16 h 16"/>
                <a:gd name="T14" fmla="*/ 0 w 28"/>
                <a:gd name="T15" fmla="*/ 16 h 16"/>
                <a:gd name="T16" fmla="*/ 0 w 28"/>
                <a:gd name="T17" fmla="*/ 16 h 16"/>
                <a:gd name="T18" fmla="*/ 0 w 28"/>
                <a:gd name="T19" fmla="*/ 16 h 16"/>
                <a:gd name="T20" fmla="*/ 2 w 28"/>
                <a:gd name="T21" fmla="*/ 14 h 16"/>
                <a:gd name="T22" fmla="*/ 2 w 28"/>
                <a:gd name="T23" fmla="*/ 14 h 16"/>
                <a:gd name="T24" fmla="*/ 14 w 28"/>
                <a:gd name="T25" fmla="*/ 10 h 16"/>
                <a:gd name="T26" fmla="*/ 14 w 28"/>
                <a:gd name="T27" fmla="*/ 10 h 16"/>
                <a:gd name="T28" fmla="*/ 16 w 28"/>
                <a:gd name="T29" fmla="*/ 8 h 16"/>
                <a:gd name="T30" fmla="*/ 18 w 28"/>
                <a:gd name="T31" fmla="*/ 6 h 16"/>
                <a:gd name="T32" fmla="*/ 20 w 28"/>
                <a:gd name="T33" fmla="*/ 4 h 16"/>
                <a:gd name="T34" fmla="*/ 20 w 28"/>
                <a:gd name="T35" fmla="*/ 4 h 16"/>
                <a:gd name="T36" fmla="*/ 20 w 28"/>
                <a:gd name="T37" fmla="*/ 2 h 16"/>
                <a:gd name="T38" fmla="*/ 20 w 28"/>
                <a:gd name="T39" fmla="*/ 2 h 16"/>
                <a:gd name="T40" fmla="*/ 20 w 28"/>
                <a:gd name="T41" fmla="*/ 2 h 16"/>
                <a:gd name="T42" fmla="*/ 20 w 28"/>
                <a:gd name="T43" fmla="*/ 2 h 16"/>
                <a:gd name="T44" fmla="*/ 20 w 28"/>
                <a:gd name="T45" fmla="*/ 2 h 16"/>
                <a:gd name="T46" fmla="*/ 20 w 28"/>
                <a:gd name="T47" fmla="*/ 2 h 16"/>
                <a:gd name="T48" fmla="*/ 24 w 28"/>
                <a:gd name="T49" fmla="*/ 0 h 16"/>
                <a:gd name="T50" fmla="*/ 24 w 28"/>
                <a:gd name="T51" fmla="*/ 0 h 16"/>
                <a:gd name="T52" fmla="*/ 28 w 28"/>
                <a:gd name="T53" fmla="*/ 10 h 16"/>
                <a:gd name="T54" fmla="*/ 28 w 28"/>
                <a:gd name="T55" fmla="*/ 10 h 16"/>
                <a:gd name="T56" fmla="*/ 26 w 28"/>
                <a:gd name="T57" fmla="*/ 12 h 16"/>
                <a:gd name="T58" fmla="*/ 26 w 28"/>
                <a:gd name="T59" fmla="*/ 12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" h="16">
                  <a:moveTo>
                    <a:pt x="26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2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" name="Freeform 629"/>
            <p:cNvSpPr>
              <a:spLocks/>
            </p:cNvSpPr>
            <p:nvPr/>
          </p:nvSpPr>
          <p:spPr bwMode="auto">
            <a:xfrm>
              <a:off x="3792" y="2570"/>
              <a:ext cx="18" cy="10"/>
            </a:xfrm>
            <a:custGeom>
              <a:avLst/>
              <a:gdLst>
                <a:gd name="T0" fmla="*/ 18 w 18"/>
                <a:gd name="T1" fmla="*/ 2 h 10"/>
                <a:gd name="T2" fmla="*/ 18 w 18"/>
                <a:gd name="T3" fmla="*/ 2 h 10"/>
                <a:gd name="T4" fmla="*/ 14 w 18"/>
                <a:gd name="T5" fmla="*/ 6 h 10"/>
                <a:gd name="T6" fmla="*/ 4 w 18"/>
                <a:gd name="T7" fmla="*/ 10 h 10"/>
                <a:gd name="T8" fmla="*/ 4 w 18"/>
                <a:gd name="T9" fmla="*/ 10 h 10"/>
                <a:gd name="T10" fmla="*/ 4 w 18"/>
                <a:gd name="T11" fmla="*/ 10 h 10"/>
                <a:gd name="T12" fmla="*/ 4 w 18"/>
                <a:gd name="T13" fmla="*/ 10 h 10"/>
                <a:gd name="T14" fmla="*/ 0 w 18"/>
                <a:gd name="T15" fmla="*/ 10 h 10"/>
                <a:gd name="T16" fmla="*/ 0 w 18"/>
                <a:gd name="T17" fmla="*/ 10 h 10"/>
                <a:gd name="T18" fmla="*/ 4 w 18"/>
                <a:gd name="T19" fmla="*/ 4 h 10"/>
                <a:gd name="T20" fmla="*/ 4 w 18"/>
                <a:gd name="T21" fmla="*/ 4 h 10"/>
                <a:gd name="T22" fmla="*/ 16 w 18"/>
                <a:gd name="T23" fmla="*/ 0 h 10"/>
                <a:gd name="T24" fmla="*/ 16 w 18"/>
                <a:gd name="T25" fmla="*/ 0 h 10"/>
                <a:gd name="T26" fmla="*/ 18 w 18"/>
                <a:gd name="T27" fmla="*/ 0 h 10"/>
                <a:gd name="T28" fmla="*/ 18 w 18"/>
                <a:gd name="T29" fmla="*/ 0 h 10"/>
                <a:gd name="T30" fmla="*/ 18 w 18"/>
                <a:gd name="T31" fmla="*/ 2 h 10"/>
                <a:gd name="T32" fmla="*/ 18 w 18"/>
                <a:gd name="T33" fmla="*/ 2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lnTo>
                    <a:pt x="18" y="2"/>
                  </a:lnTo>
                  <a:lnTo>
                    <a:pt x="14" y="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" name="Freeform 630"/>
            <p:cNvSpPr>
              <a:spLocks/>
            </p:cNvSpPr>
            <p:nvPr/>
          </p:nvSpPr>
          <p:spPr bwMode="auto">
            <a:xfrm>
              <a:off x="3514" y="2502"/>
              <a:ext cx="16" cy="12"/>
            </a:xfrm>
            <a:custGeom>
              <a:avLst/>
              <a:gdLst>
                <a:gd name="T0" fmla="*/ 0 w 16"/>
                <a:gd name="T1" fmla="*/ 6 h 12"/>
                <a:gd name="T2" fmla="*/ 0 w 16"/>
                <a:gd name="T3" fmla="*/ 6 h 12"/>
                <a:gd name="T4" fmla="*/ 8 w 16"/>
                <a:gd name="T5" fmla="*/ 8 h 12"/>
                <a:gd name="T6" fmla="*/ 12 w 16"/>
                <a:gd name="T7" fmla="*/ 10 h 12"/>
                <a:gd name="T8" fmla="*/ 16 w 16"/>
                <a:gd name="T9" fmla="*/ 12 h 12"/>
                <a:gd name="T10" fmla="*/ 12 w 16"/>
                <a:gd name="T11" fmla="*/ 0 h 12"/>
                <a:gd name="T12" fmla="*/ 12 w 16"/>
                <a:gd name="T13" fmla="*/ 0 h 12"/>
                <a:gd name="T14" fmla="*/ 6 w 16"/>
                <a:gd name="T15" fmla="*/ 2 h 12"/>
                <a:gd name="T16" fmla="*/ 6 w 16"/>
                <a:gd name="T17" fmla="*/ 2 h 12"/>
                <a:gd name="T18" fmla="*/ 0 w 16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2">
                  <a:moveTo>
                    <a:pt x="0" y="6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" name="Freeform 631"/>
            <p:cNvSpPr>
              <a:spLocks/>
            </p:cNvSpPr>
            <p:nvPr/>
          </p:nvSpPr>
          <p:spPr bwMode="auto">
            <a:xfrm>
              <a:off x="3514" y="2502"/>
              <a:ext cx="16" cy="12"/>
            </a:xfrm>
            <a:custGeom>
              <a:avLst/>
              <a:gdLst>
                <a:gd name="T0" fmla="*/ 0 w 16"/>
                <a:gd name="T1" fmla="*/ 6 h 12"/>
                <a:gd name="T2" fmla="*/ 0 w 16"/>
                <a:gd name="T3" fmla="*/ 6 h 12"/>
                <a:gd name="T4" fmla="*/ 8 w 16"/>
                <a:gd name="T5" fmla="*/ 8 h 12"/>
                <a:gd name="T6" fmla="*/ 12 w 16"/>
                <a:gd name="T7" fmla="*/ 10 h 12"/>
                <a:gd name="T8" fmla="*/ 16 w 16"/>
                <a:gd name="T9" fmla="*/ 12 h 12"/>
                <a:gd name="T10" fmla="*/ 12 w 16"/>
                <a:gd name="T11" fmla="*/ 0 h 12"/>
                <a:gd name="T12" fmla="*/ 12 w 16"/>
                <a:gd name="T13" fmla="*/ 0 h 12"/>
                <a:gd name="T14" fmla="*/ 6 w 16"/>
                <a:gd name="T15" fmla="*/ 2 h 12"/>
                <a:gd name="T16" fmla="*/ 6 w 16"/>
                <a:gd name="T17" fmla="*/ 2 h 12"/>
                <a:gd name="T18" fmla="*/ 0 w 16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2">
                  <a:moveTo>
                    <a:pt x="0" y="6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" name="Freeform 632"/>
            <p:cNvSpPr>
              <a:spLocks/>
            </p:cNvSpPr>
            <p:nvPr/>
          </p:nvSpPr>
          <p:spPr bwMode="auto">
            <a:xfrm>
              <a:off x="3740" y="2502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8 w 18"/>
                <a:gd name="T5" fmla="*/ 8 h 12"/>
                <a:gd name="T6" fmla="*/ 4 w 18"/>
                <a:gd name="T7" fmla="*/ 10 h 12"/>
                <a:gd name="T8" fmla="*/ 0 w 18"/>
                <a:gd name="T9" fmla="*/ 12 h 12"/>
                <a:gd name="T10" fmla="*/ 4 w 18"/>
                <a:gd name="T11" fmla="*/ 0 h 12"/>
                <a:gd name="T12" fmla="*/ 4 w 18"/>
                <a:gd name="T13" fmla="*/ 0 h 12"/>
                <a:gd name="T14" fmla="*/ 10 w 18"/>
                <a:gd name="T15" fmla="*/ 2 h 12"/>
                <a:gd name="T16" fmla="*/ 10 w 18"/>
                <a:gd name="T17" fmla="*/ 2 h 12"/>
                <a:gd name="T18" fmla="*/ 16 w 18"/>
                <a:gd name="T19" fmla="*/ 6 h 12"/>
                <a:gd name="T20" fmla="*/ 18 w 18"/>
                <a:gd name="T21" fmla="*/ 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" name="Freeform 633"/>
            <p:cNvSpPr>
              <a:spLocks/>
            </p:cNvSpPr>
            <p:nvPr/>
          </p:nvSpPr>
          <p:spPr bwMode="auto">
            <a:xfrm>
              <a:off x="3740" y="2502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8 w 18"/>
                <a:gd name="T5" fmla="*/ 8 h 12"/>
                <a:gd name="T6" fmla="*/ 4 w 18"/>
                <a:gd name="T7" fmla="*/ 10 h 12"/>
                <a:gd name="T8" fmla="*/ 0 w 18"/>
                <a:gd name="T9" fmla="*/ 12 h 12"/>
                <a:gd name="T10" fmla="*/ 4 w 18"/>
                <a:gd name="T11" fmla="*/ 0 h 12"/>
                <a:gd name="T12" fmla="*/ 4 w 18"/>
                <a:gd name="T13" fmla="*/ 0 h 12"/>
                <a:gd name="T14" fmla="*/ 10 w 18"/>
                <a:gd name="T15" fmla="*/ 2 h 12"/>
                <a:gd name="T16" fmla="*/ 10 w 18"/>
                <a:gd name="T17" fmla="*/ 2 h 12"/>
                <a:gd name="T18" fmla="*/ 16 w 18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" name="Freeform 634"/>
            <p:cNvSpPr>
              <a:spLocks noEditPoints="1"/>
            </p:cNvSpPr>
            <p:nvPr/>
          </p:nvSpPr>
          <p:spPr bwMode="auto">
            <a:xfrm>
              <a:off x="3536" y="2564"/>
              <a:ext cx="190" cy="38"/>
            </a:xfrm>
            <a:custGeom>
              <a:avLst/>
              <a:gdLst>
                <a:gd name="T0" fmla="*/ 140 w 190"/>
                <a:gd name="T1" fmla="*/ 26 h 38"/>
                <a:gd name="T2" fmla="*/ 140 w 190"/>
                <a:gd name="T3" fmla="*/ 12 h 38"/>
                <a:gd name="T4" fmla="*/ 134 w 190"/>
                <a:gd name="T5" fmla="*/ 10 h 38"/>
                <a:gd name="T6" fmla="*/ 130 w 190"/>
                <a:gd name="T7" fmla="*/ 4 h 38"/>
                <a:gd name="T8" fmla="*/ 122 w 190"/>
                <a:gd name="T9" fmla="*/ 6 h 38"/>
                <a:gd name="T10" fmla="*/ 120 w 190"/>
                <a:gd name="T11" fmla="*/ 12 h 38"/>
                <a:gd name="T12" fmla="*/ 114 w 190"/>
                <a:gd name="T13" fmla="*/ 18 h 38"/>
                <a:gd name="T14" fmla="*/ 114 w 190"/>
                <a:gd name="T15" fmla="*/ 12 h 38"/>
                <a:gd name="T16" fmla="*/ 116 w 190"/>
                <a:gd name="T17" fmla="*/ 4 h 38"/>
                <a:gd name="T18" fmla="*/ 106 w 190"/>
                <a:gd name="T19" fmla="*/ 0 h 38"/>
                <a:gd name="T20" fmla="*/ 102 w 190"/>
                <a:gd name="T21" fmla="*/ 8 h 38"/>
                <a:gd name="T22" fmla="*/ 98 w 190"/>
                <a:gd name="T23" fmla="*/ 10 h 38"/>
                <a:gd name="T24" fmla="*/ 90 w 190"/>
                <a:gd name="T25" fmla="*/ 4 h 38"/>
                <a:gd name="T26" fmla="*/ 82 w 190"/>
                <a:gd name="T27" fmla="*/ 2 h 38"/>
                <a:gd name="T28" fmla="*/ 76 w 190"/>
                <a:gd name="T29" fmla="*/ 8 h 38"/>
                <a:gd name="T30" fmla="*/ 72 w 190"/>
                <a:gd name="T31" fmla="*/ 12 h 38"/>
                <a:gd name="T32" fmla="*/ 72 w 190"/>
                <a:gd name="T33" fmla="*/ 4 h 38"/>
                <a:gd name="T34" fmla="*/ 56 w 190"/>
                <a:gd name="T35" fmla="*/ 10 h 38"/>
                <a:gd name="T36" fmla="*/ 52 w 190"/>
                <a:gd name="T37" fmla="*/ 10 h 38"/>
                <a:gd name="T38" fmla="*/ 42 w 190"/>
                <a:gd name="T39" fmla="*/ 8 h 38"/>
                <a:gd name="T40" fmla="*/ 38 w 190"/>
                <a:gd name="T41" fmla="*/ 16 h 38"/>
                <a:gd name="T42" fmla="*/ 32 w 190"/>
                <a:gd name="T43" fmla="*/ 14 h 38"/>
                <a:gd name="T44" fmla="*/ 22 w 190"/>
                <a:gd name="T45" fmla="*/ 14 h 38"/>
                <a:gd name="T46" fmla="*/ 14 w 190"/>
                <a:gd name="T47" fmla="*/ 18 h 38"/>
                <a:gd name="T48" fmla="*/ 8 w 190"/>
                <a:gd name="T49" fmla="*/ 20 h 38"/>
                <a:gd name="T50" fmla="*/ 0 w 190"/>
                <a:gd name="T51" fmla="*/ 30 h 38"/>
                <a:gd name="T52" fmla="*/ 30 w 190"/>
                <a:gd name="T53" fmla="*/ 30 h 38"/>
                <a:gd name="T54" fmla="*/ 40 w 190"/>
                <a:gd name="T55" fmla="*/ 28 h 38"/>
                <a:gd name="T56" fmla="*/ 46 w 190"/>
                <a:gd name="T57" fmla="*/ 24 h 38"/>
                <a:gd name="T58" fmla="*/ 54 w 190"/>
                <a:gd name="T59" fmla="*/ 28 h 38"/>
                <a:gd name="T60" fmla="*/ 48 w 190"/>
                <a:gd name="T61" fmla="*/ 34 h 38"/>
                <a:gd name="T62" fmla="*/ 44 w 190"/>
                <a:gd name="T63" fmla="*/ 36 h 38"/>
                <a:gd name="T64" fmla="*/ 66 w 190"/>
                <a:gd name="T65" fmla="*/ 34 h 38"/>
                <a:gd name="T66" fmla="*/ 68 w 190"/>
                <a:gd name="T67" fmla="*/ 24 h 38"/>
                <a:gd name="T68" fmla="*/ 76 w 190"/>
                <a:gd name="T69" fmla="*/ 26 h 38"/>
                <a:gd name="T70" fmla="*/ 82 w 190"/>
                <a:gd name="T71" fmla="*/ 36 h 38"/>
                <a:gd name="T72" fmla="*/ 86 w 190"/>
                <a:gd name="T73" fmla="*/ 32 h 38"/>
                <a:gd name="T74" fmla="*/ 94 w 190"/>
                <a:gd name="T75" fmla="*/ 28 h 38"/>
                <a:gd name="T76" fmla="*/ 98 w 190"/>
                <a:gd name="T77" fmla="*/ 34 h 38"/>
                <a:gd name="T78" fmla="*/ 112 w 190"/>
                <a:gd name="T79" fmla="*/ 38 h 38"/>
                <a:gd name="T80" fmla="*/ 114 w 190"/>
                <a:gd name="T81" fmla="*/ 26 h 38"/>
                <a:gd name="T82" fmla="*/ 118 w 190"/>
                <a:gd name="T83" fmla="*/ 30 h 38"/>
                <a:gd name="T84" fmla="*/ 122 w 190"/>
                <a:gd name="T85" fmla="*/ 32 h 38"/>
                <a:gd name="T86" fmla="*/ 190 w 190"/>
                <a:gd name="T87" fmla="*/ 20 h 38"/>
                <a:gd name="T88" fmla="*/ 186 w 190"/>
                <a:gd name="T89" fmla="*/ 18 h 38"/>
                <a:gd name="T90" fmla="*/ 182 w 190"/>
                <a:gd name="T91" fmla="*/ 12 h 38"/>
                <a:gd name="T92" fmla="*/ 172 w 190"/>
                <a:gd name="T93" fmla="*/ 6 h 38"/>
                <a:gd name="T94" fmla="*/ 164 w 190"/>
                <a:gd name="T95" fmla="*/ 6 h 38"/>
                <a:gd name="T96" fmla="*/ 154 w 190"/>
                <a:gd name="T97" fmla="*/ 8 h 38"/>
                <a:gd name="T98" fmla="*/ 146 w 190"/>
                <a:gd name="T99" fmla="*/ 8 h 38"/>
                <a:gd name="T100" fmla="*/ 142 w 190"/>
                <a:gd name="T101" fmla="*/ 22 h 38"/>
                <a:gd name="T102" fmla="*/ 150 w 190"/>
                <a:gd name="T103" fmla="*/ 22 h 38"/>
                <a:gd name="T104" fmla="*/ 160 w 190"/>
                <a:gd name="T105" fmla="*/ 24 h 38"/>
                <a:gd name="T106" fmla="*/ 166 w 190"/>
                <a:gd name="T107" fmla="*/ 24 h 38"/>
                <a:gd name="T108" fmla="*/ 174 w 190"/>
                <a:gd name="T109" fmla="*/ 24 h 38"/>
                <a:gd name="T110" fmla="*/ 176 w 190"/>
                <a:gd name="T111" fmla="*/ 32 h 38"/>
                <a:gd name="T112" fmla="*/ 164 w 190"/>
                <a:gd name="T113" fmla="*/ 34 h 38"/>
                <a:gd name="T114" fmla="*/ 154 w 190"/>
                <a:gd name="T115" fmla="*/ 26 h 38"/>
                <a:gd name="T116" fmla="*/ 150 w 190"/>
                <a:gd name="T117" fmla="*/ 34 h 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0" h="38">
                  <a:moveTo>
                    <a:pt x="146" y="34"/>
                  </a:moveTo>
                  <a:lnTo>
                    <a:pt x="146" y="34"/>
                  </a:lnTo>
                  <a:lnTo>
                    <a:pt x="146" y="32"/>
                  </a:lnTo>
                  <a:lnTo>
                    <a:pt x="144" y="28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38" y="26"/>
                  </a:lnTo>
                  <a:lnTo>
                    <a:pt x="140" y="24"/>
                  </a:lnTo>
                  <a:lnTo>
                    <a:pt x="140" y="20"/>
                  </a:lnTo>
                  <a:lnTo>
                    <a:pt x="140" y="18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4" y="12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4" y="6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6" y="14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0" y="16"/>
                  </a:lnTo>
                  <a:lnTo>
                    <a:pt x="114" y="12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8" y="6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4" y="6"/>
                  </a:lnTo>
                  <a:lnTo>
                    <a:pt x="102" y="8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2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6" y="26"/>
                  </a:lnTo>
                  <a:lnTo>
                    <a:pt x="72" y="30"/>
                  </a:lnTo>
                  <a:lnTo>
                    <a:pt x="70" y="36"/>
                  </a:lnTo>
                  <a:lnTo>
                    <a:pt x="72" y="38"/>
                  </a:lnTo>
                  <a:lnTo>
                    <a:pt x="80" y="38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86" y="32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2" y="28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6" y="30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2" y="38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4"/>
                  </a:lnTo>
                  <a:close/>
                  <a:moveTo>
                    <a:pt x="190" y="20"/>
                  </a:moveTo>
                  <a:lnTo>
                    <a:pt x="190" y="20"/>
                  </a:lnTo>
                  <a:lnTo>
                    <a:pt x="190" y="18"/>
                  </a:lnTo>
                  <a:lnTo>
                    <a:pt x="186" y="18"/>
                  </a:lnTo>
                  <a:lnTo>
                    <a:pt x="186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80" y="10"/>
                  </a:lnTo>
                  <a:lnTo>
                    <a:pt x="178" y="6"/>
                  </a:lnTo>
                  <a:lnTo>
                    <a:pt x="174" y="6"/>
                  </a:lnTo>
                  <a:lnTo>
                    <a:pt x="172" y="6"/>
                  </a:lnTo>
                  <a:lnTo>
                    <a:pt x="170" y="8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4" y="6"/>
                  </a:lnTo>
                  <a:lnTo>
                    <a:pt x="162" y="4"/>
                  </a:lnTo>
                  <a:lnTo>
                    <a:pt x="158" y="4"/>
                  </a:lnTo>
                  <a:lnTo>
                    <a:pt x="156" y="4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0" y="6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46" y="8"/>
                  </a:lnTo>
                  <a:lnTo>
                    <a:pt x="144" y="10"/>
                  </a:lnTo>
                  <a:lnTo>
                    <a:pt x="144" y="12"/>
                  </a:lnTo>
                  <a:lnTo>
                    <a:pt x="142" y="14"/>
                  </a:lnTo>
                  <a:lnTo>
                    <a:pt x="142" y="18"/>
                  </a:lnTo>
                  <a:lnTo>
                    <a:pt x="142" y="22"/>
                  </a:lnTo>
                  <a:lnTo>
                    <a:pt x="144" y="24"/>
                  </a:lnTo>
                  <a:lnTo>
                    <a:pt x="146" y="24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54" y="22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0" y="24"/>
                  </a:lnTo>
                  <a:lnTo>
                    <a:pt x="162" y="26"/>
                  </a:lnTo>
                  <a:lnTo>
                    <a:pt x="164" y="26"/>
                  </a:lnTo>
                  <a:lnTo>
                    <a:pt x="166" y="26"/>
                  </a:lnTo>
                  <a:lnTo>
                    <a:pt x="166" y="24"/>
                  </a:lnTo>
                  <a:lnTo>
                    <a:pt x="170" y="24"/>
                  </a:lnTo>
                  <a:lnTo>
                    <a:pt x="172" y="22"/>
                  </a:lnTo>
                  <a:lnTo>
                    <a:pt x="174" y="22"/>
                  </a:lnTo>
                  <a:lnTo>
                    <a:pt x="174" y="24"/>
                  </a:lnTo>
                  <a:lnTo>
                    <a:pt x="176" y="26"/>
                  </a:lnTo>
                  <a:lnTo>
                    <a:pt x="174" y="26"/>
                  </a:lnTo>
                  <a:lnTo>
                    <a:pt x="174" y="28"/>
                  </a:lnTo>
                  <a:lnTo>
                    <a:pt x="176" y="32"/>
                  </a:lnTo>
                  <a:lnTo>
                    <a:pt x="182" y="32"/>
                  </a:lnTo>
                  <a:lnTo>
                    <a:pt x="188" y="30"/>
                  </a:lnTo>
                  <a:lnTo>
                    <a:pt x="190" y="28"/>
                  </a:lnTo>
                  <a:lnTo>
                    <a:pt x="190" y="24"/>
                  </a:lnTo>
                  <a:lnTo>
                    <a:pt x="190" y="20"/>
                  </a:lnTo>
                  <a:close/>
                  <a:moveTo>
                    <a:pt x="164" y="34"/>
                  </a:moveTo>
                  <a:lnTo>
                    <a:pt x="164" y="34"/>
                  </a:lnTo>
                  <a:lnTo>
                    <a:pt x="166" y="34"/>
                  </a:lnTo>
                  <a:lnTo>
                    <a:pt x="164" y="32"/>
                  </a:lnTo>
                  <a:lnTo>
                    <a:pt x="162" y="32"/>
                  </a:lnTo>
                  <a:lnTo>
                    <a:pt x="160" y="30"/>
                  </a:lnTo>
                  <a:lnTo>
                    <a:pt x="158" y="28"/>
                  </a:lnTo>
                  <a:lnTo>
                    <a:pt x="154" y="26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0" y="30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66" y="34"/>
                  </a:lnTo>
                  <a:lnTo>
                    <a:pt x="164" y="34"/>
                  </a:lnTo>
                  <a:close/>
                  <a:moveTo>
                    <a:pt x="102" y="38"/>
                  </a:moveTo>
                  <a:lnTo>
                    <a:pt x="10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" name="Freeform 635"/>
            <p:cNvSpPr>
              <a:spLocks/>
            </p:cNvSpPr>
            <p:nvPr/>
          </p:nvSpPr>
          <p:spPr bwMode="auto">
            <a:xfrm>
              <a:off x="3536" y="2564"/>
              <a:ext cx="146" cy="38"/>
            </a:xfrm>
            <a:custGeom>
              <a:avLst/>
              <a:gdLst>
                <a:gd name="T0" fmla="*/ 142 w 146"/>
                <a:gd name="T1" fmla="*/ 26 h 38"/>
                <a:gd name="T2" fmla="*/ 140 w 146"/>
                <a:gd name="T3" fmla="*/ 24 h 38"/>
                <a:gd name="T4" fmla="*/ 140 w 146"/>
                <a:gd name="T5" fmla="*/ 12 h 38"/>
                <a:gd name="T6" fmla="*/ 134 w 146"/>
                <a:gd name="T7" fmla="*/ 10 h 38"/>
                <a:gd name="T8" fmla="*/ 132 w 146"/>
                <a:gd name="T9" fmla="*/ 4 h 38"/>
                <a:gd name="T10" fmla="*/ 126 w 146"/>
                <a:gd name="T11" fmla="*/ 2 h 38"/>
                <a:gd name="T12" fmla="*/ 120 w 146"/>
                <a:gd name="T13" fmla="*/ 8 h 38"/>
                <a:gd name="T14" fmla="*/ 120 w 146"/>
                <a:gd name="T15" fmla="*/ 12 h 38"/>
                <a:gd name="T16" fmla="*/ 116 w 146"/>
                <a:gd name="T17" fmla="*/ 18 h 38"/>
                <a:gd name="T18" fmla="*/ 110 w 146"/>
                <a:gd name="T19" fmla="*/ 16 h 38"/>
                <a:gd name="T20" fmla="*/ 118 w 146"/>
                <a:gd name="T21" fmla="*/ 10 h 38"/>
                <a:gd name="T22" fmla="*/ 116 w 146"/>
                <a:gd name="T23" fmla="*/ 4 h 38"/>
                <a:gd name="T24" fmla="*/ 108 w 146"/>
                <a:gd name="T25" fmla="*/ 0 h 38"/>
                <a:gd name="T26" fmla="*/ 104 w 146"/>
                <a:gd name="T27" fmla="*/ 2 h 38"/>
                <a:gd name="T28" fmla="*/ 100 w 146"/>
                <a:gd name="T29" fmla="*/ 12 h 38"/>
                <a:gd name="T30" fmla="*/ 98 w 146"/>
                <a:gd name="T31" fmla="*/ 10 h 38"/>
                <a:gd name="T32" fmla="*/ 90 w 146"/>
                <a:gd name="T33" fmla="*/ 6 h 38"/>
                <a:gd name="T34" fmla="*/ 86 w 146"/>
                <a:gd name="T35" fmla="*/ 2 h 38"/>
                <a:gd name="T36" fmla="*/ 78 w 146"/>
                <a:gd name="T37" fmla="*/ 4 h 38"/>
                <a:gd name="T38" fmla="*/ 76 w 146"/>
                <a:gd name="T39" fmla="*/ 8 h 38"/>
                <a:gd name="T40" fmla="*/ 74 w 146"/>
                <a:gd name="T41" fmla="*/ 12 h 38"/>
                <a:gd name="T42" fmla="*/ 72 w 146"/>
                <a:gd name="T43" fmla="*/ 4 h 38"/>
                <a:gd name="T44" fmla="*/ 64 w 146"/>
                <a:gd name="T45" fmla="*/ 4 h 38"/>
                <a:gd name="T46" fmla="*/ 56 w 146"/>
                <a:gd name="T47" fmla="*/ 10 h 38"/>
                <a:gd name="T48" fmla="*/ 54 w 146"/>
                <a:gd name="T49" fmla="*/ 12 h 38"/>
                <a:gd name="T50" fmla="*/ 46 w 146"/>
                <a:gd name="T51" fmla="*/ 6 h 38"/>
                <a:gd name="T52" fmla="*/ 42 w 146"/>
                <a:gd name="T53" fmla="*/ 8 h 38"/>
                <a:gd name="T54" fmla="*/ 38 w 146"/>
                <a:gd name="T55" fmla="*/ 16 h 38"/>
                <a:gd name="T56" fmla="*/ 36 w 146"/>
                <a:gd name="T57" fmla="*/ 16 h 38"/>
                <a:gd name="T58" fmla="*/ 28 w 146"/>
                <a:gd name="T59" fmla="*/ 14 h 38"/>
                <a:gd name="T60" fmla="*/ 22 w 146"/>
                <a:gd name="T61" fmla="*/ 14 h 38"/>
                <a:gd name="T62" fmla="*/ 14 w 146"/>
                <a:gd name="T63" fmla="*/ 18 h 38"/>
                <a:gd name="T64" fmla="*/ 10 w 146"/>
                <a:gd name="T65" fmla="*/ 22 h 38"/>
                <a:gd name="T66" fmla="*/ 6 w 146"/>
                <a:gd name="T67" fmla="*/ 22 h 38"/>
                <a:gd name="T68" fmla="*/ 0 w 146"/>
                <a:gd name="T69" fmla="*/ 30 h 38"/>
                <a:gd name="T70" fmla="*/ 30 w 146"/>
                <a:gd name="T71" fmla="*/ 30 h 38"/>
                <a:gd name="T72" fmla="*/ 40 w 146"/>
                <a:gd name="T73" fmla="*/ 28 h 38"/>
                <a:gd name="T74" fmla="*/ 40 w 146"/>
                <a:gd name="T75" fmla="*/ 26 h 38"/>
                <a:gd name="T76" fmla="*/ 48 w 146"/>
                <a:gd name="T77" fmla="*/ 26 h 38"/>
                <a:gd name="T78" fmla="*/ 54 w 146"/>
                <a:gd name="T79" fmla="*/ 28 h 38"/>
                <a:gd name="T80" fmla="*/ 50 w 146"/>
                <a:gd name="T81" fmla="*/ 32 h 38"/>
                <a:gd name="T82" fmla="*/ 44 w 146"/>
                <a:gd name="T83" fmla="*/ 36 h 38"/>
                <a:gd name="T84" fmla="*/ 60 w 146"/>
                <a:gd name="T85" fmla="*/ 38 h 38"/>
                <a:gd name="T86" fmla="*/ 66 w 146"/>
                <a:gd name="T87" fmla="*/ 34 h 38"/>
                <a:gd name="T88" fmla="*/ 68 w 146"/>
                <a:gd name="T89" fmla="*/ 24 h 38"/>
                <a:gd name="T90" fmla="*/ 76 w 146"/>
                <a:gd name="T91" fmla="*/ 24 h 38"/>
                <a:gd name="T92" fmla="*/ 72 w 146"/>
                <a:gd name="T93" fmla="*/ 30 h 38"/>
                <a:gd name="T94" fmla="*/ 82 w 146"/>
                <a:gd name="T95" fmla="*/ 36 h 38"/>
                <a:gd name="T96" fmla="*/ 88 w 146"/>
                <a:gd name="T97" fmla="*/ 32 h 38"/>
                <a:gd name="T98" fmla="*/ 92 w 146"/>
                <a:gd name="T99" fmla="*/ 28 h 38"/>
                <a:gd name="T100" fmla="*/ 96 w 146"/>
                <a:gd name="T101" fmla="*/ 28 h 38"/>
                <a:gd name="T102" fmla="*/ 98 w 146"/>
                <a:gd name="T103" fmla="*/ 34 h 38"/>
                <a:gd name="T104" fmla="*/ 110 w 146"/>
                <a:gd name="T105" fmla="*/ 38 h 38"/>
                <a:gd name="T106" fmla="*/ 110 w 146"/>
                <a:gd name="T107" fmla="*/ 28 h 38"/>
                <a:gd name="T108" fmla="*/ 114 w 146"/>
                <a:gd name="T109" fmla="*/ 28 h 38"/>
                <a:gd name="T110" fmla="*/ 118 w 146"/>
                <a:gd name="T111" fmla="*/ 30 h 38"/>
                <a:gd name="T112" fmla="*/ 120 w 146"/>
                <a:gd name="T113" fmla="*/ 32 h 38"/>
                <a:gd name="T114" fmla="*/ 128 w 146"/>
                <a:gd name="T115" fmla="*/ 38 h 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" h="38">
                  <a:moveTo>
                    <a:pt x="146" y="34"/>
                  </a:moveTo>
                  <a:lnTo>
                    <a:pt x="146" y="34"/>
                  </a:lnTo>
                  <a:lnTo>
                    <a:pt x="146" y="32"/>
                  </a:lnTo>
                  <a:lnTo>
                    <a:pt x="144" y="28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38" y="26"/>
                  </a:lnTo>
                  <a:lnTo>
                    <a:pt x="140" y="24"/>
                  </a:lnTo>
                  <a:lnTo>
                    <a:pt x="140" y="20"/>
                  </a:lnTo>
                  <a:lnTo>
                    <a:pt x="140" y="18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4" y="12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4" y="6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6" y="14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0" y="16"/>
                  </a:lnTo>
                  <a:lnTo>
                    <a:pt x="114" y="12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8" y="6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4" y="6"/>
                  </a:lnTo>
                  <a:lnTo>
                    <a:pt x="102" y="8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2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6" y="26"/>
                  </a:lnTo>
                  <a:lnTo>
                    <a:pt x="72" y="30"/>
                  </a:lnTo>
                  <a:lnTo>
                    <a:pt x="70" y="36"/>
                  </a:lnTo>
                  <a:lnTo>
                    <a:pt x="72" y="38"/>
                  </a:lnTo>
                  <a:lnTo>
                    <a:pt x="80" y="38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86" y="32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2" y="28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6" y="30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2" y="38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" name="Freeform 636"/>
            <p:cNvSpPr>
              <a:spLocks/>
            </p:cNvSpPr>
            <p:nvPr/>
          </p:nvSpPr>
          <p:spPr bwMode="auto">
            <a:xfrm>
              <a:off x="3678" y="2568"/>
              <a:ext cx="48" cy="28"/>
            </a:xfrm>
            <a:custGeom>
              <a:avLst/>
              <a:gdLst>
                <a:gd name="T0" fmla="*/ 48 w 48"/>
                <a:gd name="T1" fmla="*/ 16 h 28"/>
                <a:gd name="T2" fmla="*/ 48 w 48"/>
                <a:gd name="T3" fmla="*/ 14 h 28"/>
                <a:gd name="T4" fmla="*/ 48 w 48"/>
                <a:gd name="T5" fmla="*/ 14 h 28"/>
                <a:gd name="T6" fmla="*/ 44 w 48"/>
                <a:gd name="T7" fmla="*/ 14 h 28"/>
                <a:gd name="T8" fmla="*/ 44 w 48"/>
                <a:gd name="T9" fmla="*/ 12 h 28"/>
                <a:gd name="T10" fmla="*/ 44 w 48"/>
                <a:gd name="T11" fmla="*/ 12 h 28"/>
                <a:gd name="T12" fmla="*/ 42 w 48"/>
                <a:gd name="T13" fmla="*/ 8 h 28"/>
                <a:gd name="T14" fmla="*/ 40 w 48"/>
                <a:gd name="T15" fmla="*/ 8 h 28"/>
                <a:gd name="T16" fmla="*/ 38 w 48"/>
                <a:gd name="T17" fmla="*/ 6 h 28"/>
                <a:gd name="T18" fmla="*/ 32 w 48"/>
                <a:gd name="T19" fmla="*/ 2 h 28"/>
                <a:gd name="T20" fmla="*/ 30 w 48"/>
                <a:gd name="T21" fmla="*/ 2 h 28"/>
                <a:gd name="T22" fmla="*/ 30 w 48"/>
                <a:gd name="T23" fmla="*/ 2 h 28"/>
                <a:gd name="T24" fmla="*/ 28 w 48"/>
                <a:gd name="T25" fmla="*/ 4 h 28"/>
                <a:gd name="T26" fmla="*/ 28 w 48"/>
                <a:gd name="T27" fmla="*/ 4 h 28"/>
                <a:gd name="T28" fmla="*/ 24 w 48"/>
                <a:gd name="T29" fmla="*/ 4 h 28"/>
                <a:gd name="T30" fmla="*/ 22 w 48"/>
                <a:gd name="T31" fmla="*/ 2 h 28"/>
                <a:gd name="T32" fmla="*/ 16 w 48"/>
                <a:gd name="T33" fmla="*/ 0 h 28"/>
                <a:gd name="T34" fmla="*/ 14 w 48"/>
                <a:gd name="T35" fmla="*/ 0 h 28"/>
                <a:gd name="T36" fmla="*/ 14 w 48"/>
                <a:gd name="T37" fmla="*/ 0 h 28"/>
                <a:gd name="T38" fmla="*/ 14 w 48"/>
                <a:gd name="T39" fmla="*/ 0 h 28"/>
                <a:gd name="T40" fmla="*/ 10 w 48"/>
                <a:gd name="T41" fmla="*/ 4 h 28"/>
                <a:gd name="T42" fmla="*/ 8 w 48"/>
                <a:gd name="T43" fmla="*/ 2 h 28"/>
                <a:gd name="T44" fmla="*/ 6 w 48"/>
                <a:gd name="T45" fmla="*/ 2 h 28"/>
                <a:gd name="T46" fmla="*/ 4 w 48"/>
                <a:gd name="T47" fmla="*/ 4 h 28"/>
                <a:gd name="T48" fmla="*/ 2 w 48"/>
                <a:gd name="T49" fmla="*/ 6 h 28"/>
                <a:gd name="T50" fmla="*/ 2 w 48"/>
                <a:gd name="T51" fmla="*/ 8 h 28"/>
                <a:gd name="T52" fmla="*/ 2 w 48"/>
                <a:gd name="T53" fmla="*/ 8 h 28"/>
                <a:gd name="T54" fmla="*/ 0 w 48"/>
                <a:gd name="T55" fmla="*/ 14 h 28"/>
                <a:gd name="T56" fmla="*/ 2 w 48"/>
                <a:gd name="T57" fmla="*/ 20 h 28"/>
                <a:gd name="T58" fmla="*/ 2 w 48"/>
                <a:gd name="T59" fmla="*/ 20 h 28"/>
                <a:gd name="T60" fmla="*/ 2 w 48"/>
                <a:gd name="T61" fmla="*/ 20 h 28"/>
                <a:gd name="T62" fmla="*/ 8 w 48"/>
                <a:gd name="T63" fmla="*/ 18 h 28"/>
                <a:gd name="T64" fmla="*/ 12 w 48"/>
                <a:gd name="T65" fmla="*/ 16 h 28"/>
                <a:gd name="T66" fmla="*/ 12 w 48"/>
                <a:gd name="T67" fmla="*/ 18 h 28"/>
                <a:gd name="T68" fmla="*/ 14 w 48"/>
                <a:gd name="T69" fmla="*/ 20 h 28"/>
                <a:gd name="T70" fmla="*/ 18 w 48"/>
                <a:gd name="T71" fmla="*/ 20 h 28"/>
                <a:gd name="T72" fmla="*/ 18 w 48"/>
                <a:gd name="T73" fmla="*/ 20 h 28"/>
                <a:gd name="T74" fmla="*/ 20 w 48"/>
                <a:gd name="T75" fmla="*/ 22 h 28"/>
                <a:gd name="T76" fmla="*/ 22 w 48"/>
                <a:gd name="T77" fmla="*/ 22 h 28"/>
                <a:gd name="T78" fmla="*/ 24 w 48"/>
                <a:gd name="T79" fmla="*/ 20 h 28"/>
                <a:gd name="T80" fmla="*/ 28 w 48"/>
                <a:gd name="T81" fmla="*/ 20 h 28"/>
                <a:gd name="T82" fmla="*/ 30 w 48"/>
                <a:gd name="T83" fmla="*/ 18 h 28"/>
                <a:gd name="T84" fmla="*/ 32 w 48"/>
                <a:gd name="T85" fmla="*/ 20 h 28"/>
                <a:gd name="T86" fmla="*/ 32 w 48"/>
                <a:gd name="T87" fmla="*/ 20 h 28"/>
                <a:gd name="T88" fmla="*/ 34 w 48"/>
                <a:gd name="T89" fmla="*/ 22 h 28"/>
                <a:gd name="T90" fmla="*/ 32 w 48"/>
                <a:gd name="T91" fmla="*/ 22 h 28"/>
                <a:gd name="T92" fmla="*/ 32 w 48"/>
                <a:gd name="T93" fmla="*/ 24 h 28"/>
                <a:gd name="T94" fmla="*/ 34 w 48"/>
                <a:gd name="T95" fmla="*/ 28 h 28"/>
                <a:gd name="T96" fmla="*/ 40 w 48"/>
                <a:gd name="T97" fmla="*/ 28 h 28"/>
                <a:gd name="T98" fmla="*/ 46 w 48"/>
                <a:gd name="T99" fmla="*/ 26 h 28"/>
                <a:gd name="T100" fmla="*/ 48 w 48"/>
                <a:gd name="T101" fmla="*/ 20 h 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" h="28">
                  <a:moveTo>
                    <a:pt x="48" y="16"/>
                  </a:moveTo>
                  <a:lnTo>
                    <a:pt x="48" y="16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4" y="28"/>
                  </a:lnTo>
                  <a:lnTo>
                    <a:pt x="40" y="28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" name="Freeform 637"/>
            <p:cNvSpPr>
              <a:spLocks/>
            </p:cNvSpPr>
            <p:nvPr/>
          </p:nvSpPr>
          <p:spPr bwMode="auto">
            <a:xfrm>
              <a:off x="3686" y="2590"/>
              <a:ext cx="16" cy="10"/>
            </a:xfrm>
            <a:custGeom>
              <a:avLst/>
              <a:gdLst>
                <a:gd name="T0" fmla="*/ 14 w 16"/>
                <a:gd name="T1" fmla="*/ 8 h 10"/>
                <a:gd name="T2" fmla="*/ 14 w 16"/>
                <a:gd name="T3" fmla="*/ 8 h 10"/>
                <a:gd name="T4" fmla="*/ 16 w 16"/>
                <a:gd name="T5" fmla="*/ 8 h 10"/>
                <a:gd name="T6" fmla="*/ 14 w 16"/>
                <a:gd name="T7" fmla="*/ 6 h 10"/>
                <a:gd name="T8" fmla="*/ 14 w 16"/>
                <a:gd name="T9" fmla="*/ 6 h 10"/>
                <a:gd name="T10" fmla="*/ 14 w 16"/>
                <a:gd name="T11" fmla="*/ 6 h 10"/>
                <a:gd name="T12" fmla="*/ 14 w 16"/>
                <a:gd name="T13" fmla="*/ 6 h 10"/>
                <a:gd name="T14" fmla="*/ 12 w 16"/>
                <a:gd name="T15" fmla="*/ 6 h 10"/>
                <a:gd name="T16" fmla="*/ 12 w 16"/>
                <a:gd name="T17" fmla="*/ 6 h 10"/>
                <a:gd name="T18" fmla="*/ 12 w 16"/>
                <a:gd name="T19" fmla="*/ 6 h 10"/>
                <a:gd name="T20" fmla="*/ 10 w 16"/>
                <a:gd name="T21" fmla="*/ 4 h 10"/>
                <a:gd name="T22" fmla="*/ 10 w 16"/>
                <a:gd name="T23" fmla="*/ 4 h 10"/>
                <a:gd name="T24" fmla="*/ 8 w 16"/>
                <a:gd name="T25" fmla="*/ 2 h 10"/>
                <a:gd name="T26" fmla="*/ 4 w 16"/>
                <a:gd name="T27" fmla="*/ 0 h 10"/>
                <a:gd name="T28" fmla="*/ 4 w 16"/>
                <a:gd name="T29" fmla="*/ 0 h 10"/>
                <a:gd name="T30" fmla="*/ 2 w 16"/>
                <a:gd name="T31" fmla="*/ 0 h 10"/>
                <a:gd name="T32" fmla="*/ 2 w 16"/>
                <a:gd name="T33" fmla="*/ 0 h 10"/>
                <a:gd name="T34" fmla="*/ 2 w 16"/>
                <a:gd name="T35" fmla="*/ 0 h 10"/>
                <a:gd name="T36" fmla="*/ 2 w 16"/>
                <a:gd name="T37" fmla="*/ 0 h 10"/>
                <a:gd name="T38" fmla="*/ 2 w 16"/>
                <a:gd name="T39" fmla="*/ 0 h 10"/>
                <a:gd name="T40" fmla="*/ 2 w 16"/>
                <a:gd name="T41" fmla="*/ 0 h 10"/>
                <a:gd name="T42" fmla="*/ 2 w 16"/>
                <a:gd name="T43" fmla="*/ 2 h 10"/>
                <a:gd name="T44" fmla="*/ 2 w 16"/>
                <a:gd name="T45" fmla="*/ 2 h 10"/>
                <a:gd name="T46" fmla="*/ 0 w 16"/>
                <a:gd name="T47" fmla="*/ 4 h 10"/>
                <a:gd name="T48" fmla="*/ 0 w 16"/>
                <a:gd name="T49" fmla="*/ 8 h 10"/>
                <a:gd name="T50" fmla="*/ 0 w 16"/>
                <a:gd name="T51" fmla="*/ 8 h 10"/>
                <a:gd name="T52" fmla="*/ 0 w 16"/>
                <a:gd name="T53" fmla="*/ 10 h 10"/>
                <a:gd name="T54" fmla="*/ 0 w 16"/>
                <a:gd name="T55" fmla="*/ 10 h 10"/>
                <a:gd name="T56" fmla="*/ 16 w 16"/>
                <a:gd name="T57" fmla="*/ 8 h 10"/>
                <a:gd name="T58" fmla="*/ 16 w 16"/>
                <a:gd name="T59" fmla="*/ 8 h 10"/>
                <a:gd name="T60" fmla="*/ 16 w 16"/>
                <a:gd name="T61" fmla="*/ 8 h 10"/>
                <a:gd name="T62" fmla="*/ 16 w 16"/>
                <a:gd name="T63" fmla="*/ 8 h 10"/>
                <a:gd name="T64" fmla="*/ 14 w 16"/>
                <a:gd name="T65" fmla="*/ 8 h 10"/>
                <a:gd name="T66" fmla="*/ 14 w 16"/>
                <a:gd name="T67" fmla="*/ 8 h 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" h="10">
                  <a:moveTo>
                    <a:pt x="14" y="8"/>
                  </a:moveTo>
                  <a:lnTo>
                    <a:pt x="14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6" y="8"/>
                  </a:lnTo>
                  <a:lnTo>
                    <a:pt x="1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" name="Line 638"/>
            <p:cNvSpPr>
              <a:spLocks noChangeShapeType="1"/>
            </p:cNvSpPr>
            <p:nvPr/>
          </p:nvSpPr>
          <p:spPr bwMode="auto">
            <a:xfrm>
              <a:off x="3638" y="260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6" r:id="rId16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231775" indent="-231775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rgbClr val="FFCC00"/>
        </a:buClr>
        <a:buChar char="•"/>
        <a:defRPr sz="2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304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CC66"/>
        </a:buClr>
        <a:buChar char="–"/>
        <a:defRPr sz="2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777875" indent="-2000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CC66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025525" indent="-2428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CC66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219200" indent="-179388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rgbClr val="FFCC66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DC2B5-4013-4235-8060-294BD3954E58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6147" name="Oval 630"/>
          <p:cNvSpPr>
            <a:spLocks noChangeArrowheads="1"/>
          </p:cNvSpPr>
          <p:nvPr/>
        </p:nvSpPr>
        <p:spPr bwMode="auto">
          <a:xfrm>
            <a:off x="3962400" y="1524000"/>
            <a:ext cx="1981200" cy="381000"/>
          </a:xfrm>
          <a:prstGeom prst="ellipse">
            <a:avLst/>
          </a:prstGeom>
          <a:solidFill>
            <a:srgbClr val="0000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787" name="Rectangle 667"/>
          <p:cNvSpPr>
            <a:spLocks noGrp="1" noChangeArrowheads="1"/>
          </p:cNvSpPr>
          <p:nvPr>
            <p:ph type="ctrTitle"/>
          </p:nvPr>
        </p:nvSpPr>
        <p:spPr>
          <a:xfrm>
            <a:off x="500063" y="1954213"/>
            <a:ext cx="8308975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Burn Surge Plan</a:t>
            </a:r>
          </a:p>
        </p:txBody>
      </p:sp>
      <p:sp>
        <p:nvSpPr>
          <p:cNvPr id="5788" name="Rectangle 668"/>
          <p:cNvSpPr>
            <a:spLocks noGrp="1" noChangeArrowheads="1"/>
          </p:cNvSpPr>
          <p:nvPr>
            <p:ph type="subTitle" idx="1"/>
          </p:nvPr>
        </p:nvSpPr>
        <p:spPr>
          <a:xfrm>
            <a:off x="348466" y="4406005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/>
              </a:rPr>
              <a:t>Essence Wilson, BSN, PHN</a:t>
            </a:r>
          </a:p>
          <a:p>
            <a:pPr eaLnBrk="1" hangingPunct="1">
              <a:defRPr/>
            </a:pPr>
            <a:r>
              <a:rPr lang="en-US" altLang="en-US" sz="1600" b="1" dirty="0">
                <a:effectLst/>
                <a:latin typeface="+mj-lt"/>
              </a:rPr>
              <a:t>Disaster Program Manager</a:t>
            </a:r>
          </a:p>
          <a:p>
            <a:pPr eaLnBrk="1" hangingPunct="1">
              <a:defRPr/>
            </a:pPr>
            <a:r>
              <a:rPr lang="en-US" altLang="en-US" sz="1600" b="1" dirty="0">
                <a:effectLst/>
                <a:latin typeface="+mj-lt"/>
              </a:rPr>
              <a:t>Los Angeles County EMS Agency</a:t>
            </a:r>
          </a:p>
        </p:txBody>
      </p:sp>
      <p:grpSp>
        <p:nvGrpSpPr>
          <p:cNvPr id="6150" name="Group 628"/>
          <p:cNvGrpSpPr>
            <a:grpSpLocks/>
          </p:cNvGrpSpPr>
          <p:nvPr/>
        </p:nvGrpSpPr>
        <p:grpSpPr bwMode="auto">
          <a:xfrm>
            <a:off x="7443788" y="5372100"/>
            <a:ext cx="1231900" cy="1212850"/>
            <a:chOff x="2770" y="1800"/>
            <a:chExt cx="1732" cy="1732"/>
          </a:xfrm>
        </p:grpSpPr>
        <p:sp>
          <p:nvSpPr>
            <p:cNvPr id="6170" name="Freeform 9"/>
            <p:cNvSpPr>
              <a:spLocks/>
            </p:cNvSpPr>
            <p:nvPr/>
          </p:nvSpPr>
          <p:spPr bwMode="auto">
            <a:xfrm>
              <a:off x="2782" y="1812"/>
              <a:ext cx="1708" cy="1708"/>
            </a:xfrm>
            <a:custGeom>
              <a:avLst/>
              <a:gdLst>
                <a:gd name="T0" fmla="*/ 810 w 1708"/>
                <a:gd name="T1" fmla="*/ 1706 h 1708"/>
                <a:gd name="T2" fmla="*/ 682 w 1708"/>
                <a:gd name="T3" fmla="*/ 1690 h 1708"/>
                <a:gd name="T4" fmla="*/ 562 w 1708"/>
                <a:gd name="T5" fmla="*/ 1656 h 1708"/>
                <a:gd name="T6" fmla="*/ 448 w 1708"/>
                <a:gd name="T7" fmla="*/ 1604 h 1708"/>
                <a:gd name="T8" fmla="*/ 344 w 1708"/>
                <a:gd name="T9" fmla="*/ 1538 h 1708"/>
                <a:gd name="T10" fmla="*/ 250 w 1708"/>
                <a:gd name="T11" fmla="*/ 1458 h 1708"/>
                <a:gd name="T12" fmla="*/ 170 w 1708"/>
                <a:gd name="T13" fmla="*/ 1364 h 1708"/>
                <a:gd name="T14" fmla="*/ 104 w 1708"/>
                <a:gd name="T15" fmla="*/ 1260 h 1708"/>
                <a:gd name="T16" fmla="*/ 52 w 1708"/>
                <a:gd name="T17" fmla="*/ 1148 h 1708"/>
                <a:gd name="T18" fmla="*/ 18 w 1708"/>
                <a:gd name="T19" fmla="*/ 1026 h 1708"/>
                <a:gd name="T20" fmla="*/ 2 w 1708"/>
                <a:gd name="T21" fmla="*/ 898 h 1708"/>
                <a:gd name="T22" fmla="*/ 2 w 1708"/>
                <a:gd name="T23" fmla="*/ 810 h 1708"/>
                <a:gd name="T24" fmla="*/ 18 w 1708"/>
                <a:gd name="T25" fmla="*/ 682 h 1708"/>
                <a:gd name="T26" fmla="*/ 52 w 1708"/>
                <a:gd name="T27" fmla="*/ 560 h 1708"/>
                <a:gd name="T28" fmla="*/ 104 w 1708"/>
                <a:gd name="T29" fmla="*/ 448 h 1708"/>
                <a:gd name="T30" fmla="*/ 170 w 1708"/>
                <a:gd name="T31" fmla="*/ 344 h 1708"/>
                <a:gd name="T32" fmla="*/ 250 w 1708"/>
                <a:gd name="T33" fmla="*/ 250 h 1708"/>
                <a:gd name="T34" fmla="*/ 344 w 1708"/>
                <a:gd name="T35" fmla="*/ 170 h 1708"/>
                <a:gd name="T36" fmla="*/ 448 w 1708"/>
                <a:gd name="T37" fmla="*/ 104 h 1708"/>
                <a:gd name="T38" fmla="*/ 562 w 1708"/>
                <a:gd name="T39" fmla="*/ 52 h 1708"/>
                <a:gd name="T40" fmla="*/ 682 w 1708"/>
                <a:gd name="T41" fmla="*/ 18 h 1708"/>
                <a:gd name="T42" fmla="*/ 810 w 1708"/>
                <a:gd name="T43" fmla="*/ 0 h 1708"/>
                <a:gd name="T44" fmla="*/ 898 w 1708"/>
                <a:gd name="T45" fmla="*/ 0 h 1708"/>
                <a:gd name="T46" fmla="*/ 1026 w 1708"/>
                <a:gd name="T47" fmla="*/ 18 h 1708"/>
                <a:gd name="T48" fmla="*/ 1148 w 1708"/>
                <a:gd name="T49" fmla="*/ 52 h 1708"/>
                <a:gd name="T50" fmla="*/ 1262 w 1708"/>
                <a:gd name="T51" fmla="*/ 104 h 1708"/>
                <a:gd name="T52" fmla="*/ 1366 w 1708"/>
                <a:gd name="T53" fmla="*/ 170 h 1708"/>
                <a:gd name="T54" fmla="*/ 1458 w 1708"/>
                <a:gd name="T55" fmla="*/ 250 h 1708"/>
                <a:gd name="T56" fmla="*/ 1538 w 1708"/>
                <a:gd name="T57" fmla="*/ 344 h 1708"/>
                <a:gd name="T58" fmla="*/ 1606 w 1708"/>
                <a:gd name="T59" fmla="*/ 448 h 1708"/>
                <a:gd name="T60" fmla="*/ 1656 w 1708"/>
                <a:gd name="T61" fmla="*/ 560 h 1708"/>
                <a:gd name="T62" fmla="*/ 1692 w 1708"/>
                <a:gd name="T63" fmla="*/ 682 h 1708"/>
                <a:gd name="T64" fmla="*/ 1708 w 1708"/>
                <a:gd name="T65" fmla="*/ 810 h 1708"/>
                <a:gd name="T66" fmla="*/ 1708 w 1708"/>
                <a:gd name="T67" fmla="*/ 898 h 1708"/>
                <a:gd name="T68" fmla="*/ 1692 w 1708"/>
                <a:gd name="T69" fmla="*/ 1026 h 1708"/>
                <a:gd name="T70" fmla="*/ 1656 w 1708"/>
                <a:gd name="T71" fmla="*/ 1148 h 1708"/>
                <a:gd name="T72" fmla="*/ 1606 w 1708"/>
                <a:gd name="T73" fmla="*/ 1260 h 1708"/>
                <a:gd name="T74" fmla="*/ 1538 w 1708"/>
                <a:gd name="T75" fmla="*/ 1364 h 1708"/>
                <a:gd name="T76" fmla="*/ 1458 w 1708"/>
                <a:gd name="T77" fmla="*/ 1458 h 1708"/>
                <a:gd name="T78" fmla="*/ 1366 w 1708"/>
                <a:gd name="T79" fmla="*/ 1538 h 1708"/>
                <a:gd name="T80" fmla="*/ 1262 w 1708"/>
                <a:gd name="T81" fmla="*/ 1604 h 1708"/>
                <a:gd name="T82" fmla="*/ 1148 w 1708"/>
                <a:gd name="T83" fmla="*/ 1656 h 1708"/>
                <a:gd name="T84" fmla="*/ 1026 w 1708"/>
                <a:gd name="T85" fmla="*/ 1690 h 1708"/>
                <a:gd name="T86" fmla="*/ 898 w 1708"/>
                <a:gd name="T87" fmla="*/ 1706 h 17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708" h="1708">
                  <a:moveTo>
                    <a:pt x="854" y="1708"/>
                  </a:moveTo>
                  <a:lnTo>
                    <a:pt x="854" y="1708"/>
                  </a:lnTo>
                  <a:lnTo>
                    <a:pt x="810" y="1706"/>
                  </a:lnTo>
                  <a:lnTo>
                    <a:pt x="768" y="1704"/>
                  </a:lnTo>
                  <a:lnTo>
                    <a:pt x="724" y="1698"/>
                  </a:lnTo>
                  <a:lnTo>
                    <a:pt x="682" y="1690"/>
                  </a:lnTo>
                  <a:lnTo>
                    <a:pt x="642" y="1682"/>
                  </a:lnTo>
                  <a:lnTo>
                    <a:pt x="600" y="1670"/>
                  </a:lnTo>
                  <a:lnTo>
                    <a:pt x="562" y="1656"/>
                  </a:lnTo>
                  <a:lnTo>
                    <a:pt x="522" y="1640"/>
                  </a:lnTo>
                  <a:lnTo>
                    <a:pt x="484" y="1624"/>
                  </a:lnTo>
                  <a:lnTo>
                    <a:pt x="448" y="1604"/>
                  </a:lnTo>
                  <a:lnTo>
                    <a:pt x="412" y="1584"/>
                  </a:lnTo>
                  <a:lnTo>
                    <a:pt x="378" y="1562"/>
                  </a:lnTo>
                  <a:lnTo>
                    <a:pt x="344" y="1538"/>
                  </a:lnTo>
                  <a:lnTo>
                    <a:pt x="312" y="1512"/>
                  </a:lnTo>
                  <a:lnTo>
                    <a:pt x="280" y="1486"/>
                  </a:lnTo>
                  <a:lnTo>
                    <a:pt x="250" y="1458"/>
                  </a:lnTo>
                  <a:lnTo>
                    <a:pt x="222" y="1428"/>
                  </a:lnTo>
                  <a:lnTo>
                    <a:pt x="196" y="1396"/>
                  </a:lnTo>
                  <a:lnTo>
                    <a:pt x="170" y="1364"/>
                  </a:lnTo>
                  <a:lnTo>
                    <a:pt x="146" y="1332"/>
                  </a:lnTo>
                  <a:lnTo>
                    <a:pt x="124" y="1296"/>
                  </a:lnTo>
                  <a:lnTo>
                    <a:pt x="104" y="1260"/>
                  </a:lnTo>
                  <a:lnTo>
                    <a:pt x="84" y="1224"/>
                  </a:lnTo>
                  <a:lnTo>
                    <a:pt x="68" y="1186"/>
                  </a:lnTo>
                  <a:lnTo>
                    <a:pt x="52" y="1148"/>
                  </a:lnTo>
                  <a:lnTo>
                    <a:pt x="38" y="1108"/>
                  </a:lnTo>
                  <a:lnTo>
                    <a:pt x="28" y="1068"/>
                  </a:lnTo>
                  <a:lnTo>
                    <a:pt x="18" y="1026"/>
                  </a:lnTo>
                  <a:lnTo>
                    <a:pt x="10" y="984"/>
                  </a:lnTo>
                  <a:lnTo>
                    <a:pt x="4" y="942"/>
                  </a:lnTo>
                  <a:lnTo>
                    <a:pt x="2" y="898"/>
                  </a:lnTo>
                  <a:lnTo>
                    <a:pt x="0" y="854"/>
                  </a:lnTo>
                  <a:lnTo>
                    <a:pt x="2" y="810"/>
                  </a:lnTo>
                  <a:lnTo>
                    <a:pt x="4" y="766"/>
                  </a:lnTo>
                  <a:lnTo>
                    <a:pt x="10" y="724"/>
                  </a:lnTo>
                  <a:lnTo>
                    <a:pt x="18" y="682"/>
                  </a:lnTo>
                  <a:lnTo>
                    <a:pt x="28" y="640"/>
                  </a:lnTo>
                  <a:lnTo>
                    <a:pt x="38" y="600"/>
                  </a:lnTo>
                  <a:lnTo>
                    <a:pt x="52" y="560"/>
                  </a:lnTo>
                  <a:lnTo>
                    <a:pt x="68" y="522"/>
                  </a:lnTo>
                  <a:lnTo>
                    <a:pt x="84" y="484"/>
                  </a:lnTo>
                  <a:lnTo>
                    <a:pt x="104" y="448"/>
                  </a:lnTo>
                  <a:lnTo>
                    <a:pt x="124" y="412"/>
                  </a:lnTo>
                  <a:lnTo>
                    <a:pt x="146" y="376"/>
                  </a:lnTo>
                  <a:lnTo>
                    <a:pt x="170" y="344"/>
                  </a:lnTo>
                  <a:lnTo>
                    <a:pt x="196" y="310"/>
                  </a:lnTo>
                  <a:lnTo>
                    <a:pt x="222" y="280"/>
                  </a:lnTo>
                  <a:lnTo>
                    <a:pt x="250" y="250"/>
                  </a:lnTo>
                  <a:lnTo>
                    <a:pt x="280" y="222"/>
                  </a:lnTo>
                  <a:lnTo>
                    <a:pt x="312" y="196"/>
                  </a:lnTo>
                  <a:lnTo>
                    <a:pt x="344" y="170"/>
                  </a:lnTo>
                  <a:lnTo>
                    <a:pt x="378" y="146"/>
                  </a:lnTo>
                  <a:lnTo>
                    <a:pt x="412" y="124"/>
                  </a:lnTo>
                  <a:lnTo>
                    <a:pt x="448" y="104"/>
                  </a:lnTo>
                  <a:lnTo>
                    <a:pt x="484" y="84"/>
                  </a:lnTo>
                  <a:lnTo>
                    <a:pt x="522" y="68"/>
                  </a:lnTo>
                  <a:lnTo>
                    <a:pt x="562" y="52"/>
                  </a:lnTo>
                  <a:lnTo>
                    <a:pt x="600" y="38"/>
                  </a:lnTo>
                  <a:lnTo>
                    <a:pt x="642" y="26"/>
                  </a:lnTo>
                  <a:lnTo>
                    <a:pt x="682" y="18"/>
                  </a:lnTo>
                  <a:lnTo>
                    <a:pt x="724" y="10"/>
                  </a:lnTo>
                  <a:lnTo>
                    <a:pt x="768" y="4"/>
                  </a:lnTo>
                  <a:lnTo>
                    <a:pt x="810" y="0"/>
                  </a:lnTo>
                  <a:lnTo>
                    <a:pt x="854" y="0"/>
                  </a:lnTo>
                  <a:lnTo>
                    <a:pt x="898" y="0"/>
                  </a:lnTo>
                  <a:lnTo>
                    <a:pt x="942" y="4"/>
                  </a:lnTo>
                  <a:lnTo>
                    <a:pt x="984" y="10"/>
                  </a:lnTo>
                  <a:lnTo>
                    <a:pt x="1026" y="18"/>
                  </a:lnTo>
                  <a:lnTo>
                    <a:pt x="1068" y="26"/>
                  </a:lnTo>
                  <a:lnTo>
                    <a:pt x="1108" y="38"/>
                  </a:lnTo>
                  <a:lnTo>
                    <a:pt x="1148" y="52"/>
                  </a:lnTo>
                  <a:lnTo>
                    <a:pt x="1186" y="68"/>
                  </a:lnTo>
                  <a:lnTo>
                    <a:pt x="1224" y="84"/>
                  </a:lnTo>
                  <a:lnTo>
                    <a:pt x="1262" y="104"/>
                  </a:lnTo>
                  <a:lnTo>
                    <a:pt x="1298" y="124"/>
                  </a:lnTo>
                  <a:lnTo>
                    <a:pt x="1332" y="146"/>
                  </a:lnTo>
                  <a:lnTo>
                    <a:pt x="1366" y="170"/>
                  </a:lnTo>
                  <a:lnTo>
                    <a:pt x="1398" y="196"/>
                  </a:lnTo>
                  <a:lnTo>
                    <a:pt x="1428" y="222"/>
                  </a:lnTo>
                  <a:lnTo>
                    <a:pt x="1458" y="250"/>
                  </a:lnTo>
                  <a:lnTo>
                    <a:pt x="1486" y="280"/>
                  </a:lnTo>
                  <a:lnTo>
                    <a:pt x="1514" y="310"/>
                  </a:lnTo>
                  <a:lnTo>
                    <a:pt x="1538" y="344"/>
                  </a:lnTo>
                  <a:lnTo>
                    <a:pt x="1562" y="376"/>
                  </a:lnTo>
                  <a:lnTo>
                    <a:pt x="1584" y="412"/>
                  </a:lnTo>
                  <a:lnTo>
                    <a:pt x="1606" y="448"/>
                  </a:lnTo>
                  <a:lnTo>
                    <a:pt x="1624" y="484"/>
                  </a:lnTo>
                  <a:lnTo>
                    <a:pt x="1642" y="522"/>
                  </a:lnTo>
                  <a:lnTo>
                    <a:pt x="1656" y="560"/>
                  </a:lnTo>
                  <a:lnTo>
                    <a:pt x="1670" y="600"/>
                  </a:lnTo>
                  <a:lnTo>
                    <a:pt x="1682" y="640"/>
                  </a:lnTo>
                  <a:lnTo>
                    <a:pt x="1692" y="682"/>
                  </a:lnTo>
                  <a:lnTo>
                    <a:pt x="1698" y="724"/>
                  </a:lnTo>
                  <a:lnTo>
                    <a:pt x="1704" y="766"/>
                  </a:lnTo>
                  <a:lnTo>
                    <a:pt x="1708" y="810"/>
                  </a:lnTo>
                  <a:lnTo>
                    <a:pt x="1708" y="854"/>
                  </a:lnTo>
                  <a:lnTo>
                    <a:pt x="1708" y="898"/>
                  </a:lnTo>
                  <a:lnTo>
                    <a:pt x="1704" y="942"/>
                  </a:lnTo>
                  <a:lnTo>
                    <a:pt x="1698" y="984"/>
                  </a:lnTo>
                  <a:lnTo>
                    <a:pt x="1692" y="1026"/>
                  </a:lnTo>
                  <a:lnTo>
                    <a:pt x="1682" y="1068"/>
                  </a:lnTo>
                  <a:lnTo>
                    <a:pt x="1670" y="1108"/>
                  </a:lnTo>
                  <a:lnTo>
                    <a:pt x="1656" y="1148"/>
                  </a:lnTo>
                  <a:lnTo>
                    <a:pt x="1642" y="1186"/>
                  </a:lnTo>
                  <a:lnTo>
                    <a:pt x="1624" y="1224"/>
                  </a:lnTo>
                  <a:lnTo>
                    <a:pt x="1606" y="1260"/>
                  </a:lnTo>
                  <a:lnTo>
                    <a:pt x="1584" y="1296"/>
                  </a:lnTo>
                  <a:lnTo>
                    <a:pt x="1562" y="1332"/>
                  </a:lnTo>
                  <a:lnTo>
                    <a:pt x="1538" y="1364"/>
                  </a:lnTo>
                  <a:lnTo>
                    <a:pt x="1514" y="1396"/>
                  </a:lnTo>
                  <a:lnTo>
                    <a:pt x="1486" y="1428"/>
                  </a:lnTo>
                  <a:lnTo>
                    <a:pt x="1458" y="1458"/>
                  </a:lnTo>
                  <a:lnTo>
                    <a:pt x="1428" y="1486"/>
                  </a:lnTo>
                  <a:lnTo>
                    <a:pt x="1398" y="1512"/>
                  </a:lnTo>
                  <a:lnTo>
                    <a:pt x="1366" y="1538"/>
                  </a:lnTo>
                  <a:lnTo>
                    <a:pt x="1332" y="1562"/>
                  </a:lnTo>
                  <a:lnTo>
                    <a:pt x="1298" y="1584"/>
                  </a:lnTo>
                  <a:lnTo>
                    <a:pt x="1262" y="1604"/>
                  </a:lnTo>
                  <a:lnTo>
                    <a:pt x="1224" y="1624"/>
                  </a:lnTo>
                  <a:lnTo>
                    <a:pt x="1186" y="1640"/>
                  </a:lnTo>
                  <a:lnTo>
                    <a:pt x="1148" y="1656"/>
                  </a:lnTo>
                  <a:lnTo>
                    <a:pt x="1108" y="1670"/>
                  </a:lnTo>
                  <a:lnTo>
                    <a:pt x="1068" y="1682"/>
                  </a:lnTo>
                  <a:lnTo>
                    <a:pt x="1026" y="1690"/>
                  </a:lnTo>
                  <a:lnTo>
                    <a:pt x="984" y="1698"/>
                  </a:lnTo>
                  <a:lnTo>
                    <a:pt x="942" y="1704"/>
                  </a:lnTo>
                  <a:lnTo>
                    <a:pt x="898" y="1706"/>
                  </a:lnTo>
                  <a:lnTo>
                    <a:pt x="854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10"/>
            <p:cNvSpPr>
              <a:spLocks noEditPoints="1"/>
            </p:cNvSpPr>
            <p:nvPr/>
          </p:nvSpPr>
          <p:spPr bwMode="auto">
            <a:xfrm>
              <a:off x="2770" y="1800"/>
              <a:ext cx="1732" cy="1732"/>
            </a:xfrm>
            <a:custGeom>
              <a:avLst/>
              <a:gdLst>
                <a:gd name="T0" fmla="*/ 994 w 1732"/>
                <a:gd name="T1" fmla="*/ 34 h 1732"/>
                <a:gd name="T2" fmla="*/ 1194 w 1732"/>
                <a:gd name="T3" fmla="*/ 90 h 1732"/>
                <a:gd name="T4" fmla="*/ 1370 w 1732"/>
                <a:gd name="T5" fmla="*/ 192 h 1732"/>
                <a:gd name="T6" fmla="*/ 1516 w 1732"/>
                <a:gd name="T7" fmla="*/ 330 h 1732"/>
                <a:gd name="T8" fmla="*/ 1626 w 1732"/>
                <a:gd name="T9" fmla="*/ 500 h 1732"/>
                <a:gd name="T10" fmla="*/ 1692 w 1732"/>
                <a:gd name="T11" fmla="*/ 696 h 1732"/>
                <a:gd name="T12" fmla="*/ 1708 w 1732"/>
                <a:gd name="T13" fmla="*/ 866 h 1732"/>
                <a:gd name="T14" fmla="*/ 1682 w 1732"/>
                <a:gd name="T15" fmla="*/ 1076 h 1732"/>
                <a:gd name="T16" fmla="*/ 1606 w 1732"/>
                <a:gd name="T17" fmla="*/ 1268 h 1732"/>
                <a:gd name="T18" fmla="*/ 1490 w 1732"/>
                <a:gd name="T19" fmla="*/ 1432 h 1732"/>
                <a:gd name="T20" fmla="*/ 1338 w 1732"/>
                <a:gd name="T21" fmla="*/ 1564 h 1732"/>
                <a:gd name="T22" fmla="*/ 1156 w 1732"/>
                <a:gd name="T23" fmla="*/ 1656 h 1732"/>
                <a:gd name="T24" fmla="*/ 952 w 1732"/>
                <a:gd name="T25" fmla="*/ 1704 h 1732"/>
                <a:gd name="T26" fmla="*/ 780 w 1732"/>
                <a:gd name="T27" fmla="*/ 1704 h 1732"/>
                <a:gd name="T28" fmla="*/ 576 w 1732"/>
                <a:gd name="T29" fmla="*/ 1656 h 1732"/>
                <a:gd name="T30" fmla="*/ 396 w 1732"/>
                <a:gd name="T31" fmla="*/ 1564 h 1732"/>
                <a:gd name="T32" fmla="*/ 244 w 1732"/>
                <a:gd name="T33" fmla="*/ 1432 h 1732"/>
                <a:gd name="T34" fmla="*/ 126 w 1732"/>
                <a:gd name="T35" fmla="*/ 1268 h 1732"/>
                <a:gd name="T36" fmla="*/ 50 w 1732"/>
                <a:gd name="T37" fmla="*/ 1076 h 1732"/>
                <a:gd name="T38" fmla="*/ 24 w 1732"/>
                <a:gd name="T39" fmla="*/ 866 h 1732"/>
                <a:gd name="T40" fmla="*/ 42 w 1732"/>
                <a:gd name="T41" fmla="*/ 696 h 1732"/>
                <a:gd name="T42" fmla="*/ 108 w 1732"/>
                <a:gd name="T43" fmla="*/ 500 h 1732"/>
                <a:gd name="T44" fmla="*/ 216 w 1732"/>
                <a:gd name="T45" fmla="*/ 330 h 1732"/>
                <a:gd name="T46" fmla="*/ 362 w 1732"/>
                <a:gd name="T47" fmla="*/ 192 h 1732"/>
                <a:gd name="T48" fmla="*/ 538 w 1732"/>
                <a:gd name="T49" fmla="*/ 90 h 1732"/>
                <a:gd name="T50" fmla="*/ 738 w 1732"/>
                <a:gd name="T51" fmla="*/ 34 h 1732"/>
                <a:gd name="T52" fmla="*/ 866 w 1732"/>
                <a:gd name="T53" fmla="*/ 0 h 1732"/>
                <a:gd name="T54" fmla="*/ 654 w 1732"/>
                <a:gd name="T55" fmla="*/ 26 h 1732"/>
                <a:gd name="T56" fmla="*/ 458 w 1732"/>
                <a:gd name="T57" fmla="*/ 102 h 1732"/>
                <a:gd name="T58" fmla="*/ 286 w 1732"/>
                <a:gd name="T59" fmla="*/ 224 h 1732"/>
                <a:gd name="T60" fmla="*/ 170 w 1732"/>
                <a:gd name="T61" fmla="*/ 350 h 1732"/>
                <a:gd name="T62" fmla="*/ 66 w 1732"/>
                <a:gd name="T63" fmla="*/ 534 h 1732"/>
                <a:gd name="T64" fmla="*/ 10 w 1732"/>
                <a:gd name="T65" fmla="*/ 738 h 1732"/>
                <a:gd name="T66" fmla="*/ 2 w 1732"/>
                <a:gd name="T67" fmla="*/ 910 h 1732"/>
                <a:gd name="T68" fmla="*/ 38 w 1732"/>
                <a:gd name="T69" fmla="*/ 1118 h 1732"/>
                <a:gd name="T70" fmla="*/ 122 w 1732"/>
                <a:gd name="T71" fmla="*/ 1310 h 1732"/>
                <a:gd name="T72" fmla="*/ 254 w 1732"/>
                <a:gd name="T73" fmla="*/ 1478 h 1732"/>
                <a:gd name="T74" fmla="*/ 386 w 1732"/>
                <a:gd name="T75" fmla="*/ 1588 h 1732"/>
                <a:gd name="T76" fmla="*/ 574 w 1732"/>
                <a:gd name="T77" fmla="*/ 1682 h 1732"/>
                <a:gd name="T78" fmla="*/ 780 w 1732"/>
                <a:gd name="T79" fmla="*/ 1728 h 1732"/>
                <a:gd name="T80" fmla="*/ 952 w 1732"/>
                <a:gd name="T81" fmla="*/ 1728 h 1732"/>
                <a:gd name="T82" fmla="*/ 1158 w 1732"/>
                <a:gd name="T83" fmla="*/ 1682 h 1732"/>
                <a:gd name="T84" fmla="*/ 1346 w 1732"/>
                <a:gd name="T85" fmla="*/ 1588 h 1732"/>
                <a:gd name="T86" fmla="*/ 1480 w 1732"/>
                <a:gd name="T87" fmla="*/ 1478 h 1732"/>
                <a:gd name="T88" fmla="*/ 1610 w 1732"/>
                <a:gd name="T89" fmla="*/ 1310 h 1732"/>
                <a:gd name="T90" fmla="*/ 1696 w 1732"/>
                <a:gd name="T91" fmla="*/ 1118 h 1732"/>
                <a:gd name="T92" fmla="*/ 1732 w 1732"/>
                <a:gd name="T93" fmla="*/ 910 h 1732"/>
                <a:gd name="T94" fmla="*/ 1724 w 1732"/>
                <a:gd name="T95" fmla="*/ 738 h 1732"/>
                <a:gd name="T96" fmla="*/ 1668 w 1732"/>
                <a:gd name="T97" fmla="*/ 534 h 1732"/>
                <a:gd name="T98" fmla="*/ 1564 w 1732"/>
                <a:gd name="T99" fmla="*/ 350 h 1732"/>
                <a:gd name="T100" fmla="*/ 1448 w 1732"/>
                <a:gd name="T101" fmla="*/ 224 h 1732"/>
                <a:gd name="T102" fmla="*/ 1274 w 1732"/>
                <a:gd name="T103" fmla="*/ 102 h 1732"/>
                <a:gd name="T104" fmla="*/ 1078 w 1732"/>
                <a:gd name="T105" fmla="*/ 26 h 1732"/>
                <a:gd name="T106" fmla="*/ 866 w 1732"/>
                <a:gd name="T107" fmla="*/ 0 h 17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32" h="1732">
                  <a:moveTo>
                    <a:pt x="866" y="24"/>
                  </a:moveTo>
                  <a:lnTo>
                    <a:pt x="866" y="24"/>
                  </a:lnTo>
                  <a:lnTo>
                    <a:pt x="910" y="26"/>
                  </a:lnTo>
                  <a:lnTo>
                    <a:pt x="952" y="28"/>
                  </a:lnTo>
                  <a:lnTo>
                    <a:pt x="994" y="34"/>
                  </a:lnTo>
                  <a:lnTo>
                    <a:pt x="1036" y="42"/>
                  </a:lnTo>
                  <a:lnTo>
                    <a:pt x="1076" y="50"/>
                  </a:lnTo>
                  <a:lnTo>
                    <a:pt x="1116" y="62"/>
                  </a:lnTo>
                  <a:lnTo>
                    <a:pt x="1156" y="76"/>
                  </a:lnTo>
                  <a:lnTo>
                    <a:pt x="1194" y="90"/>
                  </a:lnTo>
                  <a:lnTo>
                    <a:pt x="1232" y="106"/>
                  </a:lnTo>
                  <a:lnTo>
                    <a:pt x="1268" y="126"/>
                  </a:lnTo>
                  <a:lnTo>
                    <a:pt x="1304" y="146"/>
                  </a:lnTo>
                  <a:lnTo>
                    <a:pt x="1338" y="168"/>
                  </a:lnTo>
                  <a:lnTo>
                    <a:pt x="1370" y="192"/>
                  </a:lnTo>
                  <a:lnTo>
                    <a:pt x="1402" y="216"/>
                  </a:lnTo>
                  <a:lnTo>
                    <a:pt x="1432" y="242"/>
                  </a:lnTo>
                  <a:lnTo>
                    <a:pt x="1462" y="270"/>
                  </a:lnTo>
                  <a:lnTo>
                    <a:pt x="1490" y="300"/>
                  </a:lnTo>
                  <a:lnTo>
                    <a:pt x="1516" y="330"/>
                  </a:lnTo>
                  <a:lnTo>
                    <a:pt x="1542" y="362"/>
                  </a:lnTo>
                  <a:lnTo>
                    <a:pt x="1564" y="396"/>
                  </a:lnTo>
                  <a:lnTo>
                    <a:pt x="1586" y="430"/>
                  </a:lnTo>
                  <a:lnTo>
                    <a:pt x="1606" y="464"/>
                  </a:lnTo>
                  <a:lnTo>
                    <a:pt x="1626" y="500"/>
                  </a:lnTo>
                  <a:lnTo>
                    <a:pt x="1642" y="538"/>
                  </a:lnTo>
                  <a:lnTo>
                    <a:pt x="1658" y="576"/>
                  </a:lnTo>
                  <a:lnTo>
                    <a:pt x="1670" y="616"/>
                  </a:lnTo>
                  <a:lnTo>
                    <a:pt x="1682" y="656"/>
                  </a:lnTo>
                  <a:lnTo>
                    <a:pt x="1692" y="696"/>
                  </a:lnTo>
                  <a:lnTo>
                    <a:pt x="1698" y="738"/>
                  </a:lnTo>
                  <a:lnTo>
                    <a:pt x="1704" y="780"/>
                  </a:lnTo>
                  <a:lnTo>
                    <a:pt x="1708" y="822"/>
                  </a:lnTo>
                  <a:lnTo>
                    <a:pt x="1708" y="866"/>
                  </a:lnTo>
                  <a:lnTo>
                    <a:pt x="1708" y="910"/>
                  </a:lnTo>
                  <a:lnTo>
                    <a:pt x="1704" y="952"/>
                  </a:lnTo>
                  <a:lnTo>
                    <a:pt x="1698" y="994"/>
                  </a:lnTo>
                  <a:lnTo>
                    <a:pt x="1692" y="1036"/>
                  </a:lnTo>
                  <a:lnTo>
                    <a:pt x="1682" y="1076"/>
                  </a:lnTo>
                  <a:lnTo>
                    <a:pt x="1670" y="1116"/>
                  </a:lnTo>
                  <a:lnTo>
                    <a:pt x="1658" y="1156"/>
                  </a:lnTo>
                  <a:lnTo>
                    <a:pt x="1642" y="1194"/>
                  </a:lnTo>
                  <a:lnTo>
                    <a:pt x="1626" y="1232"/>
                  </a:lnTo>
                  <a:lnTo>
                    <a:pt x="1606" y="1268"/>
                  </a:lnTo>
                  <a:lnTo>
                    <a:pt x="1586" y="1302"/>
                  </a:lnTo>
                  <a:lnTo>
                    <a:pt x="1564" y="1336"/>
                  </a:lnTo>
                  <a:lnTo>
                    <a:pt x="1542" y="1370"/>
                  </a:lnTo>
                  <a:lnTo>
                    <a:pt x="1516" y="1402"/>
                  </a:lnTo>
                  <a:lnTo>
                    <a:pt x="1490" y="1432"/>
                  </a:lnTo>
                  <a:lnTo>
                    <a:pt x="1462" y="1462"/>
                  </a:lnTo>
                  <a:lnTo>
                    <a:pt x="1432" y="1490"/>
                  </a:lnTo>
                  <a:lnTo>
                    <a:pt x="1402" y="1516"/>
                  </a:lnTo>
                  <a:lnTo>
                    <a:pt x="1370" y="1540"/>
                  </a:lnTo>
                  <a:lnTo>
                    <a:pt x="1338" y="1564"/>
                  </a:lnTo>
                  <a:lnTo>
                    <a:pt x="1304" y="1586"/>
                  </a:lnTo>
                  <a:lnTo>
                    <a:pt x="1268" y="1606"/>
                  </a:lnTo>
                  <a:lnTo>
                    <a:pt x="1232" y="1624"/>
                  </a:lnTo>
                  <a:lnTo>
                    <a:pt x="1194" y="1642"/>
                  </a:lnTo>
                  <a:lnTo>
                    <a:pt x="1156" y="1656"/>
                  </a:lnTo>
                  <a:lnTo>
                    <a:pt x="1116" y="1670"/>
                  </a:lnTo>
                  <a:lnTo>
                    <a:pt x="1076" y="1682"/>
                  </a:lnTo>
                  <a:lnTo>
                    <a:pt x="1036" y="1690"/>
                  </a:lnTo>
                  <a:lnTo>
                    <a:pt x="994" y="1698"/>
                  </a:lnTo>
                  <a:lnTo>
                    <a:pt x="952" y="1704"/>
                  </a:lnTo>
                  <a:lnTo>
                    <a:pt x="910" y="1706"/>
                  </a:lnTo>
                  <a:lnTo>
                    <a:pt x="866" y="1708"/>
                  </a:lnTo>
                  <a:lnTo>
                    <a:pt x="824" y="1706"/>
                  </a:lnTo>
                  <a:lnTo>
                    <a:pt x="780" y="1704"/>
                  </a:lnTo>
                  <a:lnTo>
                    <a:pt x="738" y="1698"/>
                  </a:lnTo>
                  <a:lnTo>
                    <a:pt x="696" y="1690"/>
                  </a:lnTo>
                  <a:lnTo>
                    <a:pt x="656" y="1682"/>
                  </a:lnTo>
                  <a:lnTo>
                    <a:pt x="616" y="1670"/>
                  </a:lnTo>
                  <a:lnTo>
                    <a:pt x="576" y="1656"/>
                  </a:lnTo>
                  <a:lnTo>
                    <a:pt x="538" y="1642"/>
                  </a:lnTo>
                  <a:lnTo>
                    <a:pt x="502" y="1624"/>
                  </a:lnTo>
                  <a:lnTo>
                    <a:pt x="466" y="1606"/>
                  </a:lnTo>
                  <a:lnTo>
                    <a:pt x="430" y="1586"/>
                  </a:lnTo>
                  <a:lnTo>
                    <a:pt x="396" y="1564"/>
                  </a:lnTo>
                  <a:lnTo>
                    <a:pt x="362" y="1540"/>
                  </a:lnTo>
                  <a:lnTo>
                    <a:pt x="330" y="1516"/>
                  </a:lnTo>
                  <a:lnTo>
                    <a:pt x="300" y="1490"/>
                  </a:lnTo>
                  <a:lnTo>
                    <a:pt x="272" y="1462"/>
                  </a:lnTo>
                  <a:lnTo>
                    <a:pt x="244" y="1432"/>
                  </a:lnTo>
                  <a:lnTo>
                    <a:pt x="216" y="1402"/>
                  </a:lnTo>
                  <a:lnTo>
                    <a:pt x="192" y="1370"/>
                  </a:lnTo>
                  <a:lnTo>
                    <a:pt x="168" y="1336"/>
                  </a:lnTo>
                  <a:lnTo>
                    <a:pt x="146" y="1302"/>
                  </a:lnTo>
                  <a:lnTo>
                    <a:pt x="126" y="1268"/>
                  </a:lnTo>
                  <a:lnTo>
                    <a:pt x="108" y="1232"/>
                  </a:lnTo>
                  <a:lnTo>
                    <a:pt x="90" y="1194"/>
                  </a:lnTo>
                  <a:lnTo>
                    <a:pt x="76" y="1156"/>
                  </a:lnTo>
                  <a:lnTo>
                    <a:pt x="62" y="1116"/>
                  </a:lnTo>
                  <a:lnTo>
                    <a:pt x="50" y="1076"/>
                  </a:lnTo>
                  <a:lnTo>
                    <a:pt x="42" y="1036"/>
                  </a:lnTo>
                  <a:lnTo>
                    <a:pt x="34" y="994"/>
                  </a:lnTo>
                  <a:lnTo>
                    <a:pt x="28" y="952"/>
                  </a:lnTo>
                  <a:lnTo>
                    <a:pt x="26" y="910"/>
                  </a:lnTo>
                  <a:lnTo>
                    <a:pt x="24" y="866"/>
                  </a:lnTo>
                  <a:lnTo>
                    <a:pt x="26" y="822"/>
                  </a:lnTo>
                  <a:lnTo>
                    <a:pt x="28" y="780"/>
                  </a:lnTo>
                  <a:lnTo>
                    <a:pt x="34" y="738"/>
                  </a:lnTo>
                  <a:lnTo>
                    <a:pt x="42" y="696"/>
                  </a:lnTo>
                  <a:lnTo>
                    <a:pt x="50" y="656"/>
                  </a:lnTo>
                  <a:lnTo>
                    <a:pt x="62" y="616"/>
                  </a:lnTo>
                  <a:lnTo>
                    <a:pt x="76" y="576"/>
                  </a:lnTo>
                  <a:lnTo>
                    <a:pt x="90" y="538"/>
                  </a:lnTo>
                  <a:lnTo>
                    <a:pt x="108" y="500"/>
                  </a:lnTo>
                  <a:lnTo>
                    <a:pt x="126" y="464"/>
                  </a:lnTo>
                  <a:lnTo>
                    <a:pt x="146" y="430"/>
                  </a:lnTo>
                  <a:lnTo>
                    <a:pt x="168" y="396"/>
                  </a:lnTo>
                  <a:lnTo>
                    <a:pt x="192" y="362"/>
                  </a:lnTo>
                  <a:lnTo>
                    <a:pt x="216" y="330"/>
                  </a:lnTo>
                  <a:lnTo>
                    <a:pt x="244" y="300"/>
                  </a:lnTo>
                  <a:lnTo>
                    <a:pt x="272" y="270"/>
                  </a:lnTo>
                  <a:lnTo>
                    <a:pt x="300" y="242"/>
                  </a:lnTo>
                  <a:lnTo>
                    <a:pt x="330" y="216"/>
                  </a:lnTo>
                  <a:lnTo>
                    <a:pt x="362" y="192"/>
                  </a:lnTo>
                  <a:lnTo>
                    <a:pt x="396" y="168"/>
                  </a:lnTo>
                  <a:lnTo>
                    <a:pt x="430" y="146"/>
                  </a:lnTo>
                  <a:lnTo>
                    <a:pt x="466" y="126"/>
                  </a:lnTo>
                  <a:lnTo>
                    <a:pt x="502" y="106"/>
                  </a:lnTo>
                  <a:lnTo>
                    <a:pt x="538" y="90"/>
                  </a:lnTo>
                  <a:lnTo>
                    <a:pt x="576" y="76"/>
                  </a:lnTo>
                  <a:lnTo>
                    <a:pt x="616" y="62"/>
                  </a:lnTo>
                  <a:lnTo>
                    <a:pt x="656" y="50"/>
                  </a:lnTo>
                  <a:lnTo>
                    <a:pt x="696" y="42"/>
                  </a:lnTo>
                  <a:lnTo>
                    <a:pt x="738" y="34"/>
                  </a:lnTo>
                  <a:lnTo>
                    <a:pt x="780" y="28"/>
                  </a:lnTo>
                  <a:lnTo>
                    <a:pt x="824" y="26"/>
                  </a:lnTo>
                  <a:lnTo>
                    <a:pt x="866" y="24"/>
                  </a:lnTo>
                  <a:close/>
                  <a:moveTo>
                    <a:pt x="866" y="0"/>
                  </a:moveTo>
                  <a:lnTo>
                    <a:pt x="866" y="0"/>
                  </a:lnTo>
                  <a:lnTo>
                    <a:pt x="824" y="0"/>
                  </a:lnTo>
                  <a:lnTo>
                    <a:pt x="780" y="4"/>
                  </a:lnTo>
                  <a:lnTo>
                    <a:pt x="738" y="10"/>
                  </a:lnTo>
                  <a:lnTo>
                    <a:pt x="696" y="16"/>
                  </a:lnTo>
                  <a:lnTo>
                    <a:pt x="654" y="26"/>
                  </a:lnTo>
                  <a:lnTo>
                    <a:pt x="614" y="36"/>
                  </a:lnTo>
                  <a:lnTo>
                    <a:pt x="574" y="50"/>
                  </a:lnTo>
                  <a:lnTo>
                    <a:pt x="534" y="66"/>
                  </a:lnTo>
                  <a:lnTo>
                    <a:pt x="496" y="82"/>
                  </a:lnTo>
                  <a:lnTo>
                    <a:pt x="458" y="102"/>
                  </a:lnTo>
                  <a:lnTo>
                    <a:pt x="422" y="122"/>
                  </a:lnTo>
                  <a:lnTo>
                    <a:pt x="386" y="144"/>
                  </a:lnTo>
                  <a:lnTo>
                    <a:pt x="352" y="170"/>
                  </a:lnTo>
                  <a:lnTo>
                    <a:pt x="318" y="196"/>
                  </a:lnTo>
                  <a:lnTo>
                    <a:pt x="286" y="224"/>
                  </a:lnTo>
                  <a:lnTo>
                    <a:pt x="254" y="254"/>
                  </a:lnTo>
                  <a:lnTo>
                    <a:pt x="224" y="284"/>
                  </a:lnTo>
                  <a:lnTo>
                    <a:pt x="196" y="318"/>
                  </a:lnTo>
                  <a:lnTo>
                    <a:pt x="170" y="350"/>
                  </a:lnTo>
                  <a:lnTo>
                    <a:pt x="146" y="386"/>
                  </a:lnTo>
                  <a:lnTo>
                    <a:pt x="122" y="422"/>
                  </a:lnTo>
                  <a:lnTo>
                    <a:pt x="102" y="458"/>
                  </a:lnTo>
                  <a:lnTo>
                    <a:pt x="82" y="496"/>
                  </a:lnTo>
                  <a:lnTo>
                    <a:pt x="66" y="534"/>
                  </a:lnTo>
                  <a:lnTo>
                    <a:pt x="50" y="574"/>
                  </a:lnTo>
                  <a:lnTo>
                    <a:pt x="38" y="614"/>
                  </a:lnTo>
                  <a:lnTo>
                    <a:pt x="26" y="654"/>
                  </a:lnTo>
                  <a:lnTo>
                    <a:pt x="16" y="696"/>
                  </a:lnTo>
                  <a:lnTo>
                    <a:pt x="10" y="738"/>
                  </a:lnTo>
                  <a:lnTo>
                    <a:pt x="4" y="780"/>
                  </a:lnTo>
                  <a:lnTo>
                    <a:pt x="2" y="822"/>
                  </a:lnTo>
                  <a:lnTo>
                    <a:pt x="0" y="866"/>
                  </a:lnTo>
                  <a:lnTo>
                    <a:pt x="2" y="910"/>
                  </a:lnTo>
                  <a:lnTo>
                    <a:pt x="4" y="952"/>
                  </a:lnTo>
                  <a:lnTo>
                    <a:pt x="10" y="994"/>
                  </a:lnTo>
                  <a:lnTo>
                    <a:pt x="16" y="1036"/>
                  </a:lnTo>
                  <a:lnTo>
                    <a:pt x="26" y="1078"/>
                  </a:lnTo>
                  <a:lnTo>
                    <a:pt x="38" y="1118"/>
                  </a:lnTo>
                  <a:lnTo>
                    <a:pt x="50" y="1158"/>
                  </a:lnTo>
                  <a:lnTo>
                    <a:pt x="66" y="1198"/>
                  </a:lnTo>
                  <a:lnTo>
                    <a:pt x="82" y="1236"/>
                  </a:lnTo>
                  <a:lnTo>
                    <a:pt x="102" y="1274"/>
                  </a:lnTo>
                  <a:lnTo>
                    <a:pt x="122" y="1310"/>
                  </a:lnTo>
                  <a:lnTo>
                    <a:pt x="146" y="1346"/>
                  </a:lnTo>
                  <a:lnTo>
                    <a:pt x="170" y="1382"/>
                  </a:lnTo>
                  <a:lnTo>
                    <a:pt x="196" y="1414"/>
                  </a:lnTo>
                  <a:lnTo>
                    <a:pt x="224" y="1448"/>
                  </a:lnTo>
                  <a:lnTo>
                    <a:pt x="254" y="1478"/>
                  </a:lnTo>
                  <a:lnTo>
                    <a:pt x="286" y="1508"/>
                  </a:lnTo>
                  <a:lnTo>
                    <a:pt x="318" y="1536"/>
                  </a:lnTo>
                  <a:lnTo>
                    <a:pt x="352" y="1562"/>
                  </a:lnTo>
                  <a:lnTo>
                    <a:pt x="386" y="1588"/>
                  </a:lnTo>
                  <a:lnTo>
                    <a:pt x="422" y="1610"/>
                  </a:lnTo>
                  <a:lnTo>
                    <a:pt x="458" y="1630"/>
                  </a:lnTo>
                  <a:lnTo>
                    <a:pt x="496" y="1650"/>
                  </a:lnTo>
                  <a:lnTo>
                    <a:pt x="534" y="1666"/>
                  </a:lnTo>
                  <a:lnTo>
                    <a:pt x="574" y="1682"/>
                  </a:lnTo>
                  <a:lnTo>
                    <a:pt x="614" y="1696"/>
                  </a:lnTo>
                  <a:lnTo>
                    <a:pt x="654" y="1706"/>
                  </a:lnTo>
                  <a:lnTo>
                    <a:pt x="696" y="1716"/>
                  </a:lnTo>
                  <a:lnTo>
                    <a:pt x="738" y="1722"/>
                  </a:lnTo>
                  <a:lnTo>
                    <a:pt x="780" y="1728"/>
                  </a:lnTo>
                  <a:lnTo>
                    <a:pt x="824" y="1732"/>
                  </a:lnTo>
                  <a:lnTo>
                    <a:pt x="866" y="1732"/>
                  </a:lnTo>
                  <a:lnTo>
                    <a:pt x="910" y="1732"/>
                  </a:lnTo>
                  <a:lnTo>
                    <a:pt x="952" y="1728"/>
                  </a:lnTo>
                  <a:lnTo>
                    <a:pt x="994" y="1722"/>
                  </a:lnTo>
                  <a:lnTo>
                    <a:pt x="1036" y="1716"/>
                  </a:lnTo>
                  <a:lnTo>
                    <a:pt x="1078" y="1706"/>
                  </a:lnTo>
                  <a:lnTo>
                    <a:pt x="1118" y="1696"/>
                  </a:lnTo>
                  <a:lnTo>
                    <a:pt x="1158" y="1682"/>
                  </a:lnTo>
                  <a:lnTo>
                    <a:pt x="1198" y="1666"/>
                  </a:lnTo>
                  <a:lnTo>
                    <a:pt x="1236" y="1650"/>
                  </a:lnTo>
                  <a:lnTo>
                    <a:pt x="1274" y="1630"/>
                  </a:lnTo>
                  <a:lnTo>
                    <a:pt x="1312" y="1610"/>
                  </a:lnTo>
                  <a:lnTo>
                    <a:pt x="1346" y="1588"/>
                  </a:lnTo>
                  <a:lnTo>
                    <a:pt x="1382" y="1562"/>
                  </a:lnTo>
                  <a:lnTo>
                    <a:pt x="1416" y="1536"/>
                  </a:lnTo>
                  <a:lnTo>
                    <a:pt x="1448" y="1508"/>
                  </a:lnTo>
                  <a:lnTo>
                    <a:pt x="1480" y="1478"/>
                  </a:lnTo>
                  <a:lnTo>
                    <a:pt x="1508" y="1448"/>
                  </a:lnTo>
                  <a:lnTo>
                    <a:pt x="1536" y="1414"/>
                  </a:lnTo>
                  <a:lnTo>
                    <a:pt x="1564" y="1382"/>
                  </a:lnTo>
                  <a:lnTo>
                    <a:pt x="1588" y="1346"/>
                  </a:lnTo>
                  <a:lnTo>
                    <a:pt x="1610" y="1310"/>
                  </a:lnTo>
                  <a:lnTo>
                    <a:pt x="1632" y="1274"/>
                  </a:lnTo>
                  <a:lnTo>
                    <a:pt x="1650" y="1236"/>
                  </a:lnTo>
                  <a:lnTo>
                    <a:pt x="1668" y="1198"/>
                  </a:lnTo>
                  <a:lnTo>
                    <a:pt x="1682" y="1158"/>
                  </a:lnTo>
                  <a:lnTo>
                    <a:pt x="1696" y="1118"/>
                  </a:lnTo>
                  <a:lnTo>
                    <a:pt x="1706" y="1078"/>
                  </a:lnTo>
                  <a:lnTo>
                    <a:pt x="1716" y="1036"/>
                  </a:lnTo>
                  <a:lnTo>
                    <a:pt x="1724" y="994"/>
                  </a:lnTo>
                  <a:lnTo>
                    <a:pt x="1728" y="952"/>
                  </a:lnTo>
                  <a:lnTo>
                    <a:pt x="1732" y="910"/>
                  </a:lnTo>
                  <a:lnTo>
                    <a:pt x="1732" y="866"/>
                  </a:lnTo>
                  <a:lnTo>
                    <a:pt x="1732" y="822"/>
                  </a:lnTo>
                  <a:lnTo>
                    <a:pt x="1728" y="780"/>
                  </a:lnTo>
                  <a:lnTo>
                    <a:pt x="1724" y="738"/>
                  </a:lnTo>
                  <a:lnTo>
                    <a:pt x="1716" y="696"/>
                  </a:lnTo>
                  <a:lnTo>
                    <a:pt x="1706" y="654"/>
                  </a:lnTo>
                  <a:lnTo>
                    <a:pt x="1696" y="614"/>
                  </a:lnTo>
                  <a:lnTo>
                    <a:pt x="1682" y="574"/>
                  </a:lnTo>
                  <a:lnTo>
                    <a:pt x="1668" y="534"/>
                  </a:lnTo>
                  <a:lnTo>
                    <a:pt x="1650" y="496"/>
                  </a:lnTo>
                  <a:lnTo>
                    <a:pt x="1632" y="458"/>
                  </a:lnTo>
                  <a:lnTo>
                    <a:pt x="1610" y="422"/>
                  </a:lnTo>
                  <a:lnTo>
                    <a:pt x="1588" y="386"/>
                  </a:lnTo>
                  <a:lnTo>
                    <a:pt x="1564" y="350"/>
                  </a:lnTo>
                  <a:lnTo>
                    <a:pt x="1536" y="318"/>
                  </a:lnTo>
                  <a:lnTo>
                    <a:pt x="1508" y="284"/>
                  </a:lnTo>
                  <a:lnTo>
                    <a:pt x="1480" y="254"/>
                  </a:lnTo>
                  <a:lnTo>
                    <a:pt x="1448" y="224"/>
                  </a:lnTo>
                  <a:lnTo>
                    <a:pt x="1416" y="196"/>
                  </a:lnTo>
                  <a:lnTo>
                    <a:pt x="1382" y="170"/>
                  </a:lnTo>
                  <a:lnTo>
                    <a:pt x="1346" y="144"/>
                  </a:lnTo>
                  <a:lnTo>
                    <a:pt x="1312" y="122"/>
                  </a:lnTo>
                  <a:lnTo>
                    <a:pt x="1274" y="102"/>
                  </a:lnTo>
                  <a:lnTo>
                    <a:pt x="1236" y="82"/>
                  </a:lnTo>
                  <a:lnTo>
                    <a:pt x="1198" y="66"/>
                  </a:lnTo>
                  <a:lnTo>
                    <a:pt x="1158" y="50"/>
                  </a:lnTo>
                  <a:lnTo>
                    <a:pt x="1118" y="36"/>
                  </a:lnTo>
                  <a:lnTo>
                    <a:pt x="1078" y="26"/>
                  </a:lnTo>
                  <a:lnTo>
                    <a:pt x="1036" y="16"/>
                  </a:lnTo>
                  <a:lnTo>
                    <a:pt x="994" y="10"/>
                  </a:lnTo>
                  <a:lnTo>
                    <a:pt x="952" y="4"/>
                  </a:lnTo>
                  <a:lnTo>
                    <a:pt x="910" y="0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11"/>
            <p:cNvSpPr>
              <a:spLocks/>
            </p:cNvSpPr>
            <p:nvPr/>
          </p:nvSpPr>
          <p:spPr bwMode="auto">
            <a:xfrm>
              <a:off x="2794" y="1824"/>
              <a:ext cx="1684" cy="1684"/>
            </a:xfrm>
            <a:custGeom>
              <a:avLst/>
              <a:gdLst>
                <a:gd name="T0" fmla="*/ 886 w 1684"/>
                <a:gd name="T1" fmla="*/ 2 h 1684"/>
                <a:gd name="T2" fmla="*/ 1012 w 1684"/>
                <a:gd name="T3" fmla="*/ 18 h 1684"/>
                <a:gd name="T4" fmla="*/ 1132 w 1684"/>
                <a:gd name="T5" fmla="*/ 52 h 1684"/>
                <a:gd name="T6" fmla="*/ 1244 w 1684"/>
                <a:gd name="T7" fmla="*/ 102 h 1684"/>
                <a:gd name="T8" fmla="*/ 1346 w 1684"/>
                <a:gd name="T9" fmla="*/ 168 h 1684"/>
                <a:gd name="T10" fmla="*/ 1438 w 1684"/>
                <a:gd name="T11" fmla="*/ 246 h 1684"/>
                <a:gd name="T12" fmla="*/ 1518 w 1684"/>
                <a:gd name="T13" fmla="*/ 338 h 1684"/>
                <a:gd name="T14" fmla="*/ 1582 w 1684"/>
                <a:gd name="T15" fmla="*/ 440 h 1684"/>
                <a:gd name="T16" fmla="*/ 1634 w 1684"/>
                <a:gd name="T17" fmla="*/ 552 h 1684"/>
                <a:gd name="T18" fmla="*/ 1668 w 1684"/>
                <a:gd name="T19" fmla="*/ 672 h 1684"/>
                <a:gd name="T20" fmla="*/ 1684 w 1684"/>
                <a:gd name="T21" fmla="*/ 798 h 1684"/>
                <a:gd name="T22" fmla="*/ 1684 w 1684"/>
                <a:gd name="T23" fmla="*/ 886 h 1684"/>
                <a:gd name="T24" fmla="*/ 1668 w 1684"/>
                <a:gd name="T25" fmla="*/ 1012 h 1684"/>
                <a:gd name="T26" fmla="*/ 1634 w 1684"/>
                <a:gd name="T27" fmla="*/ 1132 h 1684"/>
                <a:gd name="T28" fmla="*/ 1582 w 1684"/>
                <a:gd name="T29" fmla="*/ 1244 h 1684"/>
                <a:gd name="T30" fmla="*/ 1518 w 1684"/>
                <a:gd name="T31" fmla="*/ 1346 h 1684"/>
                <a:gd name="T32" fmla="*/ 1438 w 1684"/>
                <a:gd name="T33" fmla="*/ 1438 h 1684"/>
                <a:gd name="T34" fmla="*/ 1346 w 1684"/>
                <a:gd name="T35" fmla="*/ 1516 h 1684"/>
                <a:gd name="T36" fmla="*/ 1244 w 1684"/>
                <a:gd name="T37" fmla="*/ 1582 h 1684"/>
                <a:gd name="T38" fmla="*/ 1132 w 1684"/>
                <a:gd name="T39" fmla="*/ 1632 h 1684"/>
                <a:gd name="T40" fmla="*/ 1012 w 1684"/>
                <a:gd name="T41" fmla="*/ 1666 h 1684"/>
                <a:gd name="T42" fmla="*/ 886 w 1684"/>
                <a:gd name="T43" fmla="*/ 1682 h 1684"/>
                <a:gd name="T44" fmla="*/ 800 w 1684"/>
                <a:gd name="T45" fmla="*/ 1682 h 1684"/>
                <a:gd name="T46" fmla="*/ 672 w 1684"/>
                <a:gd name="T47" fmla="*/ 1666 h 1684"/>
                <a:gd name="T48" fmla="*/ 552 w 1684"/>
                <a:gd name="T49" fmla="*/ 1632 h 1684"/>
                <a:gd name="T50" fmla="*/ 442 w 1684"/>
                <a:gd name="T51" fmla="*/ 1582 h 1684"/>
                <a:gd name="T52" fmla="*/ 338 w 1684"/>
                <a:gd name="T53" fmla="*/ 1516 h 1684"/>
                <a:gd name="T54" fmla="*/ 248 w 1684"/>
                <a:gd name="T55" fmla="*/ 1438 h 1684"/>
                <a:gd name="T56" fmla="*/ 168 w 1684"/>
                <a:gd name="T57" fmla="*/ 1346 h 1684"/>
                <a:gd name="T58" fmla="*/ 102 w 1684"/>
                <a:gd name="T59" fmla="*/ 1244 h 1684"/>
                <a:gd name="T60" fmla="*/ 52 w 1684"/>
                <a:gd name="T61" fmla="*/ 1132 h 1684"/>
                <a:gd name="T62" fmla="*/ 18 w 1684"/>
                <a:gd name="T63" fmla="*/ 1012 h 1684"/>
                <a:gd name="T64" fmla="*/ 2 w 1684"/>
                <a:gd name="T65" fmla="*/ 886 h 1684"/>
                <a:gd name="T66" fmla="*/ 2 w 1684"/>
                <a:gd name="T67" fmla="*/ 798 h 1684"/>
                <a:gd name="T68" fmla="*/ 18 w 1684"/>
                <a:gd name="T69" fmla="*/ 672 h 1684"/>
                <a:gd name="T70" fmla="*/ 52 w 1684"/>
                <a:gd name="T71" fmla="*/ 552 h 1684"/>
                <a:gd name="T72" fmla="*/ 102 w 1684"/>
                <a:gd name="T73" fmla="*/ 440 h 1684"/>
                <a:gd name="T74" fmla="*/ 168 w 1684"/>
                <a:gd name="T75" fmla="*/ 338 h 1684"/>
                <a:gd name="T76" fmla="*/ 248 w 1684"/>
                <a:gd name="T77" fmla="*/ 246 h 1684"/>
                <a:gd name="T78" fmla="*/ 338 w 1684"/>
                <a:gd name="T79" fmla="*/ 168 h 1684"/>
                <a:gd name="T80" fmla="*/ 442 w 1684"/>
                <a:gd name="T81" fmla="*/ 102 h 1684"/>
                <a:gd name="T82" fmla="*/ 552 w 1684"/>
                <a:gd name="T83" fmla="*/ 52 h 1684"/>
                <a:gd name="T84" fmla="*/ 672 w 1684"/>
                <a:gd name="T85" fmla="*/ 18 h 1684"/>
                <a:gd name="T86" fmla="*/ 800 w 1684"/>
                <a:gd name="T87" fmla="*/ 2 h 16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84" h="1684">
                  <a:moveTo>
                    <a:pt x="842" y="0"/>
                  </a:moveTo>
                  <a:lnTo>
                    <a:pt x="842" y="0"/>
                  </a:lnTo>
                  <a:lnTo>
                    <a:pt x="886" y="2"/>
                  </a:lnTo>
                  <a:lnTo>
                    <a:pt x="928" y="4"/>
                  </a:lnTo>
                  <a:lnTo>
                    <a:pt x="970" y="10"/>
                  </a:lnTo>
                  <a:lnTo>
                    <a:pt x="1012" y="18"/>
                  </a:lnTo>
                  <a:lnTo>
                    <a:pt x="1052" y="26"/>
                  </a:lnTo>
                  <a:lnTo>
                    <a:pt x="1092" y="38"/>
                  </a:lnTo>
                  <a:lnTo>
                    <a:pt x="1132" y="52"/>
                  </a:lnTo>
                  <a:lnTo>
                    <a:pt x="1170" y="66"/>
                  </a:lnTo>
                  <a:lnTo>
                    <a:pt x="1208" y="82"/>
                  </a:lnTo>
                  <a:lnTo>
                    <a:pt x="1244" y="102"/>
                  </a:lnTo>
                  <a:lnTo>
                    <a:pt x="1280" y="122"/>
                  </a:lnTo>
                  <a:lnTo>
                    <a:pt x="1314" y="144"/>
                  </a:lnTo>
                  <a:lnTo>
                    <a:pt x="1346" y="168"/>
                  </a:lnTo>
                  <a:lnTo>
                    <a:pt x="1378" y="192"/>
                  </a:lnTo>
                  <a:lnTo>
                    <a:pt x="1408" y="218"/>
                  </a:lnTo>
                  <a:lnTo>
                    <a:pt x="1438" y="246"/>
                  </a:lnTo>
                  <a:lnTo>
                    <a:pt x="1466" y="276"/>
                  </a:lnTo>
                  <a:lnTo>
                    <a:pt x="1492" y="306"/>
                  </a:lnTo>
                  <a:lnTo>
                    <a:pt x="1518" y="338"/>
                  </a:lnTo>
                  <a:lnTo>
                    <a:pt x="1540" y="372"/>
                  </a:lnTo>
                  <a:lnTo>
                    <a:pt x="1562" y="406"/>
                  </a:lnTo>
                  <a:lnTo>
                    <a:pt x="1582" y="440"/>
                  </a:lnTo>
                  <a:lnTo>
                    <a:pt x="1602" y="476"/>
                  </a:lnTo>
                  <a:lnTo>
                    <a:pt x="1618" y="514"/>
                  </a:lnTo>
                  <a:lnTo>
                    <a:pt x="1634" y="552"/>
                  </a:lnTo>
                  <a:lnTo>
                    <a:pt x="1646" y="592"/>
                  </a:lnTo>
                  <a:lnTo>
                    <a:pt x="1658" y="632"/>
                  </a:lnTo>
                  <a:lnTo>
                    <a:pt x="1668" y="672"/>
                  </a:lnTo>
                  <a:lnTo>
                    <a:pt x="1674" y="714"/>
                  </a:lnTo>
                  <a:lnTo>
                    <a:pt x="1680" y="756"/>
                  </a:lnTo>
                  <a:lnTo>
                    <a:pt x="1684" y="798"/>
                  </a:lnTo>
                  <a:lnTo>
                    <a:pt x="1684" y="842"/>
                  </a:lnTo>
                  <a:lnTo>
                    <a:pt x="1684" y="886"/>
                  </a:lnTo>
                  <a:lnTo>
                    <a:pt x="1680" y="928"/>
                  </a:lnTo>
                  <a:lnTo>
                    <a:pt x="1674" y="970"/>
                  </a:lnTo>
                  <a:lnTo>
                    <a:pt x="1668" y="1012"/>
                  </a:lnTo>
                  <a:lnTo>
                    <a:pt x="1658" y="1052"/>
                  </a:lnTo>
                  <a:lnTo>
                    <a:pt x="1646" y="1092"/>
                  </a:lnTo>
                  <a:lnTo>
                    <a:pt x="1634" y="1132"/>
                  </a:lnTo>
                  <a:lnTo>
                    <a:pt x="1618" y="1170"/>
                  </a:lnTo>
                  <a:lnTo>
                    <a:pt x="1602" y="1208"/>
                  </a:lnTo>
                  <a:lnTo>
                    <a:pt x="1582" y="1244"/>
                  </a:lnTo>
                  <a:lnTo>
                    <a:pt x="1562" y="1278"/>
                  </a:lnTo>
                  <a:lnTo>
                    <a:pt x="1540" y="1312"/>
                  </a:lnTo>
                  <a:lnTo>
                    <a:pt x="1518" y="1346"/>
                  </a:lnTo>
                  <a:lnTo>
                    <a:pt x="1492" y="1378"/>
                  </a:lnTo>
                  <a:lnTo>
                    <a:pt x="1466" y="1408"/>
                  </a:lnTo>
                  <a:lnTo>
                    <a:pt x="1438" y="1438"/>
                  </a:lnTo>
                  <a:lnTo>
                    <a:pt x="1408" y="1466"/>
                  </a:lnTo>
                  <a:lnTo>
                    <a:pt x="1378" y="1492"/>
                  </a:lnTo>
                  <a:lnTo>
                    <a:pt x="1346" y="1516"/>
                  </a:lnTo>
                  <a:lnTo>
                    <a:pt x="1314" y="1540"/>
                  </a:lnTo>
                  <a:lnTo>
                    <a:pt x="1280" y="1562"/>
                  </a:lnTo>
                  <a:lnTo>
                    <a:pt x="1244" y="1582"/>
                  </a:lnTo>
                  <a:lnTo>
                    <a:pt x="1208" y="1600"/>
                  </a:lnTo>
                  <a:lnTo>
                    <a:pt x="1170" y="1618"/>
                  </a:lnTo>
                  <a:lnTo>
                    <a:pt x="1132" y="1632"/>
                  </a:lnTo>
                  <a:lnTo>
                    <a:pt x="1092" y="1646"/>
                  </a:lnTo>
                  <a:lnTo>
                    <a:pt x="1052" y="1658"/>
                  </a:lnTo>
                  <a:lnTo>
                    <a:pt x="1012" y="1666"/>
                  </a:lnTo>
                  <a:lnTo>
                    <a:pt x="970" y="1674"/>
                  </a:lnTo>
                  <a:lnTo>
                    <a:pt x="928" y="1680"/>
                  </a:lnTo>
                  <a:lnTo>
                    <a:pt x="886" y="1682"/>
                  </a:lnTo>
                  <a:lnTo>
                    <a:pt x="842" y="1684"/>
                  </a:lnTo>
                  <a:lnTo>
                    <a:pt x="800" y="1682"/>
                  </a:lnTo>
                  <a:lnTo>
                    <a:pt x="756" y="1680"/>
                  </a:lnTo>
                  <a:lnTo>
                    <a:pt x="714" y="1674"/>
                  </a:lnTo>
                  <a:lnTo>
                    <a:pt x="672" y="1666"/>
                  </a:lnTo>
                  <a:lnTo>
                    <a:pt x="632" y="1658"/>
                  </a:lnTo>
                  <a:lnTo>
                    <a:pt x="592" y="1646"/>
                  </a:lnTo>
                  <a:lnTo>
                    <a:pt x="552" y="1632"/>
                  </a:lnTo>
                  <a:lnTo>
                    <a:pt x="514" y="1618"/>
                  </a:lnTo>
                  <a:lnTo>
                    <a:pt x="478" y="1600"/>
                  </a:lnTo>
                  <a:lnTo>
                    <a:pt x="442" y="1582"/>
                  </a:lnTo>
                  <a:lnTo>
                    <a:pt x="406" y="1562"/>
                  </a:lnTo>
                  <a:lnTo>
                    <a:pt x="372" y="1540"/>
                  </a:lnTo>
                  <a:lnTo>
                    <a:pt x="338" y="1516"/>
                  </a:lnTo>
                  <a:lnTo>
                    <a:pt x="306" y="1492"/>
                  </a:lnTo>
                  <a:lnTo>
                    <a:pt x="276" y="1466"/>
                  </a:lnTo>
                  <a:lnTo>
                    <a:pt x="248" y="1438"/>
                  </a:lnTo>
                  <a:lnTo>
                    <a:pt x="220" y="1408"/>
                  </a:lnTo>
                  <a:lnTo>
                    <a:pt x="192" y="1378"/>
                  </a:lnTo>
                  <a:lnTo>
                    <a:pt x="168" y="1346"/>
                  </a:lnTo>
                  <a:lnTo>
                    <a:pt x="144" y="1312"/>
                  </a:lnTo>
                  <a:lnTo>
                    <a:pt x="122" y="1278"/>
                  </a:lnTo>
                  <a:lnTo>
                    <a:pt x="102" y="1244"/>
                  </a:lnTo>
                  <a:lnTo>
                    <a:pt x="84" y="1208"/>
                  </a:lnTo>
                  <a:lnTo>
                    <a:pt x="66" y="1170"/>
                  </a:lnTo>
                  <a:lnTo>
                    <a:pt x="52" y="1132"/>
                  </a:lnTo>
                  <a:lnTo>
                    <a:pt x="38" y="1092"/>
                  </a:lnTo>
                  <a:lnTo>
                    <a:pt x="26" y="1052"/>
                  </a:lnTo>
                  <a:lnTo>
                    <a:pt x="18" y="1012"/>
                  </a:lnTo>
                  <a:lnTo>
                    <a:pt x="10" y="970"/>
                  </a:lnTo>
                  <a:lnTo>
                    <a:pt x="4" y="928"/>
                  </a:lnTo>
                  <a:lnTo>
                    <a:pt x="2" y="886"/>
                  </a:lnTo>
                  <a:lnTo>
                    <a:pt x="0" y="842"/>
                  </a:lnTo>
                  <a:lnTo>
                    <a:pt x="2" y="798"/>
                  </a:lnTo>
                  <a:lnTo>
                    <a:pt x="4" y="756"/>
                  </a:lnTo>
                  <a:lnTo>
                    <a:pt x="10" y="714"/>
                  </a:lnTo>
                  <a:lnTo>
                    <a:pt x="18" y="672"/>
                  </a:lnTo>
                  <a:lnTo>
                    <a:pt x="26" y="632"/>
                  </a:lnTo>
                  <a:lnTo>
                    <a:pt x="38" y="592"/>
                  </a:lnTo>
                  <a:lnTo>
                    <a:pt x="52" y="552"/>
                  </a:lnTo>
                  <a:lnTo>
                    <a:pt x="66" y="514"/>
                  </a:lnTo>
                  <a:lnTo>
                    <a:pt x="84" y="476"/>
                  </a:lnTo>
                  <a:lnTo>
                    <a:pt x="102" y="440"/>
                  </a:lnTo>
                  <a:lnTo>
                    <a:pt x="122" y="406"/>
                  </a:lnTo>
                  <a:lnTo>
                    <a:pt x="144" y="372"/>
                  </a:lnTo>
                  <a:lnTo>
                    <a:pt x="168" y="338"/>
                  </a:lnTo>
                  <a:lnTo>
                    <a:pt x="192" y="306"/>
                  </a:lnTo>
                  <a:lnTo>
                    <a:pt x="220" y="276"/>
                  </a:lnTo>
                  <a:lnTo>
                    <a:pt x="248" y="246"/>
                  </a:lnTo>
                  <a:lnTo>
                    <a:pt x="276" y="218"/>
                  </a:lnTo>
                  <a:lnTo>
                    <a:pt x="306" y="192"/>
                  </a:lnTo>
                  <a:lnTo>
                    <a:pt x="338" y="168"/>
                  </a:lnTo>
                  <a:lnTo>
                    <a:pt x="372" y="144"/>
                  </a:lnTo>
                  <a:lnTo>
                    <a:pt x="406" y="122"/>
                  </a:lnTo>
                  <a:lnTo>
                    <a:pt x="442" y="102"/>
                  </a:lnTo>
                  <a:lnTo>
                    <a:pt x="478" y="82"/>
                  </a:lnTo>
                  <a:lnTo>
                    <a:pt x="514" y="66"/>
                  </a:lnTo>
                  <a:lnTo>
                    <a:pt x="552" y="52"/>
                  </a:lnTo>
                  <a:lnTo>
                    <a:pt x="592" y="38"/>
                  </a:lnTo>
                  <a:lnTo>
                    <a:pt x="632" y="26"/>
                  </a:lnTo>
                  <a:lnTo>
                    <a:pt x="672" y="18"/>
                  </a:lnTo>
                  <a:lnTo>
                    <a:pt x="714" y="10"/>
                  </a:lnTo>
                  <a:lnTo>
                    <a:pt x="756" y="4"/>
                  </a:lnTo>
                  <a:lnTo>
                    <a:pt x="800" y="2"/>
                  </a:lnTo>
                  <a:lnTo>
                    <a:pt x="8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2"/>
            <p:cNvSpPr>
              <a:spLocks/>
            </p:cNvSpPr>
            <p:nvPr/>
          </p:nvSpPr>
          <p:spPr bwMode="auto">
            <a:xfrm>
              <a:off x="2770" y="1800"/>
              <a:ext cx="1732" cy="1732"/>
            </a:xfrm>
            <a:custGeom>
              <a:avLst/>
              <a:gdLst>
                <a:gd name="T0" fmla="*/ 824 w 1732"/>
                <a:gd name="T1" fmla="*/ 0 h 1732"/>
                <a:gd name="T2" fmla="*/ 696 w 1732"/>
                <a:gd name="T3" fmla="*/ 16 h 1732"/>
                <a:gd name="T4" fmla="*/ 574 w 1732"/>
                <a:gd name="T5" fmla="*/ 50 h 1732"/>
                <a:gd name="T6" fmla="*/ 458 w 1732"/>
                <a:gd name="T7" fmla="*/ 102 h 1732"/>
                <a:gd name="T8" fmla="*/ 352 w 1732"/>
                <a:gd name="T9" fmla="*/ 170 h 1732"/>
                <a:gd name="T10" fmla="*/ 254 w 1732"/>
                <a:gd name="T11" fmla="*/ 254 h 1732"/>
                <a:gd name="T12" fmla="*/ 196 w 1732"/>
                <a:gd name="T13" fmla="*/ 318 h 1732"/>
                <a:gd name="T14" fmla="*/ 122 w 1732"/>
                <a:gd name="T15" fmla="*/ 422 h 1732"/>
                <a:gd name="T16" fmla="*/ 66 w 1732"/>
                <a:gd name="T17" fmla="*/ 534 h 1732"/>
                <a:gd name="T18" fmla="*/ 26 w 1732"/>
                <a:gd name="T19" fmla="*/ 654 h 1732"/>
                <a:gd name="T20" fmla="*/ 4 w 1732"/>
                <a:gd name="T21" fmla="*/ 780 h 1732"/>
                <a:gd name="T22" fmla="*/ 0 w 1732"/>
                <a:gd name="T23" fmla="*/ 866 h 1732"/>
                <a:gd name="T24" fmla="*/ 10 w 1732"/>
                <a:gd name="T25" fmla="*/ 994 h 1732"/>
                <a:gd name="T26" fmla="*/ 38 w 1732"/>
                <a:gd name="T27" fmla="*/ 1118 h 1732"/>
                <a:gd name="T28" fmla="*/ 82 w 1732"/>
                <a:gd name="T29" fmla="*/ 1236 h 1732"/>
                <a:gd name="T30" fmla="*/ 146 w 1732"/>
                <a:gd name="T31" fmla="*/ 1346 h 1732"/>
                <a:gd name="T32" fmla="*/ 224 w 1732"/>
                <a:gd name="T33" fmla="*/ 1448 h 1732"/>
                <a:gd name="T34" fmla="*/ 286 w 1732"/>
                <a:gd name="T35" fmla="*/ 1508 h 1732"/>
                <a:gd name="T36" fmla="*/ 386 w 1732"/>
                <a:gd name="T37" fmla="*/ 1588 h 1732"/>
                <a:gd name="T38" fmla="*/ 496 w 1732"/>
                <a:gd name="T39" fmla="*/ 1650 h 1732"/>
                <a:gd name="T40" fmla="*/ 614 w 1732"/>
                <a:gd name="T41" fmla="*/ 1696 h 1732"/>
                <a:gd name="T42" fmla="*/ 738 w 1732"/>
                <a:gd name="T43" fmla="*/ 1722 h 1732"/>
                <a:gd name="T44" fmla="*/ 866 w 1732"/>
                <a:gd name="T45" fmla="*/ 1732 h 1732"/>
                <a:gd name="T46" fmla="*/ 952 w 1732"/>
                <a:gd name="T47" fmla="*/ 1728 h 1732"/>
                <a:gd name="T48" fmla="*/ 1078 w 1732"/>
                <a:gd name="T49" fmla="*/ 1706 h 1732"/>
                <a:gd name="T50" fmla="*/ 1198 w 1732"/>
                <a:gd name="T51" fmla="*/ 1666 h 1732"/>
                <a:gd name="T52" fmla="*/ 1312 w 1732"/>
                <a:gd name="T53" fmla="*/ 1610 h 1732"/>
                <a:gd name="T54" fmla="*/ 1416 w 1732"/>
                <a:gd name="T55" fmla="*/ 1536 h 1732"/>
                <a:gd name="T56" fmla="*/ 1480 w 1732"/>
                <a:gd name="T57" fmla="*/ 1478 h 1732"/>
                <a:gd name="T58" fmla="*/ 1564 w 1732"/>
                <a:gd name="T59" fmla="*/ 1382 h 1732"/>
                <a:gd name="T60" fmla="*/ 1632 w 1732"/>
                <a:gd name="T61" fmla="*/ 1274 h 1732"/>
                <a:gd name="T62" fmla="*/ 1682 w 1732"/>
                <a:gd name="T63" fmla="*/ 1158 h 1732"/>
                <a:gd name="T64" fmla="*/ 1716 w 1732"/>
                <a:gd name="T65" fmla="*/ 1036 h 1732"/>
                <a:gd name="T66" fmla="*/ 1732 w 1732"/>
                <a:gd name="T67" fmla="*/ 910 h 1732"/>
                <a:gd name="T68" fmla="*/ 1732 w 1732"/>
                <a:gd name="T69" fmla="*/ 822 h 1732"/>
                <a:gd name="T70" fmla="*/ 1716 w 1732"/>
                <a:gd name="T71" fmla="*/ 696 h 1732"/>
                <a:gd name="T72" fmla="*/ 1682 w 1732"/>
                <a:gd name="T73" fmla="*/ 574 h 1732"/>
                <a:gd name="T74" fmla="*/ 1632 w 1732"/>
                <a:gd name="T75" fmla="*/ 458 h 1732"/>
                <a:gd name="T76" fmla="*/ 1564 w 1732"/>
                <a:gd name="T77" fmla="*/ 350 h 1732"/>
                <a:gd name="T78" fmla="*/ 1480 w 1732"/>
                <a:gd name="T79" fmla="*/ 254 h 1732"/>
                <a:gd name="T80" fmla="*/ 1416 w 1732"/>
                <a:gd name="T81" fmla="*/ 196 h 1732"/>
                <a:gd name="T82" fmla="*/ 1312 w 1732"/>
                <a:gd name="T83" fmla="*/ 122 h 1732"/>
                <a:gd name="T84" fmla="*/ 1198 w 1732"/>
                <a:gd name="T85" fmla="*/ 66 h 1732"/>
                <a:gd name="T86" fmla="*/ 1078 w 1732"/>
                <a:gd name="T87" fmla="*/ 26 h 1732"/>
                <a:gd name="T88" fmla="*/ 952 w 1732"/>
                <a:gd name="T89" fmla="*/ 4 h 1732"/>
                <a:gd name="T90" fmla="*/ 866 w 1732"/>
                <a:gd name="T91" fmla="*/ 0 h 17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32" h="1732">
                  <a:moveTo>
                    <a:pt x="866" y="0"/>
                  </a:moveTo>
                  <a:lnTo>
                    <a:pt x="866" y="0"/>
                  </a:lnTo>
                  <a:lnTo>
                    <a:pt x="824" y="0"/>
                  </a:lnTo>
                  <a:lnTo>
                    <a:pt x="780" y="4"/>
                  </a:lnTo>
                  <a:lnTo>
                    <a:pt x="738" y="10"/>
                  </a:lnTo>
                  <a:lnTo>
                    <a:pt x="696" y="16"/>
                  </a:lnTo>
                  <a:lnTo>
                    <a:pt x="654" y="26"/>
                  </a:lnTo>
                  <a:lnTo>
                    <a:pt x="614" y="36"/>
                  </a:lnTo>
                  <a:lnTo>
                    <a:pt x="574" y="50"/>
                  </a:lnTo>
                  <a:lnTo>
                    <a:pt x="534" y="66"/>
                  </a:lnTo>
                  <a:lnTo>
                    <a:pt x="496" y="82"/>
                  </a:lnTo>
                  <a:lnTo>
                    <a:pt x="458" y="102"/>
                  </a:lnTo>
                  <a:lnTo>
                    <a:pt x="422" y="122"/>
                  </a:lnTo>
                  <a:lnTo>
                    <a:pt x="386" y="144"/>
                  </a:lnTo>
                  <a:lnTo>
                    <a:pt x="352" y="170"/>
                  </a:lnTo>
                  <a:lnTo>
                    <a:pt x="318" y="196"/>
                  </a:lnTo>
                  <a:lnTo>
                    <a:pt x="286" y="224"/>
                  </a:lnTo>
                  <a:lnTo>
                    <a:pt x="254" y="254"/>
                  </a:lnTo>
                  <a:lnTo>
                    <a:pt x="224" y="284"/>
                  </a:lnTo>
                  <a:lnTo>
                    <a:pt x="196" y="318"/>
                  </a:lnTo>
                  <a:lnTo>
                    <a:pt x="170" y="350"/>
                  </a:lnTo>
                  <a:lnTo>
                    <a:pt x="146" y="386"/>
                  </a:lnTo>
                  <a:lnTo>
                    <a:pt x="122" y="422"/>
                  </a:lnTo>
                  <a:lnTo>
                    <a:pt x="102" y="458"/>
                  </a:lnTo>
                  <a:lnTo>
                    <a:pt x="82" y="496"/>
                  </a:lnTo>
                  <a:lnTo>
                    <a:pt x="66" y="534"/>
                  </a:lnTo>
                  <a:lnTo>
                    <a:pt x="50" y="574"/>
                  </a:lnTo>
                  <a:lnTo>
                    <a:pt x="38" y="614"/>
                  </a:lnTo>
                  <a:lnTo>
                    <a:pt x="26" y="654"/>
                  </a:lnTo>
                  <a:lnTo>
                    <a:pt x="16" y="696"/>
                  </a:lnTo>
                  <a:lnTo>
                    <a:pt x="10" y="738"/>
                  </a:lnTo>
                  <a:lnTo>
                    <a:pt x="4" y="780"/>
                  </a:lnTo>
                  <a:lnTo>
                    <a:pt x="2" y="822"/>
                  </a:lnTo>
                  <a:lnTo>
                    <a:pt x="0" y="866"/>
                  </a:lnTo>
                  <a:lnTo>
                    <a:pt x="2" y="910"/>
                  </a:lnTo>
                  <a:lnTo>
                    <a:pt x="4" y="952"/>
                  </a:lnTo>
                  <a:lnTo>
                    <a:pt x="10" y="994"/>
                  </a:lnTo>
                  <a:lnTo>
                    <a:pt x="16" y="1036"/>
                  </a:lnTo>
                  <a:lnTo>
                    <a:pt x="26" y="1078"/>
                  </a:lnTo>
                  <a:lnTo>
                    <a:pt x="38" y="1118"/>
                  </a:lnTo>
                  <a:lnTo>
                    <a:pt x="50" y="1158"/>
                  </a:lnTo>
                  <a:lnTo>
                    <a:pt x="66" y="1198"/>
                  </a:lnTo>
                  <a:lnTo>
                    <a:pt x="82" y="1236"/>
                  </a:lnTo>
                  <a:lnTo>
                    <a:pt x="102" y="1274"/>
                  </a:lnTo>
                  <a:lnTo>
                    <a:pt x="122" y="1310"/>
                  </a:lnTo>
                  <a:lnTo>
                    <a:pt x="146" y="1346"/>
                  </a:lnTo>
                  <a:lnTo>
                    <a:pt x="170" y="1382"/>
                  </a:lnTo>
                  <a:lnTo>
                    <a:pt x="196" y="1414"/>
                  </a:lnTo>
                  <a:lnTo>
                    <a:pt x="224" y="1448"/>
                  </a:lnTo>
                  <a:lnTo>
                    <a:pt x="254" y="1478"/>
                  </a:lnTo>
                  <a:lnTo>
                    <a:pt x="286" y="1508"/>
                  </a:lnTo>
                  <a:lnTo>
                    <a:pt x="318" y="1536"/>
                  </a:lnTo>
                  <a:lnTo>
                    <a:pt x="352" y="1562"/>
                  </a:lnTo>
                  <a:lnTo>
                    <a:pt x="386" y="1588"/>
                  </a:lnTo>
                  <a:lnTo>
                    <a:pt x="422" y="1610"/>
                  </a:lnTo>
                  <a:lnTo>
                    <a:pt x="458" y="1630"/>
                  </a:lnTo>
                  <a:lnTo>
                    <a:pt x="496" y="1650"/>
                  </a:lnTo>
                  <a:lnTo>
                    <a:pt x="534" y="1666"/>
                  </a:lnTo>
                  <a:lnTo>
                    <a:pt x="574" y="1682"/>
                  </a:lnTo>
                  <a:lnTo>
                    <a:pt x="614" y="1696"/>
                  </a:lnTo>
                  <a:lnTo>
                    <a:pt x="654" y="1706"/>
                  </a:lnTo>
                  <a:lnTo>
                    <a:pt x="696" y="1716"/>
                  </a:lnTo>
                  <a:lnTo>
                    <a:pt x="738" y="1722"/>
                  </a:lnTo>
                  <a:lnTo>
                    <a:pt x="780" y="1728"/>
                  </a:lnTo>
                  <a:lnTo>
                    <a:pt x="824" y="1732"/>
                  </a:lnTo>
                  <a:lnTo>
                    <a:pt x="866" y="1732"/>
                  </a:lnTo>
                  <a:lnTo>
                    <a:pt x="910" y="1732"/>
                  </a:lnTo>
                  <a:lnTo>
                    <a:pt x="952" y="1728"/>
                  </a:lnTo>
                  <a:lnTo>
                    <a:pt x="994" y="1722"/>
                  </a:lnTo>
                  <a:lnTo>
                    <a:pt x="1036" y="1716"/>
                  </a:lnTo>
                  <a:lnTo>
                    <a:pt x="1078" y="1706"/>
                  </a:lnTo>
                  <a:lnTo>
                    <a:pt x="1118" y="1696"/>
                  </a:lnTo>
                  <a:lnTo>
                    <a:pt x="1158" y="1682"/>
                  </a:lnTo>
                  <a:lnTo>
                    <a:pt x="1198" y="1666"/>
                  </a:lnTo>
                  <a:lnTo>
                    <a:pt x="1236" y="1650"/>
                  </a:lnTo>
                  <a:lnTo>
                    <a:pt x="1274" y="1630"/>
                  </a:lnTo>
                  <a:lnTo>
                    <a:pt x="1312" y="1610"/>
                  </a:lnTo>
                  <a:lnTo>
                    <a:pt x="1346" y="1588"/>
                  </a:lnTo>
                  <a:lnTo>
                    <a:pt x="1382" y="1562"/>
                  </a:lnTo>
                  <a:lnTo>
                    <a:pt x="1416" y="1536"/>
                  </a:lnTo>
                  <a:lnTo>
                    <a:pt x="1448" y="1508"/>
                  </a:lnTo>
                  <a:lnTo>
                    <a:pt x="1480" y="1478"/>
                  </a:lnTo>
                  <a:lnTo>
                    <a:pt x="1508" y="1448"/>
                  </a:lnTo>
                  <a:lnTo>
                    <a:pt x="1536" y="1414"/>
                  </a:lnTo>
                  <a:lnTo>
                    <a:pt x="1564" y="1382"/>
                  </a:lnTo>
                  <a:lnTo>
                    <a:pt x="1588" y="1346"/>
                  </a:lnTo>
                  <a:lnTo>
                    <a:pt x="1610" y="1310"/>
                  </a:lnTo>
                  <a:lnTo>
                    <a:pt x="1632" y="1274"/>
                  </a:lnTo>
                  <a:lnTo>
                    <a:pt x="1650" y="1236"/>
                  </a:lnTo>
                  <a:lnTo>
                    <a:pt x="1668" y="1198"/>
                  </a:lnTo>
                  <a:lnTo>
                    <a:pt x="1682" y="1158"/>
                  </a:lnTo>
                  <a:lnTo>
                    <a:pt x="1696" y="1118"/>
                  </a:lnTo>
                  <a:lnTo>
                    <a:pt x="1706" y="1078"/>
                  </a:lnTo>
                  <a:lnTo>
                    <a:pt x="1716" y="1036"/>
                  </a:lnTo>
                  <a:lnTo>
                    <a:pt x="1724" y="994"/>
                  </a:lnTo>
                  <a:lnTo>
                    <a:pt x="1728" y="952"/>
                  </a:lnTo>
                  <a:lnTo>
                    <a:pt x="1732" y="910"/>
                  </a:lnTo>
                  <a:lnTo>
                    <a:pt x="1732" y="866"/>
                  </a:lnTo>
                  <a:lnTo>
                    <a:pt x="1732" y="822"/>
                  </a:lnTo>
                  <a:lnTo>
                    <a:pt x="1728" y="780"/>
                  </a:lnTo>
                  <a:lnTo>
                    <a:pt x="1724" y="738"/>
                  </a:lnTo>
                  <a:lnTo>
                    <a:pt x="1716" y="696"/>
                  </a:lnTo>
                  <a:lnTo>
                    <a:pt x="1706" y="654"/>
                  </a:lnTo>
                  <a:lnTo>
                    <a:pt x="1696" y="614"/>
                  </a:lnTo>
                  <a:lnTo>
                    <a:pt x="1682" y="574"/>
                  </a:lnTo>
                  <a:lnTo>
                    <a:pt x="1668" y="534"/>
                  </a:lnTo>
                  <a:lnTo>
                    <a:pt x="1650" y="496"/>
                  </a:lnTo>
                  <a:lnTo>
                    <a:pt x="1632" y="458"/>
                  </a:lnTo>
                  <a:lnTo>
                    <a:pt x="1610" y="422"/>
                  </a:lnTo>
                  <a:lnTo>
                    <a:pt x="1588" y="386"/>
                  </a:lnTo>
                  <a:lnTo>
                    <a:pt x="1564" y="350"/>
                  </a:lnTo>
                  <a:lnTo>
                    <a:pt x="1536" y="318"/>
                  </a:lnTo>
                  <a:lnTo>
                    <a:pt x="1508" y="284"/>
                  </a:lnTo>
                  <a:lnTo>
                    <a:pt x="1480" y="254"/>
                  </a:lnTo>
                  <a:lnTo>
                    <a:pt x="1448" y="224"/>
                  </a:lnTo>
                  <a:lnTo>
                    <a:pt x="1416" y="196"/>
                  </a:lnTo>
                  <a:lnTo>
                    <a:pt x="1382" y="170"/>
                  </a:lnTo>
                  <a:lnTo>
                    <a:pt x="1346" y="144"/>
                  </a:lnTo>
                  <a:lnTo>
                    <a:pt x="1312" y="122"/>
                  </a:lnTo>
                  <a:lnTo>
                    <a:pt x="1274" y="102"/>
                  </a:lnTo>
                  <a:lnTo>
                    <a:pt x="1236" y="82"/>
                  </a:lnTo>
                  <a:lnTo>
                    <a:pt x="1198" y="66"/>
                  </a:lnTo>
                  <a:lnTo>
                    <a:pt x="1158" y="50"/>
                  </a:lnTo>
                  <a:lnTo>
                    <a:pt x="1118" y="36"/>
                  </a:lnTo>
                  <a:lnTo>
                    <a:pt x="1078" y="26"/>
                  </a:lnTo>
                  <a:lnTo>
                    <a:pt x="1036" y="16"/>
                  </a:lnTo>
                  <a:lnTo>
                    <a:pt x="994" y="10"/>
                  </a:lnTo>
                  <a:lnTo>
                    <a:pt x="952" y="4"/>
                  </a:lnTo>
                  <a:lnTo>
                    <a:pt x="910" y="0"/>
                  </a:lnTo>
                  <a:lnTo>
                    <a:pt x="8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5"/>
            <p:cNvSpPr>
              <a:spLocks/>
            </p:cNvSpPr>
            <p:nvPr/>
          </p:nvSpPr>
          <p:spPr bwMode="auto">
            <a:xfrm>
              <a:off x="2912" y="2274"/>
              <a:ext cx="102" cy="98"/>
            </a:xfrm>
            <a:custGeom>
              <a:avLst/>
              <a:gdLst>
                <a:gd name="T0" fmla="*/ 34 w 102"/>
                <a:gd name="T1" fmla="*/ 0 h 98"/>
                <a:gd name="T2" fmla="*/ 26 w 102"/>
                <a:gd name="T3" fmla="*/ 4 h 98"/>
                <a:gd name="T4" fmla="*/ 24 w 102"/>
                <a:gd name="T5" fmla="*/ 4 h 98"/>
                <a:gd name="T6" fmla="*/ 24 w 102"/>
                <a:gd name="T7" fmla="*/ 4 h 98"/>
                <a:gd name="T8" fmla="*/ 20 w 102"/>
                <a:gd name="T9" fmla="*/ 8 h 98"/>
                <a:gd name="T10" fmla="*/ 18 w 102"/>
                <a:gd name="T11" fmla="*/ 8 h 98"/>
                <a:gd name="T12" fmla="*/ 16 w 102"/>
                <a:gd name="T13" fmla="*/ 10 h 98"/>
                <a:gd name="T14" fmla="*/ 16 w 102"/>
                <a:gd name="T15" fmla="*/ 12 h 98"/>
                <a:gd name="T16" fmla="*/ 16 w 102"/>
                <a:gd name="T17" fmla="*/ 12 h 98"/>
                <a:gd name="T18" fmla="*/ 8 w 102"/>
                <a:gd name="T19" fmla="*/ 22 h 98"/>
                <a:gd name="T20" fmla="*/ 0 w 102"/>
                <a:gd name="T21" fmla="*/ 40 h 98"/>
                <a:gd name="T22" fmla="*/ 2 w 102"/>
                <a:gd name="T23" fmla="*/ 60 h 98"/>
                <a:gd name="T24" fmla="*/ 6 w 102"/>
                <a:gd name="T25" fmla="*/ 70 h 98"/>
                <a:gd name="T26" fmla="*/ 18 w 102"/>
                <a:gd name="T27" fmla="*/ 86 h 98"/>
                <a:gd name="T28" fmla="*/ 26 w 102"/>
                <a:gd name="T29" fmla="*/ 92 h 98"/>
                <a:gd name="T30" fmla="*/ 44 w 102"/>
                <a:gd name="T31" fmla="*/ 98 h 98"/>
                <a:gd name="T32" fmla="*/ 64 w 102"/>
                <a:gd name="T33" fmla="*/ 96 h 98"/>
                <a:gd name="T34" fmla="*/ 82 w 102"/>
                <a:gd name="T35" fmla="*/ 88 h 98"/>
                <a:gd name="T36" fmla="*/ 94 w 102"/>
                <a:gd name="T37" fmla="*/ 74 h 98"/>
                <a:gd name="T38" fmla="*/ 100 w 102"/>
                <a:gd name="T39" fmla="*/ 62 h 98"/>
                <a:gd name="T40" fmla="*/ 102 w 102"/>
                <a:gd name="T41" fmla="*/ 48 h 98"/>
                <a:gd name="T42" fmla="*/ 100 w 102"/>
                <a:gd name="T43" fmla="*/ 34 h 98"/>
                <a:gd name="T44" fmla="*/ 96 w 102"/>
                <a:gd name="T45" fmla="*/ 24 h 98"/>
                <a:gd name="T46" fmla="*/ 80 w 102"/>
                <a:gd name="T47" fmla="*/ 32 h 98"/>
                <a:gd name="T48" fmla="*/ 84 w 102"/>
                <a:gd name="T49" fmla="*/ 42 h 98"/>
                <a:gd name="T50" fmla="*/ 84 w 102"/>
                <a:gd name="T51" fmla="*/ 52 h 98"/>
                <a:gd name="T52" fmla="*/ 80 w 102"/>
                <a:gd name="T53" fmla="*/ 64 h 98"/>
                <a:gd name="T54" fmla="*/ 76 w 102"/>
                <a:gd name="T55" fmla="*/ 70 h 98"/>
                <a:gd name="T56" fmla="*/ 66 w 102"/>
                <a:gd name="T57" fmla="*/ 78 h 98"/>
                <a:gd name="T58" fmla="*/ 54 w 102"/>
                <a:gd name="T59" fmla="*/ 80 h 98"/>
                <a:gd name="T60" fmla="*/ 40 w 102"/>
                <a:gd name="T61" fmla="*/ 78 h 98"/>
                <a:gd name="T62" fmla="*/ 34 w 102"/>
                <a:gd name="T63" fmla="*/ 76 h 98"/>
                <a:gd name="T64" fmla="*/ 24 w 102"/>
                <a:gd name="T65" fmla="*/ 66 h 98"/>
                <a:gd name="T66" fmla="*/ 18 w 102"/>
                <a:gd name="T67" fmla="*/ 56 h 98"/>
                <a:gd name="T68" fmla="*/ 18 w 102"/>
                <a:gd name="T69" fmla="*/ 42 h 98"/>
                <a:gd name="T70" fmla="*/ 22 w 102"/>
                <a:gd name="T71" fmla="*/ 30 h 98"/>
                <a:gd name="T72" fmla="*/ 28 w 102"/>
                <a:gd name="T73" fmla="*/ 22 h 98"/>
                <a:gd name="T74" fmla="*/ 34 w 102"/>
                <a:gd name="T75" fmla="*/ 18 h 98"/>
                <a:gd name="T76" fmla="*/ 34 w 102"/>
                <a:gd name="T77" fmla="*/ 0 h 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8">
                  <a:moveTo>
                    <a:pt x="34" y="0"/>
                  </a:moveTo>
                  <a:lnTo>
                    <a:pt x="34" y="0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6" y="70"/>
                  </a:lnTo>
                  <a:lnTo>
                    <a:pt x="10" y="78"/>
                  </a:lnTo>
                  <a:lnTo>
                    <a:pt x="18" y="86"/>
                  </a:lnTo>
                  <a:lnTo>
                    <a:pt x="26" y="92"/>
                  </a:lnTo>
                  <a:lnTo>
                    <a:pt x="34" y="96"/>
                  </a:lnTo>
                  <a:lnTo>
                    <a:pt x="44" y="98"/>
                  </a:lnTo>
                  <a:lnTo>
                    <a:pt x="54" y="98"/>
                  </a:lnTo>
                  <a:lnTo>
                    <a:pt x="64" y="96"/>
                  </a:lnTo>
                  <a:lnTo>
                    <a:pt x="72" y="94"/>
                  </a:lnTo>
                  <a:lnTo>
                    <a:pt x="82" y="88"/>
                  </a:lnTo>
                  <a:lnTo>
                    <a:pt x="88" y="82"/>
                  </a:lnTo>
                  <a:lnTo>
                    <a:pt x="94" y="74"/>
                  </a:lnTo>
                  <a:lnTo>
                    <a:pt x="100" y="62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0" y="32"/>
                  </a:lnTo>
                  <a:lnTo>
                    <a:pt x="84" y="42"/>
                  </a:lnTo>
                  <a:lnTo>
                    <a:pt x="84" y="52"/>
                  </a:lnTo>
                  <a:lnTo>
                    <a:pt x="82" y="58"/>
                  </a:lnTo>
                  <a:lnTo>
                    <a:pt x="80" y="64"/>
                  </a:lnTo>
                  <a:lnTo>
                    <a:pt x="76" y="70"/>
                  </a:lnTo>
                  <a:lnTo>
                    <a:pt x="70" y="74"/>
                  </a:lnTo>
                  <a:lnTo>
                    <a:pt x="66" y="78"/>
                  </a:lnTo>
                  <a:lnTo>
                    <a:pt x="60" y="80"/>
                  </a:lnTo>
                  <a:lnTo>
                    <a:pt x="54" y="80"/>
                  </a:lnTo>
                  <a:lnTo>
                    <a:pt x="48" y="80"/>
                  </a:lnTo>
                  <a:lnTo>
                    <a:pt x="40" y="78"/>
                  </a:lnTo>
                  <a:lnTo>
                    <a:pt x="34" y="7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22" y="62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8" y="42"/>
                  </a:lnTo>
                  <a:lnTo>
                    <a:pt x="20" y="36"/>
                  </a:lnTo>
                  <a:lnTo>
                    <a:pt x="22" y="30"/>
                  </a:lnTo>
                  <a:lnTo>
                    <a:pt x="28" y="22"/>
                  </a:lnTo>
                  <a:lnTo>
                    <a:pt x="34" y="18"/>
                  </a:lnTo>
                  <a:lnTo>
                    <a:pt x="40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16"/>
            <p:cNvSpPr>
              <a:spLocks/>
            </p:cNvSpPr>
            <p:nvPr/>
          </p:nvSpPr>
          <p:spPr bwMode="auto">
            <a:xfrm>
              <a:off x="2912" y="2274"/>
              <a:ext cx="102" cy="98"/>
            </a:xfrm>
            <a:custGeom>
              <a:avLst/>
              <a:gdLst>
                <a:gd name="T0" fmla="*/ 34 w 102"/>
                <a:gd name="T1" fmla="*/ 0 h 98"/>
                <a:gd name="T2" fmla="*/ 26 w 102"/>
                <a:gd name="T3" fmla="*/ 4 h 98"/>
                <a:gd name="T4" fmla="*/ 24 w 102"/>
                <a:gd name="T5" fmla="*/ 4 h 98"/>
                <a:gd name="T6" fmla="*/ 24 w 102"/>
                <a:gd name="T7" fmla="*/ 4 h 98"/>
                <a:gd name="T8" fmla="*/ 20 w 102"/>
                <a:gd name="T9" fmla="*/ 8 h 98"/>
                <a:gd name="T10" fmla="*/ 18 w 102"/>
                <a:gd name="T11" fmla="*/ 8 h 98"/>
                <a:gd name="T12" fmla="*/ 16 w 102"/>
                <a:gd name="T13" fmla="*/ 10 h 98"/>
                <a:gd name="T14" fmla="*/ 16 w 102"/>
                <a:gd name="T15" fmla="*/ 12 h 98"/>
                <a:gd name="T16" fmla="*/ 16 w 102"/>
                <a:gd name="T17" fmla="*/ 12 h 98"/>
                <a:gd name="T18" fmla="*/ 8 w 102"/>
                <a:gd name="T19" fmla="*/ 22 h 98"/>
                <a:gd name="T20" fmla="*/ 0 w 102"/>
                <a:gd name="T21" fmla="*/ 40 h 98"/>
                <a:gd name="T22" fmla="*/ 2 w 102"/>
                <a:gd name="T23" fmla="*/ 60 h 98"/>
                <a:gd name="T24" fmla="*/ 6 w 102"/>
                <a:gd name="T25" fmla="*/ 70 h 98"/>
                <a:gd name="T26" fmla="*/ 18 w 102"/>
                <a:gd name="T27" fmla="*/ 86 h 98"/>
                <a:gd name="T28" fmla="*/ 26 w 102"/>
                <a:gd name="T29" fmla="*/ 92 h 98"/>
                <a:gd name="T30" fmla="*/ 44 w 102"/>
                <a:gd name="T31" fmla="*/ 98 h 98"/>
                <a:gd name="T32" fmla="*/ 64 w 102"/>
                <a:gd name="T33" fmla="*/ 96 h 98"/>
                <a:gd name="T34" fmla="*/ 82 w 102"/>
                <a:gd name="T35" fmla="*/ 88 h 98"/>
                <a:gd name="T36" fmla="*/ 94 w 102"/>
                <a:gd name="T37" fmla="*/ 74 h 98"/>
                <a:gd name="T38" fmla="*/ 100 w 102"/>
                <a:gd name="T39" fmla="*/ 62 h 98"/>
                <a:gd name="T40" fmla="*/ 102 w 102"/>
                <a:gd name="T41" fmla="*/ 48 h 98"/>
                <a:gd name="T42" fmla="*/ 100 w 102"/>
                <a:gd name="T43" fmla="*/ 34 h 98"/>
                <a:gd name="T44" fmla="*/ 96 w 102"/>
                <a:gd name="T45" fmla="*/ 24 h 98"/>
                <a:gd name="T46" fmla="*/ 80 w 102"/>
                <a:gd name="T47" fmla="*/ 32 h 98"/>
                <a:gd name="T48" fmla="*/ 84 w 102"/>
                <a:gd name="T49" fmla="*/ 42 h 98"/>
                <a:gd name="T50" fmla="*/ 84 w 102"/>
                <a:gd name="T51" fmla="*/ 52 h 98"/>
                <a:gd name="T52" fmla="*/ 80 w 102"/>
                <a:gd name="T53" fmla="*/ 64 h 98"/>
                <a:gd name="T54" fmla="*/ 76 w 102"/>
                <a:gd name="T55" fmla="*/ 70 h 98"/>
                <a:gd name="T56" fmla="*/ 66 w 102"/>
                <a:gd name="T57" fmla="*/ 78 h 98"/>
                <a:gd name="T58" fmla="*/ 54 w 102"/>
                <a:gd name="T59" fmla="*/ 80 h 98"/>
                <a:gd name="T60" fmla="*/ 40 w 102"/>
                <a:gd name="T61" fmla="*/ 78 h 98"/>
                <a:gd name="T62" fmla="*/ 34 w 102"/>
                <a:gd name="T63" fmla="*/ 76 h 98"/>
                <a:gd name="T64" fmla="*/ 24 w 102"/>
                <a:gd name="T65" fmla="*/ 66 h 98"/>
                <a:gd name="T66" fmla="*/ 18 w 102"/>
                <a:gd name="T67" fmla="*/ 56 h 98"/>
                <a:gd name="T68" fmla="*/ 18 w 102"/>
                <a:gd name="T69" fmla="*/ 42 h 98"/>
                <a:gd name="T70" fmla="*/ 22 w 102"/>
                <a:gd name="T71" fmla="*/ 30 h 98"/>
                <a:gd name="T72" fmla="*/ 28 w 102"/>
                <a:gd name="T73" fmla="*/ 22 h 98"/>
                <a:gd name="T74" fmla="*/ 34 w 102"/>
                <a:gd name="T75" fmla="*/ 18 h 98"/>
                <a:gd name="T76" fmla="*/ 34 w 102"/>
                <a:gd name="T77" fmla="*/ 0 h 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8">
                  <a:moveTo>
                    <a:pt x="34" y="0"/>
                  </a:moveTo>
                  <a:lnTo>
                    <a:pt x="34" y="0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6" y="70"/>
                  </a:lnTo>
                  <a:lnTo>
                    <a:pt x="10" y="78"/>
                  </a:lnTo>
                  <a:lnTo>
                    <a:pt x="18" y="86"/>
                  </a:lnTo>
                  <a:lnTo>
                    <a:pt x="26" y="92"/>
                  </a:lnTo>
                  <a:lnTo>
                    <a:pt x="34" y="96"/>
                  </a:lnTo>
                  <a:lnTo>
                    <a:pt x="44" y="98"/>
                  </a:lnTo>
                  <a:lnTo>
                    <a:pt x="54" y="98"/>
                  </a:lnTo>
                  <a:lnTo>
                    <a:pt x="64" y="96"/>
                  </a:lnTo>
                  <a:lnTo>
                    <a:pt x="72" y="94"/>
                  </a:lnTo>
                  <a:lnTo>
                    <a:pt x="82" y="88"/>
                  </a:lnTo>
                  <a:lnTo>
                    <a:pt x="88" y="82"/>
                  </a:lnTo>
                  <a:lnTo>
                    <a:pt x="94" y="74"/>
                  </a:lnTo>
                  <a:lnTo>
                    <a:pt x="100" y="62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0" y="32"/>
                  </a:lnTo>
                  <a:lnTo>
                    <a:pt x="84" y="42"/>
                  </a:lnTo>
                  <a:lnTo>
                    <a:pt x="84" y="52"/>
                  </a:lnTo>
                  <a:lnTo>
                    <a:pt x="82" y="58"/>
                  </a:lnTo>
                  <a:lnTo>
                    <a:pt x="80" y="64"/>
                  </a:lnTo>
                  <a:lnTo>
                    <a:pt x="76" y="70"/>
                  </a:lnTo>
                  <a:lnTo>
                    <a:pt x="70" y="74"/>
                  </a:lnTo>
                  <a:lnTo>
                    <a:pt x="66" y="78"/>
                  </a:lnTo>
                  <a:lnTo>
                    <a:pt x="60" y="80"/>
                  </a:lnTo>
                  <a:lnTo>
                    <a:pt x="54" y="80"/>
                  </a:lnTo>
                  <a:lnTo>
                    <a:pt x="48" y="80"/>
                  </a:lnTo>
                  <a:lnTo>
                    <a:pt x="40" y="78"/>
                  </a:lnTo>
                  <a:lnTo>
                    <a:pt x="34" y="7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22" y="62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8" y="42"/>
                  </a:lnTo>
                  <a:lnTo>
                    <a:pt x="20" y="36"/>
                  </a:lnTo>
                  <a:lnTo>
                    <a:pt x="22" y="30"/>
                  </a:lnTo>
                  <a:lnTo>
                    <a:pt x="28" y="22"/>
                  </a:lnTo>
                  <a:lnTo>
                    <a:pt x="34" y="18"/>
                  </a:lnTo>
                  <a:lnTo>
                    <a:pt x="40" y="16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17"/>
            <p:cNvSpPr>
              <a:spLocks noEditPoints="1"/>
            </p:cNvSpPr>
            <p:nvPr/>
          </p:nvSpPr>
          <p:spPr bwMode="auto">
            <a:xfrm>
              <a:off x="2960" y="2186"/>
              <a:ext cx="102" cy="102"/>
            </a:xfrm>
            <a:custGeom>
              <a:avLst/>
              <a:gdLst>
                <a:gd name="T0" fmla="*/ 32 w 102"/>
                <a:gd name="T1" fmla="*/ 78 h 102"/>
                <a:gd name="T2" fmla="*/ 24 w 102"/>
                <a:gd name="T3" fmla="*/ 68 h 102"/>
                <a:gd name="T4" fmla="*/ 18 w 102"/>
                <a:gd name="T5" fmla="*/ 56 h 102"/>
                <a:gd name="T6" fmla="*/ 18 w 102"/>
                <a:gd name="T7" fmla="*/ 50 h 102"/>
                <a:gd name="T8" fmla="*/ 20 w 102"/>
                <a:gd name="T9" fmla="*/ 38 h 102"/>
                <a:gd name="T10" fmla="*/ 24 w 102"/>
                <a:gd name="T11" fmla="*/ 32 h 102"/>
                <a:gd name="T12" fmla="*/ 34 w 102"/>
                <a:gd name="T13" fmla="*/ 22 h 102"/>
                <a:gd name="T14" fmla="*/ 44 w 102"/>
                <a:gd name="T15" fmla="*/ 18 h 102"/>
                <a:gd name="T16" fmla="*/ 58 w 102"/>
                <a:gd name="T17" fmla="*/ 18 h 102"/>
                <a:gd name="T18" fmla="*/ 70 w 102"/>
                <a:gd name="T19" fmla="*/ 24 h 102"/>
                <a:gd name="T20" fmla="*/ 76 w 102"/>
                <a:gd name="T21" fmla="*/ 30 h 102"/>
                <a:gd name="T22" fmla="*/ 82 w 102"/>
                <a:gd name="T23" fmla="*/ 42 h 102"/>
                <a:gd name="T24" fmla="*/ 84 w 102"/>
                <a:gd name="T25" fmla="*/ 50 h 102"/>
                <a:gd name="T26" fmla="*/ 78 w 102"/>
                <a:gd name="T27" fmla="*/ 70 h 102"/>
                <a:gd name="T28" fmla="*/ 74 w 102"/>
                <a:gd name="T29" fmla="*/ 74 h 102"/>
                <a:gd name="T30" fmla="*/ 64 w 102"/>
                <a:gd name="T31" fmla="*/ 82 h 102"/>
                <a:gd name="T32" fmla="*/ 52 w 102"/>
                <a:gd name="T33" fmla="*/ 84 h 102"/>
                <a:gd name="T34" fmla="*/ 38 w 102"/>
                <a:gd name="T35" fmla="*/ 80 h 102"/>
                <a:gd name="T36" fmla="*/ 42 w 102"/>
                <a:gd name="T37" fmla="*/ 0 h 102"/>
                <a:gd name="T38" fmla="*/ 32 w 102"/>
                <a:gd name="T39" fmla="*/ 4 h 102"/>
                <a:gd name="T40" fmla="*/ 16 w 102"/>
                <a:gd name="T41" fmla="*/ 14 h 102"/>
                <a:gd name="T42" fmla="*/ 10 w 102"/>
                <a:gd name="T43" fmla="*/ 22 h 102"/>
                <a:gd name="T44" fmla="*/ 2 w 102"/>
                <a:gd name="T45" fmla="*/ 40 h 102"/>
                <a:gd name="T46" fmla="*/ 2 w 102"/>
                <a:gd name="T47" fmla="*/ 60 h 102"/>
                <a:gd name="T48" fmla="*/ 4 w 102"/>
                <a:gd name="T49" fmla="*/ 70 h 102"/>
                <a:gd name="T50" fmla="*/ 14 w 102"/>
                <a:gd name="T51" fmla="*/ 86 h 102"/>
                <a:gd name="T52" fmla="*/ 22 w 102"/>
                <a:gd name="T53" fmla="*/ 92 h 102"/>
                <a:gd name="T54" fmla="*/ 40 w 102"/>
                <a:gd name="T55" fmla="*/ 100 h 102"/>
                <a:gd name="T56" fmla="*/ 60 w 102"/>
                <a:gd name="T57" fmla="*/ 100 h 102"/>
                <a:gd name="T58" fmla="*/ 70 w 102"/>
                <a:gd name="T59" fmla="*/ 98 h 102"/>
                <a:gd name="T60" fmla="*/ 86 w 102"/>
                <a:gd name="T61" fmla="*/ 88 h 102"/>
                <a:gd name="T62" fmla="*/ 92 w 102"/>
                <a:gd name="T63" fmla="*/ 80 h 102"/>
                <a:gd name="T64" fmla="*/ 100 w 102"/>
                <a:gd name="T65" fmla="*/ 60 h 102"/>
                <a:gd name="T66" fmla="*/ 102 w 102"/>
                <a:gd name="T67" fmla="*/ 42 h 102"/>
                <a:gd name="T68" fmla="*/ 98 w 102"/>
                <a:gd name="T69" fmla="*/ 32 h 102"/>
                <a:gd name="T70" fmla="*/ 88 w 102"/>
                <a:gd name="T71" fmla="*/ 16 h 102"/>
                <a:gd name="T72" fmla="*/ 80 w 102"/>
                <a:gd name="T73" fmla="*/ 8 h 102"/>
                <a:gd name="T74" fmla="*/ 62 w 102"/>
                <a:gd name="T75" fmla="*/ 0 h 102"/>
                <a:gd name="T76" fmla="*/ 42 w 102"/>
                <a:gd name="T77" fmla="*/ 0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02">
                  <a:moveTo>
                    <a:pt x="32" y="78"/>
                  </a:moveTo>
                  <a:lnTo>
                    <a:pt x="32" y="78"/>
                  </a:lnTo>
                  <a:lnTo>
                    <a:pt x="28" y="74"/>
                  </a:lnTo>
                  <a:lnTo>
                    <a:pt x="24" y="68"/>
                  </a:lnTo>
                  <a:lnTo>
                    <a:pt x="20" y="62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4" y="32"/>
                  </a:lnTo>
                  <a:lnTo>
                    <a:pt x="28" y="26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4" y="18"/>
                  </a:lnTo>
                  <a:lnTo>
                    <a:pt x="52" y="18"/>
                  </a:lnTo>
                  <a:lnTo>
                    <a:pt x="58" y="18"/>
                  </a:lnTo>
                  <a:lnTo>
                    <a:pt x="64" y="20"/>
                  </a:lnTo>
                  <a:lnTo>
                    <a:pt x="70" y="24"/>
                  </a:lnTo>
                  <a:lnTo>
                    <a:pt x="76" y="30"/>
                  </a:lnTo>
                  <a:lnTo>
                    <a:pt x="80" y="36"/>
                  </a:lnTo>
                  <a:lnTo>
                    <a:pt x="82" y="42"/>
                  </a:lnTo>
                  <a:lnTo>
                    <a:pt x="84" y="50"/>
                  </a:lnTo>
                  <a:lnTo>
                    <a:pt x="82" y="60"/>
                  </a:lnTo>
                  <a:lnTo>
                    <a:pt x="78" y="70"/>
                  </a:lnTo>
                  <a:lnTo>
                    <a:pt x="74" y="74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8" y="82"/>
                  </a:lnTo>
                  <a:lnTo>
                    <a:pt x="52" y="84"/>
                  </a:lnTo>
                  <a:lnTo>
                    <a:pt x="44" y="82"/>
                  </a:lnTo>
                  <a:lnTo>
                    <a:pt x="38" y="80"/>
                  </a:lnTo>
                  <a:lnTo>
                    <a:pt x="32" y="78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4" y="70"/>
                  </a:lnTo>
                  <a:lnTo>
                    <a:pt x="8" y="78"/>
                  </a:lnTo>
                  <a:lnTo>
                    <a:pt x="14" y="86"/>
                  </a:lnTo>
                  <a:lnTo>
                    <a:pt x="22" y="92"/>
                  </a:lnTo>
                  <a:lnTo>
                    <a:pt x="32" y="98"/>
                  </a:lnTo>
                  <a:lnTo>
                    <a:pt x="40" y="100"/>
                  </a:lnTo>
                  <a:lnTo>
                    <a:pt x="50" y="102"/>
                  </a:lnTo>
                  <a:lnTo>
                    <a:pt x="60" y="100"/>
                  </a:lnTo>
                  <a:lnTo>
                    <a:pt x="70" y="98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2" y="80"/>
                  </a:lnTo>
                  <a:lnTo>
                    <a:pt x="98" y="70"/>
                  </a:lnTo>
                  <a:lnTo>
                    <a:pt x="100" y="60"/>
                  </a:lnTo>
                  <a:lnTo>
                    <a:pt x="102" y="52"/>
                  </a:lnTo>
                  <a:lnTo>
                    <a:pt x="102" y="42"/>
                  </a:lnTo>
                  <a:lnTo>
                    <a:pt x="98" y="32"/>
                  </a:lnTo>
                  <a:lnTo>
                    <a:pt x="94" y="2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72" y="4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18"/>
            <p:cNvSpPr>
              <a:spLocks/>
            </p:cNvSpPr>
            <p:nvPr/>
          </p:nvSpPr>
          <p:spPr bwMode="auto">
            <a:xfrm>
              <a:off x="2978" y="2204"/>
              <a:ext cx="66" cy="66"/>
            </a:xfrm>
            <a:custGeom>
              <a:avLst/>
              <a:gdLst>
                <a:gd name="T0" fmla="*/ 14 w 66"/>
                <a:gd name="T1" fmla="*/ 60 h 66"/>
                <a:gd name="T2" fmla="*/ 14 w 66"/>
                <a:gd name="T3" fmla="*/ 60 h 66"/>
                <a:gd name="T4" fmla="*/ 10 w 66"/>
                <a:gd name="T5" fmla="*/ 56 h 66"/>
                <a:gd name="T6" fmla="*/ 6 w 66"/>
                <a:gd name="T7" fmla="*/ 50 h 66"/>
                <a:gd name="T8" fmla="*/ 2 w 66"/>
                <a:gd name="T9" fmla="*/ 44 h 66"/>
                <a:gd name="T10" fmla="*/ 0 w 66"/>
                <a:gd name="T11" fmla="*/ 38 h 66"/>
                <a:gd name="T12" fmla="*/ 0 w 66"/>
                <a:gd name="T13" fmla="*/ 38 h 66"/>
                <a:gd name="T14" fmla="*/ 0 w 66"/>
                <a:gd name="T15" fmla="*/ 32 h 66"/>
                <a:gd name="T16" fmla="*/ 0 w 66"/>
                <a:gd name="T17" fmla="*/ 26 h 66"/>
                <a:gd name="T18" fmla="*/ 2 w 66"/>
                <a:gd name="T19" fmla="*/ 20 h 66"/>
                <a:gd name="T20" fmla="*/ 6 w 66"/>
                <a:gd name="T21" fmla="*/ 14 h 66"/>
                <a:gd name="T22" fmla="*/ 6 w 66"/>
                <a:gd name="T23" fmla="*/ 14 h 66"/>
                <a:gd name="T24" fmla="*/ 10 w 66"/>
                <a:gd name="T25" fmla="*/ 8 h 66"/>
                <a:gd name="T26" fmla="*/ 16 w 66"/>
                <a:gd name="T27" fmla="*/ 4 h 66"/>
                <a:gd name="T28" fmla="*/ 20 w 66"/>
                <a:gd name="T29" fmla="*/ 2 h 66"/>
                <a:gd name="T30" fmla="*/ 26 w 66"/>
                <a:gd name="T31" fmla="*/ 0 h 66"/>
                <a:gd name="T32" fmla="*/ 34 w 66"/>
                <a:gd name="T33" fmla="*/ 0 h 66"/>
                <a:gd name="T34" fmla="*/ 40 w 66"/>
                <a:gd name="T35" fmla="*/ 0 h 66"/>
                <a:gd name="T36" fmla="*/ 46 w 66"/>
                <a:gd name="T37" fmla="*/ 2 h 66"/>
                <a:gd name="T38" fmla="*/ 52 w 66"/>
                <a:gd name="T39" fmla="*/ 6 h 66"/>
                <a:gd name="T40" fmla="*/ 52 w 66"/>
                <a:gd name="T41" fmla="*/ 6 h 66"/>
                <a:gd name="T42" fmla="*/ 58 w 66"/>
                <a:gd name="T43" fmla="*/ 12 h 66"/>
                <a:gd name="T44" fmla="*/ 62 w 66"/>
                <a:gd name="T45" fmla="*/ 18 h 66"/>
                <a:gd name="T46" fmla="*/ 64 w 66"/>
                <a:gd name="T47" fmla="*/ 24 h 66"/>
                <a:gd name="T48" fmla="*/ 66 w 66"/>
                <a:gd name="T49" fmla="*/ 32 h 66"/>
                <a:gd name="T50" fmla="*/ 66 w 66"/>
                <a:gd name="T51" fmla="*/ 32 h 66"/>
                <a:gd name="T52" fmla="*/ 64 w 66"/>
                <a:gd name="T53" fmla="*/ 42 h 66"/>
                <a:gd name="T54" fmla="*/ 60 w 66"/>
                <a:gd name="T55" fmla="*/ 52 h 66"/>
                <a:gd name="T56" fmla="*/ 60 w 66"/>
                <a:gd name="T57" fmla="*/ 52 h 66"/>
                <a:gd name="T58" fmla="*/ 56 w 66"/>
                <a:gd name="T59" fmla="*/ 56 h 66"/>
                <a:gd name="T60" fmla="*/ 52 w 66"/>
                <a:gd name="T61" fmla="*/ 60 h 66"/>
                <a:gd name="T62" fmla="*/ 46 w 66"/>
                <a:gd name="T63" fmla="*/ 64 h 66"/>
                <a:gd name="T64" fmla="*/ 40 w 66"/>
                <a:gd name="T65" fmla="*/ 64 h 66"/>
                <a:gd name="T66" fmla="*/ 34 w 66"/>
                <a:gd name="T67" fmla="*/ 66 h 66"/>
                <a:gd name="T68" fmla="*/ 26 w 66"/>
                <a:gd name="T69" fmla="*/ 64 h 66"/>
                <a:gd name="T70" fmla="*/ 20 w 66"/>
                <a:gd name="T71" fmla="*/ 62 h 66"/>
                <a:gd name="T72" fmla="*/ 14 w 66"/>
                <a:gd name="T73" fmla="*/ 60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" h="66">
                  <a:moveTo>
                    <a:pt x="14" y="60"/>
                  </a:move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2"/>
                  </a:lnTo>
                  <a:lnTo>
                    <a:pt x="64" y="42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4"/>
                  </a:lnTo>
                  <a:lnTo>
                    <a:pt x="40" y="64"/>
                  </a:lnTo>
                  <a:lnTo>
                    <a:pt x="34" y="66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19"/>
            <p:cNvSpPr>
              <a:spLocks/>
            </p:cNvSpPr>
            <p:nvPr/>
          </p:nvSpPr>
          <p:spPr bwMode="auto">
            <a:xfrm>
              <a:off x="2960" y="2186"/>
              <a:ext cx="102" cy="102"/>
            </a:xfrm>
            <a:custGeom>
              <a:avLst/>
              <a:gdLst>
                <a:gd name="T0" fmla="*/ 42 w 102"/>
                <a:gd name="T1" fmla="*/ 0 h 102"/>
                <a:gd name="T2" fmla="*/ 42 w 102"/>
                <a:gd name="T3" fmla="*/ 0 h 102"/>
                <a:gd name="T4" fmla="*/ 32 w 102"/>
                <a:gd name="T5" fmla="*/ 4 h 102"/>
                <a:gd name="T6" fmla="*/ 24 w 102"/>
                <a:gd name="T7" fmla="*/ 8 h 102"/>
                <a:gd name="T8" fmla="*/ 16 w 102"/>
                <a:gd name="T9" fmla="*/ 14 h 102"/>
                <a:gd name="T10" fmla="*/ 10 w 102"/>
                <a:gd name="T11" fmla="*/ 22 h 102"/>
                <a:gd name="T12" fmla="*/ 10 w 102"/>
                <a:gd name="T13" fmla="*/ 22 h 102"/>
                <a:gd name="T14" fmla="*/ 4 w 102"/>
                <a:gd name="T15" fmla="*/ 30 h 102"/>
                <a:gd name="T16" fmla="*/ 2 w 102"/>
                <a:gd name="T17" fmla="*/ 40 h 102"/>
                <a:gd name="T18" fmla="*/ 0 w 102"/>
                <a:gd name="T19" fmla="*/ 50 h 102"/>
                <a:gd name="T20" fmla="*/ 2 w 102"/>
                <a:gd name="T21" fmla="*/ 60 h 102"/>
                <a:gd name="T22" fmla="*/ 2 w 102"/>
                <a:gd name="T23" fmla="*/ 60 h 102"/>
                <a:gd name="T24" fmla="*/ 4 w 102"/>
                <a:gd name="T25" fmla="*/ 70 h 102"/>
                <a:gd name="T26" fmla="*/ 8 w 102"/>
                <a:gd name="T27" fmla="*/ 78 h 102"/>
                <a:gd name="T28" fmla="*/ 14 w 102"/>
                <a:gd name="T29" fmla="*/ 86 h 102"/>
                <a:gd name="T30" fmla="*/ 22 w 102"/>
                <a:gd name="T31" fmla="*/ 92 h 102"/>
                <a:gd name="T32" fmla="*/ 22 w 102"/>
                <a:gd name="T33" fmla="*/ 92 h 102"/>
                <a:gd name="T34" fmla="*/ 32 w 102"/>
                <a:gd name="T35" fmla="*/ 98 h 102"/>
                <a:gd name="T36" fmla="*/ 40 w 102"/>
                <a:gd name="T37" fmla="*/ 100 h 102"/>
                <a:gd name="T38" fmla="*/ 50 w 102"/>
                <a:gd name="T39" fmla="*/ 102 h 102"/>
                <a:gd name="T40" fmla="*/ 60 w 102"/>
                <a:gd name="T41" fmla="*/ 100 h 102"/>
                <a:gd name="T42" fmla="*/ 60 w 102"/>
                <a:gd name="T43" fmla="*/ 100 h 102"/>
                <a:gd name="T44" fmla="*/ 70 w 102"/>
                <a:gd name="T45" fmla="*/ 98 h 102"/>
                <a:gd name="T46" fmla="*/ 78 w 102"/>
                <a:gd name="T47" fmla="*/ 94 h 102"/>
                <a:gd name="T48" fmla="*/ 86 w 102"/>
                <a:gd name="T49" fmla="*/ 88 h 102"/>
                <a:gd name="T50" fmla="*/ 92 w 102"/>
                <a:gd name="T51" fmla="*/ 80 h 102"/>
                <a:gd name="T52" fmla="*/ 92 w 102"/>
                <a:gd name="T53" fmla="*/ 80 h 102"/>
                <a:gd name="T54" fmla="*/ 98 w 102"/>
                <a:gd name="T55" fmla="*/ 70 h 102"/>
                <a:gd name="T56" fmla="*/ 100 w 102"/>
                <a:gd name="T57" fmla="*/ 60 h 102"/>
                <a:gd name="T58" fmla="*/ 102 w 102"/>
                <a:gd name="T59" fmla="*/ 52 h 102"/>
                <a:gd name="T60" fmla="*/ 102 w 102"/>
                <a:gd name="T61" fmla="*/ 42 h 102"/>
                <a:gd name="T62" fmla="*/ 102 w 102"/>
                <a:gd name="T63" fmla="*/ 42 h 102"/>
                <a:gd name="T64" fmla="*/ 98 w 102"/>
                <a:gd name="T65" fmla="*/ 32 h 102"/>
                <a:gd name="T66" fmla="*/ 94 w 102"/>
                <a:gd name="T67" fmla="*/ 22 h 102"/>
                <a:gd name="T68" fmla="*/ 88 w 102"/>
                <a:gd name="T69" fmla="*/ 16 h 102"/>
                <a:gd name="T70" fmla="*/ 80 w 102"/>
                <a:gd name="T71" fmla="*/ 8 h 102"/>
                <a:gd name="T72" fmla="*/ 80 w 102"/>
                <a:gd name="T73" fmla="*/ 8 h 102"/>
                <a:gd name="T74" fmla="*/ 72 w 102"/>
                <a:gd name="T75" fmla="*/ 4 h 102"/>
                <a:gd name="T76" fmla="*/ 62 w 102"/>
                <a:gd name="T77" fmla="*/ 0 h 102"/>
                <a:gd name="T78" fmla="*/ 52 w 102"/>
                <a:gd name="T79" fmla="*/ 0 h 102"/>
                <a:gd name="T80" fmla="*/ 42 w 102"/>
                <a:gd name="T81" fmla="*/ 0 h 102"/>
                <a:gd name="T82" fmla="*/ 42 w 102"/>
                <a:gd name="T83" fmla="*/ 0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102">
                  <a:moveTo>
                    <a:pt x="42" y="0"/>
                  </a:moveTo>
                  <a:lnTo>
                    <a:pt x="42" y="0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4" y="70"/>
                  </a:lnTo>
                  <a:lnTo>
                    <a:pt x="8" y="78"/>
                  </a:lnTo>
                  <a:lnTo>
                    <a:pt x="14" y="86"/>
                  </a:lnTo>
                  <a:lnTo>
                    <a:pt x="22" y="92"/>
                  </a:lnTo>
                  <a:lnTo>
                    <a:pt x="32" y="98"/>
                  </a:lnTo>
                  <a:lnTo>
                    <a:pt x="40" y="100"/>
                  </a:lnTo>
                  <a:lnTo>
                    <a:pt x="50" y="102"/>
                  </a:lnTo>
                  <a:lnTo>
                    <a:pt x="60" y="100"/>
                  </a:lnTo>
                  <a:lnTo>
                    <a:pt x="70" y="98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2" y="80"/>
                  </a:lnTo>
                  <a:lnTo>
                    <a:pt x="98" y="70"/>
                  </a:lnTo>
                  <a:lnTo>
                    <a:pt x="100" y="60"/>
                  </a:lnTo>
                  <a:lnTo>
                    <a:pt x="102" y="52"/>
                  </a:lnTo>
                  <a:lnTo>
                    <a:pt x="102" y="42"/>
                  </a:lnTo>
                  <a:lnTo>
                    <a:pt x="98" y="32"/>
                  </a:lnTo>
                  <a:lnTo>
                    <a:pt x="94" y="2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72" y="4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20"/>
            <p:cNvSpPr>
              <a:spLocks/>
            </p:cNvSpPr>
            <p:nvPr/>
          </p:nvSpPr>
          <p:spPr bwMode="auto">
            <a:xfrm>
              <a:off x="3014" y="2098"/>
              <a:ext cx="108" cy="106"/>
            </a:xfrm>
            <a:custGeom>
              <a:avLst/>
              <a:gdLst>
                <a:gd name="T0" fmla="*/ 46 w 108"/>
                <a:gd name="T1" fmla="*/ 2 h 106"/>
                <a:gd name="T2" fmla="*/ 36 w 108"/>
                <a:gd name="T3" fmla="*/ 12 h 106"/>
                <a:gd name="T4" fmla="*/ 78 w 108"/>
                <a:gd name="T5" fmla="*/ 52 h 106"/>
                <a:gd name="T6" fmla="*/ 78 w 108"/>
                <a:gd name="T7" fmla="*/ 52 h 106"/>
                <a:gd name="T8" fmla="*/ 88 w 108"/>
                <a:gd name="T9" fmla="*/ 62 h 106"/>
                <a:gd name="T10" fmla="*/ 90 w 108"/>
                <a:gd name="T11" fmla="*/ 70 h 106"/>
                <a:gd name="T12" fmla="*/ 88 w 108"/>
                <a:gd name="T13" fmla="*/ 76 h 106"/>
                <a:gd name="T14" fmla="*/ 84 w 108"/>
                <a:gd name="T15" fmla="*/ 82 h 106"/>
                <a:gd name="T16" fmla="*/ 84 w 108"/>
                <a:gd name="T17" fmla="*/ 82 h 106"/>
                <a:gd name="T18" fmla="*/ 80 w 108"/>
                <a:gd name="T19" fmla="*/ 86 h 106"/>
                <a:gd name="T20" fmla="*/ 74 w 108"/>
                <a:gd name="T21" fmla="*/ 88 h 106"/>
                <a:gd name="T22" fmla="*/ 64 w 108"/>
                <a:gd name="T23" fmla="*/ 86 h 106"/>
                <a:gd name="T24" fmla="*/ 54 w 108"/>
                <a:gd name="T25" fmla="*/ 78 h 106"/>
                <a:gd name="T26" fmla="*/ 12 w 108"/>
                <a:gd name="T27" fmla="*/ 40 h 106"/>
                <a:gd name="T28" fmla="*/ 0 w 108"/>
                <a:gd name="T29" fmla="*/ 54 h 106"/>
                <a:gd name="T30" fmla="*/ 44 w 108"/>
                <a:gd name="T31" fmla="*/ 94 h 106"/>
                <a:gd name="T32" fmla="*/ 44 w 108"/>
                <a:gd name="T33" fmla="*/ 94 h 106"/>
                <a:gd name="T34" fmla="*/ 50 w 108"/>
                <a:gd name="T35" fmla="*/ 100 h 106"/>
                <a:gd name="T36" fmla="*/ 58 w 108"/>
                <a:gd name="T37" fmla="*/ 102 h 106"/>
                <a:gd name="T38" fmla="*/ 64 w 108"/>
                <a:gd name="T39" fmla="*/ 104 h 106"/>
                <a:gd name="T40" fmla="*/ 72 w 108"/>
                <a:gd name="T41" fmla="*/ 106 h 106"/>
                <a:gd name="T42" fmla="*/ 78 w 108"/>
                <a:gd name="T43" fmla="*/ 104 h 106"/>
                <a:gd name="T44" fmla="*/ 86 w 108"/>
                <a:gd name="T45" fmla="*/ 102 h 106"/>
                <a:gd name="T46" fmla="*/ 92 w 108"/>
                <a:gd name="T47" fmla="*/ 98 h 106"/>
                <a:gd name="T48" fmla="*/ 98 w 108"/>
                <a:gd name="T49" fmla="*/ 94 h 106"/>
                <a:gd name="T50" fmla="*/ 98 w 108"/>
                <a:gd name="T51" fmla="*/ 94 h 106"/>
                <a:gd name="T52" fmla="*/ 102 w 108"/>
                <a:gd name="T53" fmla="*/ 88 h 106"/>
                <a:gd name="T54" fmla="*/ 106 w 108"/>
                <a:gd name="T55" fmla="*/ 80 h 106"/>
                <a:gd name="T56" fmla="*/ 108 w 108"/>
                <a:gd name="T57" fmla="*/ 74 h 106"/>
                <a:gd name="T58" fmla="*/ 108 w 108"/>
                <a:gd name="T59" fmla="*/ 68 h 106"/>
                <a:gd name="T60" fmla="*/ 108 w 108"/>
                <a:gd name="T61" fmla="*/ 68 h 106"/>
                <a:gd name="T62" fmla="*/ 106 w 108"/>
                <a:gd name="T63" fmla="*/ 60 h 106"/>
                <a:gd name="T64" fmla="*/ 104 w 108"/>
                <a:gd name="T65" fmla="*/ 52 h 106"/>
                <a:gd name="T66" fmla="*/ 100 w 108"/>
                <a:gd name="T67" fmla="*/ 46 h 106"/>
                <a:gd name="T68" fmla="*/ 94 w 108"/>
                <a:gd name="T69" fmla="*/ 40 h 106"/>
                <a:gd name="T70" fmla="*/ 48 w 108"/>
                <a:gd name="T71" fmla="*/ 0 h 106"/>
                <a:gd name="T72" fmla="*/ 46 w 108"/>
                <a:gd name="T73" fmla="*/ 2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8" h="106">
                  <a:moveTo>
                    <a:pt x="46" y="2"/>
                  </a:moveTo>
                  <a:lnTo>
                    <a:pt x="36" y="12"/>
                  </a:lnTo>
                  <a:lnTo>
                    <a:pt x="78" y="52"/>
                  </a:lnTo>
                  <a:lnTo>
                    <a:pt x="88" y="62"/>
                  </a:lnTo>
                  <a:lnTo>
                    <a:pt x="90" y="70"/>
                  </a:lnTo>
                  <a:lnTo>
                    <a:pt x="88" y="76"/>
                  </a:lnTo>
                  <a:lnTo>
                    <a:pt x="84" y="82"/>
                  </a:lnTo>
                  <a:lnTo>
                    <a:pt x="80" y="86"/>
                  </a:lnTo>
                  <a:lnTo>
                    <a:pt x="74" y="88"/>
                  </a:lnTo>
                  <a:lnTo>
                    <a:pt x="64" y="86"/>
                  </a:lnTo>
                  <a:lnTo>
                    <a:pt x="54" y="78"/>
                  </a:lnTo>
                  <a:lnTo>
                    <a:pt x="12" y="40"/>
                  </a:lnTo>
                  <a:lnTo>
                    <a:pt x="0" y="54"/>
                  </a:lnTo>
                  <a:lnTo>
                    <a:pt x="44" y="94"/>
                  </a:lnTo>
                  <a:lnTo>
                    <a:pt x="50" y="100"/>
                  </a:lnTo>
                  <a:lnTo>
                    <a:pt x="58" y="102"/>
                  </a:lnTo>
                  <a:lnTo>
                    <a:pt x="64" y="104"/>
                  </a:lnTo>
                  <a:lnTo>
                    <a:pt x="72" y="106"/>
                  </a:lnTo>
                  <a:lnTo>
                    <a:pt x="78" y="104"/>
                  </a:lnTo>
                  <a:lnTo>
                    <a:pt x="86" y="102"/>
                  </a:lnTo>
                  <a:lnTo>
                    <a:pt x="92" y="98"/>
                  </a:lnTo>
                  <a:lnTo>
                    <a:pt x="98" y="94"/>
                  </a:lnTo>
                  <a:lnTo>
                    <a:pt x="102" y="88"/>
                  </a:lnTo>
                  <a:lnTo>
                    <a:pt x="106" y="80"/>
                  </a:lnTo>
                  <a:lnTo>
                    <a:pt x="108" y="74"/>
                  </a:lnTo>
                  <a:lnTo>
                    <a:pt x="108" y="68"/>
                  </a:lnTo>
                  <a:lnTo>
                    <a:pt x="106" y="60"/>
                  </a:lnTo>
                  <a:lnTo>
                    <a:pt x="104" y="52"/>
                  </a:lnTo>
                  <a:lnTo>
                    <a:pt x="100" y="46"/>
                  </a:lnTo>
                  <a:lnTo>
                    <a:pt x="94" y="40"/>
                  </a:lnTo>
                  <a:lnTo>
                    <a:pt x="48" y="0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21"/>
            <p:cNvSpPr>
              <a:spLocks/>
            </p:cNvSpPr>
            <p:nvPr/>
          </p:nvSpPr>
          <p:spPr bwMode="auto">
            <a:xfrm>
              <a:off x="3014" y="2098"/>
              <a:ext cx="108" cy="106"/>
            </a:xfrm>
            <a:custGeom>
              <a:avLst/>
              <a:gdLst>
                <a:gd name="T0" fmla="*/ 46 w 108"/>
                <a:gd name="T1" fmla="*/ 2 h 106"/>
                <a:gd name="T2" fmla="*/ 36 w 108"/>
                <a:gd name="T3" fmla="*/ 12 h 106"/>
                <a:gd name="T4" fmla="*/ 78 w 108"/>
                <a:gd name="T5" fmla="*/ 52 h 106"/>
                <a:gd name="T6" fmla="*/ 78 w 108"/>
                <a:gd name="T7" fmla="*/ 52 h 106"/>
                <a:gd name="T8" fmla="*/ 88 w 108"/>
                <a:gd name="T9" fmla="*/ 62 h 106"/>
                <a:gd name="T10" fmla="*/ 90 w 108"/>
                <a:gd name="T11" fmla="*/ 70 h 106"/>
                <a:gd name="T12" fmla="*/ 88 w 108"/>
                <a:gd name="T13" fmla="*/ 76 h 106"/>
                <a:gd name="T14" fmla="*/ 84 w 108"/>
                <a:gd name="T15" fmla="*/ 82 h 106"/>
                <a:gd name="T16" fmla="*/ 84 w 108"/>
                <a:gd name="T17" fmla="*/ 82 h 106"/>
                <a:gd name="T18" fmla="*/ 80 w 108"/>
                <a:gd name="T19" fmla="*/ 86 h 106"/>
                <a:gd name="T20" fmla="*/ 74 w 108"/>
                <a:gd name="T21" fmla="*/ 88 h 106"/>
                <a:gd name="T22" fmla="*/ 64 w 108"/>
                <a:gd name="T23" fmla="*/ 86 h 106"/>
                <a:gd name="T24" fmla="*/ 54 w 108"/>
                <a:gd name="T25" fmla="*/ 78 h 106"/>
                <a:gd name="T26" fmla="*/ 12 w 108"/>
                <a:gd name="T27" fmla="*/ 40 h 106"/>
                <a:gd name="T28" fmla="*/ 0 w 108"/>
                <a:gd name="T29" fmla="*/ 54 h 106"/>
                <a:gd name="T30" fmla="*/ 44 w 108"/>
                <a:gd name="T31" fmla="*/ 94 h 106"/>
                <a:gd name="T32" fmla="*/ 44 w 108"/>
                <a:gd name="T33" fmla="*/ 94 h 106"/>
                <a:gd name="T34" fmla="*/ 50 w 108"/>
                <a:gd name="T35" fmla="*/ 100 h 106"/>
                <a:gd name="T36" fmla="*/ 58 w 108"/>
                <a:gd name="T37" fmla="*/ 102 h 106"/>
                <a:gd name="T38" fmla="*/ 64 w 108"/>
                <a:gd name="T39" fmla="*/ 104 h 106"/>
                <a:gd name="T40" fmla="*/ 72 w 108"/>
                <a:gd name="T41" fmla="*/ 106 h 106"/>
                <a:gd name="T42" fmla="*/ 78 w 108"/>
                <a:gd name="T43" fmla="*/ 104 h 106"/>
                <a:gd name="T44" fmla="*/ 86 w 108"/>
                <a:gd name="T45" fmla="*/ 102 h 106"/>
                <a:gd name="T46" fmla="*/ 92 w 108"/>
                <a:gd name="T47" fmla="*/ 98 h 106"/>
                <a:gd name="T48" fmla="*/ 98 w 108"/>
                <a:gd name="T49" fmla="*/ 94 h 106"/>
                <a:gd name="T50" fmla="*/ 98 w 108"/>
                <a:gd name="T51" fmla="*/ 94 h 106"/>
                <a:gd name="T52" fmla="*/ 102 w 108"/>
                <a:gd name="T53" fmla="*/ 88 h 106"/>
                <a:gd name="T54" fmla="*/ 106 w 108"/>
                <a:gd name="T55" fmla="*/ 80 h 106"/>
                <a:gd name="T56" fmla="*/ 108 w 108"/>
                <a:gd name="T57" fmla="*/ 74 h 106"/>
                <a:gd name="T58" fmla="*/ 108 w 108"/>
                <a:gd name="T59" fmla="*/ 68 h 106"/>
                <a:gd name="T60" fmla="*/ 108 w 108"/>
                <a:gd name="T61" fmla="*/ 68 h 106"/>
                <a:gd name="T62" fmla="*/ 106 w 108"/>
                <a:gd name="T63" fmla="*/ 60 h 106"/>
                <a:gd name="T64" fmla="*/ 104 w 108"/>
                <a:gd name="T65" fmla="*/ 52 h 106"/>
                <a:gd name="T66" fmla="*/ 100 w 108"/>
                <a:gd name="T67" fmla="*/ 46 h 106"/>
                <a:gd name="T68" fmla="*/ 94 w 108"/>
                <a:gd name="T69" fmla="*/ 40 h 106"/>
                <a:gd name="T70" fmla="*/ 48 w 108"/>
                <a:gd name="T71" fmla="*/ 0 h 106"/>
                <a:gd name="T72" fmla="*/ 46 w 108"/>
                <a:gd name="T73" fmla="*/ 2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8" h="106">
                  <a:moveTo>
                    <a:pt x="46" y="2"/>
                  </a:moveTo>
                  <a:lnTo>
                    <a:pt x="36" y="12"/>
                  </a:lnTo>
                  <a:lnTo>
                    <a:pt x="78" y="52"/>
                  </a:lnTo>
                  <a:lnTo>
                    <a:pt x="88" y="62"/>
                  </a:lnTo>
                  <a:lnTo>
                    <a:pt x="90" y="70"/>
                  </a:lnTo>
                  <a:lnTo>
                    <a:pt x="88" y="76"/>
                  </a:lnTo>
                  <a:lnTo>
                    <a:pt x="84" y="82"/>
                  </a:lnTo>
                  <a:lnTo>
                    <a:pt x="80" y="86"/>
                  </a:lnTo>
                  <a:lnTo>
                    <a:pt x="74" y="88"/>
                  </a:lnTo>
                  <a:lnTo>
                    <a:pt x="64" y="86"/>
                  </a:lnTo>
                  <a:lnTo>
                    <a:pt x="54" y="78"/>
                  </a:lnTo>
                  <a:lnTo>
                    <a:pt x="12" y="40"/>
                  </a:lnTo>
                  <a:lnTo>
                    <a:pt x="0" y="54"/>
                  </a:lnTo>
                  <a:lnTo>
                    <a:pt x="44" y="94"/>
                  </a:lnTo>
                  <a:lnTo>
                    <a:pt x="50" y="100"/>
                  </a:lnTo>
                  <a:lnTo>
                    <a:pt x="58" y="102"/>
                  </a:lnTo>
                  <a:lnTo>
                    <a:pt x="64" y="104"/>
                  </a:lnTo>
                  <a:lnTo>
                    <a:pt x="72" y="106"/>
                  </a:lnTo>
                  <a:lnTo>
                    <a:pt x="78" y="104"/>
                  </a:lnTo>
                  <a:lnTo>
                    <a:pt x="86" y="102"/>
                  </a:lnTo>
                  <a:lnTo>
                    <a:pt x="92" y="98"/>
                  </a:lnTo>
                  <a:lnTo>
                    <a:pt x="98" y="94"/>
                  </a:lnTo>
                  <a:lnTo>
                    <a:pt x="102" y="88"/>
                  </a:lnTo>
                  <a:lnTo>
                    <a:pt x="106" y="80"/>
                  </a:lnTo>
                  <a:lnTo>
                    <a:pt x="108" y="74"/>
                  </a:lnTo>
                  <a:lnTo>
                    <a:pt x="108" y="68"/>
                  </a:lnTo>
                  <a:lnTo>
                    <a:pt x="106" y="60"/>
                  </a:lnTo>
                  <a:lnTo>
                    <a:pt x="104" y="52"/>
                  </a:lnTo>
                  <a:lnTo>
                    <a:pt x="100" y="46"/>
                  </a:lnTo>
                  <a:lnTo>
                    <a:pt x="94" y="40"/>
                  </a:lnTo>
                  <a:lnTo>
                    <a:pt x="48" y="0"/>
                  </a:lnTo>
                  <a:lnTo>
                    <a:pt x="4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22"/>
            <p:cNvSpPr>
              <a:spLocks/>
            </p:cNvSpPr>
            <p:nvPr/>
          </p:nvSpPr>
          <p:spPr bwMode="auto">
            <a:xfrm>
              <a:off x="3074" y="2024"/>
              <a:ext cx="142" cy="130"/>
            </a:xfrm>
            <a:custGeom>
              <a:avLst/>
              <a:gdLst>
                <a:gd name="T0" fmla="*/ 70 w 142"/>
                <a:gd name="T1" fmla="*/ 2 h 130"/>
                <a:gd name="T2" fmla="*/ 58 w 142"/>
                <a:gd name="T3" fmla="*/ 12 h 130"/>
                <a:gd name="T4" fmla="*/ 58 w 142"/>
                <a:gd name="T5" fmla="*/ 12 h 130"/>
                <a:gd name="T6" fmla="*/ 98 w 142"/>
                <a:gd name="T7" fmla="*/ 58 h 130"/>
                <a:gd name="T8" fmla="*/ 98 w 142"/>
                <a:gd name="T9" fmla="*/ 58 h 130"/>
                <a:gd name="T10" fmla="*/ 0 w 142"/>
                <a:gd name="T11" fmla="*/ 48 h 130"/>
                <a:gd name="T12" fmla="*/ 70 w 142"/>
                <a:gd name="T13" fmla="*/ 130 h 130"/>
                <a:gd name="T14" fmla="*/ 84 w 142"/>
                <a:gd name="T15" fmla="*/ 118 h 130"/>
                <a:gd name="T16" fmla="*/ 84 w 142"/>
                <a:gd name="T17" fmla="*/ 118 h 130"/>
                <a:gd name="T18" fmla="*/ 44 w 142"/>
                <a:gd name="T19" fmla="*/ 70 h 130"/>
                <a:gd name="T20" fmla="*/ 44 w 142"/>
                <a:gd name="T21" fmla="*/ 70 h 130"/>
                <a:gd name="T22" fmla="*/ 142 w 142"/>
                <a:gd name="T23" fmla="*/ 80 h 130"/>
                <a:gd name="T24" fmla="*/ 72 w 142"/>
                <a:gd name="T25" fmla="*/ 0 h 130"/>
                <a:gd name="T26" fmla="*/ 70 w 142"/>
                <a:gd name="T27" fmla="*/ 2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" h="130">
                  <a:moveTo>
                    <a:pt x="70" y="2"/>
                  </a:moveTo>
                  <a:lnTo>
                    <a:pt x="58" y="12"/>
                  </a:lnTo>
                  <a:lnTo>
                    <a:pt x="98" y="58"/>
                  </a:lnTo>
                  <a:lnTo>
                    <a:pt x="0" y="48"/>
                  </a:lnTo>
                  <a:lnTo>
                    <a:pt x="70" y="130"/>
                  </a:lnTo>
                  <a:lnTo>
                    <a:pt x="84" y="118"/>
                  </a:lnTo>
                  <a:lnTo>
                    <a:pt x="44" y="70"/>
                  </a:lnTo>
                  <a:lnTo>
                    <a:pt x="142" y="80"/>
                  </a:lnTo>
                  <a:lnTo>
                    <a:pt x="72" y="0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23"/>
            <p:cNvSpPr>
              <a:spLocks/>
            </p:cNvSpPr>
            <p:nvPr/>
          </p:nvSpPr>
          <p:spPr bwMode="auto">
            <a:xfrm>
              <a:off x="3074" y="2024"/>
              <a:ext cx="142" cy="130"/>
            </a:xfrm>
            <a:custGeom>
              <a:avLst/>
              <a:gdLst>
                <a:gd name="T0" fmla="*/ 70 w 142"/>
                <a:gd name="T1" fmla="*/ 2 h 130"/>
                <a:gd name="T2" fmla="*/ 58 w 142"/>
                <a:gd name="T3" fmla="*/ 12 h 130"/>
                <a:gd name="T4" fmla="*/ 58 w 142"/>
                <a:gd name="T5" fmla="*/ 12 h 130"/>
                <a:gd name="T6" fmla="*/ 98 w 142"/>
                <a:gd name="T7" fmla="*/ 58 h 130"/>
                <a:gd name="T8" fmla="*/ 98 w 142"/>
                <a:gd name="T9" fmla="*/ 58 h 130"/>
                <a:gd name="T10" fmla="*/ 0 w 142"/>
                <a:gd name="T11" fmla="*/ 48 h 130"/>
                <a:gd name="T12" fmla="*/ 70 w 142"/>
                <a:gd name="T13" fmla="*/ 130 h 130"/>
                <a:gd name="T14" fmla="*/ 84 w 142"/>
                <a:gd name="T15" fmla="*/ 118 h 130"/>
                <a:gd name="T16" fmla="*/ 84 w 142"/>
                <a:gd name="T17" fmla="*/ 118 h 130"/>
                <a:gd name="T18" fmla="*/ 44 w 142"/>
                <a:gd name="T19" fmla="*/ 70 h 130"/>
                <a:gd name="T20" fmla="*/ 44 w 142"/>
                <a:gd name="T21" fmla="*/ 70 h 130"/>
                <a:gd name="T22" fmla="*/ 142 w 142"/>
                <a:gd name="T23" fmla="*/ 80 h 130"/>
                <a:gd name="T24" fmla="*/ 72 w 142"/>
                <a:gd name="T25" fmla="*/ 0 h 130"/>
                <a:gd name="T26" fmla="*/ 70 w 142"/>
                <a:gd name="T27" fmla="*/ 2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" h="130">
                  <a:moveTo>
                    <a:pt x="70" y="2"/>
                  </a:moveTo>
                  <a:lnTo>
                    <a:pt x="58" y="12"/>
                  </a:lnTo>
                  <a:lnTo>
                    <a:pt x="98" y="58"/>
                  </a:lnTo>
                  <a:lnTo>
                    <a:pt x="0" y="48"/>
                  </a:lnTo>
                  <a:lnTo>
                    <a:pt x="70" y="130"/>
                  </a:lnTo>
                  <a:lnTo>
                    <a:pt x="84" y="118"/>
                  </a:lnTo>
                  <a:lnTo>
                    <a:pt x="44" y="70"/>
                  </a:lnTo>
                  <a:lnTo>
                    <a:pt x="142" y="80"/>
                  </a:lnTo>
                  <a:lnTo>
                    <a:pt x="72" y="0"/>
                  </a:lnTo>
                  <a:lnTo>
                    <a:pt x="7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24"/>
            <p:cNvSpPr>
              <a:spLocks/>
            </p:cNvSpPr>
            <p:nvPr/>
          </p:nvSpPr>
          <p:spPr bwMode="auto">
            <a:xfrm>
              <a:off x="3164" y="1978"/>
              <a:ext cx="86" cy="104"/>
            </a:xfrm>
            <a:custGeom>
              <a:avLst/>
              <a:gdLst>
                <a:gd name="T0" fmla="*/ 48 w 86"/>
                <a:gd name="T1" fmla="*/ 2 h 104"/>
                <a:gd name="T2" fmla="*/ 0 w 86"/>
                <a:gd name="T3" fmla="*/ 34 h 104"/>
                <a:gd name="T4" fmla="*/ 8 w 86"/>
                <a:gd name="T5" fmla="*/ 48 h 104"/>
                <a:gd name="T6" fmla="*/ 8 w 86"/>
                <a:gd name="T7" fmla="*/ 48 h 104"/>
                <a:gd name="T8" fmla="*/ 26 w 86"/>
                <a:gd name="T9" fmla="*/ 36 h 104"/>
                <a:gd name="T10" fmla="*/ 26 w 86"/>
                <a:gd name="T11" fmla="*/ 36 h 104"/>
                <a:gd name="T12" fmla="*/ 70 w 86"/>
                <a:gd name="T13" fmla="*/ 104 h 104"/>
                <a:gd name="T14" fmla="*/ 86 w 86"/>
                <a:gd name="T15" fmla="*/ 94 h 104"/>
                <a:gd name="T16" fmla="*/ 86 w 86"/>
                <a:gd name="T17" fmla="*/ 94 h 104"/>
                <a:gd name="T18" fmla="*/ 42 w 86"/>
                <a:gd name="T19" fmla="*/ 26 h 104"/>
                <a:gd name="T20" fmla="*/ 42 w 86"/>
                <a:gd name="T21" fmla="*/ 26 h 104"/>
                <a:gd name="T22" fmla="*/ 60 w 86"/>
                <a:gd name="T23" fmla="*/ 14 h 104"/>
                <a:gd name="T24" fmla="*/ 50 w 86"/>
                <a:gd name="T25" fmla="*/ 0 h 104"/>
                <a:gd name="T26" fmla="*/ 48 w 86"/>
                <a:gd name="T27" fmla="*/ 2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104">
                  <a:moveTo>
                    <a:pt x="48" y="2"/>
                  </a:moveTo>
                  <a:lnTo>
                    <a:pt x="0" y="34"/>
                  </a:lnTo>
                  <a:lnTo>
                    <a:pt x="8" y="48"/>
                  </a:lnTo>
                  <a:lnTo>
                    <a:pt x="26" y="36"/>
                  </a:lnTo>
                  <a:lnTo>
                    <a:pt x="70" y="104"/>
                  </a:lnTo>
                  <a:lnTo>
                    <a:pt x="86" y="94"/>
                  </a:lnTo>
                  <a:lnTo>
                    <a:pt x="42" y="26"/>
                  </a:lnTo>
                  <a:lnTo>
                    <a:pt x="60" y="14"/>
                  </a:lnTo>
                  <a:lnTo>
                    <a:pt x="50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25"/>
            <p:cNvSpPr>
              <a:spLocks/>
            </p:cNvSpPr>
            <p:nvPr/>
          </p:nvSpPr>
          <p:spPr bwMode="auto">
            <a:xfrm>
              <a:off x="3164" y="1978"/>
              <a:ext cx="86" cy="104"/>
            </a:xfrm>
            <a:custGeom>
              <a:avLst/>
              <a:gdLst>
                <a:gd name="T0" fmla="*/ 48 w 86"/>
                <a:gd name="T1" fmla="*/ 2 h 104"/>
                <a:gd name="T2" fmla="*/ 0 w 86"/>
                <a:gd name="T3" fmla="*/ 34 h 104"/>
                <a:gd name="T4" fmla="*/ 8 w 86"/>
                <a:gd name="T5" fmla="*/ 48 h 104"/>
                <a:gd name="T6" fmla="*/ 8 w 86"/>
                <a:gd name="T7" fmla="*/ 48 h 104"/>
                <a:gd name="T8" fmla="*/ 26 w 86"/>
                <a:gd name="T9" fmla="*/ 36 h 104"/>
                <a:gd name="T10" fmla="*/ 26 w 86"/>
                <a:gd name="T11" fmla="*/ 36 h 104"/>
                <a:gd name="T12" fmla="*/ 70 w 86"/>
                <a:gd name="T13" fmla="*/ 104 h 104"/>
                <a:gd name="T14" fmla="*/ 86 w 86"/>
                <a:gd name="T15" fmla="*/ 94 h 104"/>
                <a:gd name="T16" fmla="*/ 86 w 86"/>
                <a:gd name="T17" fmla="*/ 94 h 104"/>
                <a:gd name="T18" fmla="*/ 42 w 86"/>
                <a:gd name="T19" fmla="*/ 26 h 104"/>
                <a:gd name="T20" fmla="*/ 42 w 86"/>
                <a:gd name="T21" fmla="*/ 26 h 104"/>
                <a:gd name="T22" fmla="*/ 60 w 86"/>
                <a:gd name="T23" fmla="*/ 14 h 104"/>
                <a:gd name="T24" fmla="*/ 50 w 86"/>
                <a:gd name="T25" fmla="*/ 0 h 104"/>
                <a:gd name="T26" fmla="*/ 48 w 86"/>
                <a:gd name="T27" fmla="*/ 2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104">
                  <a:moveTo>
                    <a:pt x="48" y="2"/>
                  </a:moveTo>
                  <a:lnTo>
                    <a:pt x="0" y="34"/>
                  </a:lnTo>
                  <a:lnTo>
                    <a:pt x="8" y="48"/>
                  </a:lnTo>
                  <a:lnTo>
                    <a:pt x="26" y="36"/>
                  </a:lnTo>
                  <a:lnTo>
                    <a:pt x="70" y="104"/>
                  </a:lnTo>
                  <a:lnTo>
                    <a:pt x="86" y="94"/>
                  </a:lnTo>
                  <a:lnTo>
                    <a:pt x="42" y="26"/>
                  </a:lnTo>
                  <a:lnTo>
                    <a:pt x="60" y="14"/>
                  </a:lnTo>
                  <a:lnTo>
                    <a:pt x="50" y="0"/>
                  </a:lnTo>
                  <a:lnTo>
                    <a:pt x="4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26"/>
            <p:cNvSpPr>
              <a:spLocks/>
            </p:cNvSpPr>
            <p:nvPr/>
          </p:nvSpPr>
          <p:spPr bwMode="auto">
            <a:xfrm>
              <a:off x="3224" y="1934"/>
              <a:ext cx="90" cy="110"/>
            </a:xfrm>
            <a:custGeom>
              <a:avLst/>
              <a:gdLst>
                <a:gd name="T0" fmla="*/ 68 w 90"/>
                <a:gd name="T1" fmla="*/ 2 h 110"/>
                <a:gd name="T2" fmla="*/ 54 w 90"/>
                <a:gd name="T3" fmla="*/ 10 h 110"/>
                <a:gd name="T4" fmla="*/ 54 w 90"/>
                <a:gd name="T5" fmla="*/ 10 h 110"/>
                <a:gd name="T6" fmla="*/ 52 w 90"/>
                <a:gd name="T7" fmla="*/ 50 h 110"/>
                <a:gd name="T8" fmla="*/ 52 w 90"/>
                <a:gd name="T9" fmla="*/ 50 h 110"/>
                <a:gd name="T10" fmla="*/ 18 w 90"/>
                <a:gd name="T11" fmla="*/ 28 h 110"/>
                <a:gd name="T12" fmla="*/ 0 w 90"/>
                <a:gd name="T13" fmla="*/ 38 h 110"/>
                <a:gd name="T14" fmla="*/ 0 w 90"/>
                <a:gd name="T15" fmla="*/ 38 h 110"/>
                <a:gd name="T16" fmla="*/ 54 w 90"/>
                <a:gd name="T17" fmla="*/ 72 h 110"/>
                <a:gd name="T18" fmla="*/ 54 w 90"/>
                <a:gd name="T19" fmla="*/ 72 h 110"/>
                <a:gd name="T20" fmla="*/ 74 w 90"/>
                <a:gd name="T21" fmla="*/ 110 h 110"/>
                <a:gd name="T22" fmla="*/ 90 w 90"/>
                <a:gd name="T23" fmla="*/ 100 h 110"/>
                <a:gd name="T24" fmla="*/ 90 w 90"/>
                <a:gd name="T25" fmla="*/ 100 h 110"/>
                <a:gd name="T26" fmla="*/ 70 w 90"/>
                <a:gd name="T27" fmla="*/ 64 h 110"/>
                <a:gd name="T28" fmla="*/ 70 w 90"/>
                <a:gd name="T29" fmla="*/ 64 h 110"/>
                <a:gd name="T30" fmla="*/ 72 w 90"/>
                <a:gd name="T31" fmla="*/ 0 h 110"/>
                <a:gd name="T32" fmla="*/ 68 w 90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10">
                  <a:moveTo>
                    <a:pt x="68" y="2"/>
                  </a:moveTo>
                  <a:lnTo>
                    <a:pt x="54" y="10"/>
                  </a:lnTo>
                  <a:lnTo>
                    <a:pt x="52" y="50"/>
                  </a:lnTo>
                  <a:lnTo>
                    <a:pt x="18" y="28"/>
                  </a:lnTo>
                  <a:lnTo>
                    <a:pt x="0" y="38"/>
                  </a:lnTo>
                  <a:lnTo>
                    <a:pt x="54" y="72"/>
                  </a:lnTo>
                  <a:lnTo>
                    <a:pt x="74" y="110"/>
                  </a:lnTo>
                  <a:lnTo>
                    <a:pt x="90" y="100"/>
                  </a:lnTo>
                  <a:lnTo>
                    <a:pt x="70" y="64"/>
                  </a:lnTo>
                  <a:lnTo>
                    <a:pt x="72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27"/>
            <p:cNvSpPr>
              <a:spLocks/>
            </p:cNvSpPr>
            <p:nvPr/>
          </p:nvSpPr>
          <p:spPr bwMode="auto">
            <a:xfrm>
              <a:off x="3224" y="1934"/>
              <a:ext cx="90" cy="110"/>
            </a:xfrm>
            <a:custGeom>
              <a:avLst/>
              <a:gdLst>
                <a:gd name="T0" fmla="*/ 68 w 90"/>
                <a:gd name="T1" fmla="*/ 2 h 110"/>
                <a:gd name="T2" fmla="*/ 54 w 90"/>
                <a:gd name="T3" fmla="*/ 10 h 110"/>
                <a:gd name="T4" fmla="*/ 54 w 90"/>
                <a:gd name="T5" fmla="*/ 10 h 110"/>
                <a:gd name="T6" fmla="*/ 52 w 90"/>
                <a:gd name="T7" fmla="*/ 50 h 110"/>
                <a:gd name="T8" fmla="*/ 52 w 90"/>
                <a:gd name="T9" fmla="*/ 50 h 110"/>
                <a:gd name="T10" fmla="*/ 18 w 90"/>
                <a:gd name="T11" fmla="*/ 28 h 110"/>
                <a:gd name="T12" fmla="*/ 0 w 90"/>
                <a:gd name="T13" fmla="*/ 38 h 110"/>
                <a:gd name="T14" fmla="*/ 0 w 90"/>
                <a:gd name="T15" fmla="*/ 38 h 110"/>
                <a:gd name="T16" fmla="*/ 54 w 90"/>
                <a:gd name="T17" fmla="*/ 72 h 110"/>
                <a:gd name="T18" fmla="*/ 54 w 90"/>
                <a:gd name="T19" fmla="*/ 72 h 110"/>
                <a:gd name="T20" fmla="*/ 74 w 90"/>
                <a:gd name="T21" fmla="*/ 110 h 110"/>
                <a:gd name="T22" fmla="*/ 90 w 90"/>
                <a:gd name="T23" fmla="*/ 100 h 110"/>
                <a:gd name="T24" fmla="*/ 90 w 90"/>
                <a:gd name="T25" fmla="*/ 100 h 110"/>
                <a:gd name="T26" fmla="*/ 70 w 90"/>
                <a:gd name="T27" fmla="*/ 64 h 110"/>
                <a:gd name="T28" fmla="*/ 70 w 90"/>
                <a:gd name="T29" fmla="*/ 64 h 110"/>
                <a:gd name="T30" fmla="*/ 72 w 90"/>
                <a:gd name="T31" fmla="*/ 0 h 110"/>
                <a:gd name="T32" fmla="*/ 68 w 90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10">
                  <a:moveTo>
                    <a:pt x="68" y="2"/>
                  </a:moveTo>
                  <a:lnTo>
                    <a:pt x="54" y="10"/>
                  </a:lnTo>
                  <a:lnTo>
                    <a:pt x="52" y="50"/>
                  </a:lnTo>
                  <a:lnTo>
                    <a:pt x="18" y="28"/>
                  </a:lnTo>
                  <a:lnTo>
                    <a:pt x="0" y="38"/>
                  </a:lnTo>
                  <a:lnTo>
                    <a:pt x="54" y="72"/>
                  </a:lnTo>
                  <a:lnTo>
                    <a:pt x="74" y="110"/>
                  </a:lnTo>
                  <a:lnTo>
                    <a:pt x="90" y="100"/>
                  </a:lnTo>
                  <a:lnTo>
                    <a:pt x="70" y="64"/>
                  </a:lnTo>
                  <a:lnTo>
                    <a:pt x="72" y="0"/>
                  </a:lnTo>
                  <a:lnTo>
                    <a:pt x="6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28"/>
            <p:cNvSpPr>
              <a:spLocks noEditPoints="1"/>
            </p:cNvSpPr>
            <p:nvPr/>
          </p:nvSpPr>
          <p:spPr bwMode="auto">
            <a:xfrm>
              <a:off x="3372" y="1888"/>
              <a:ext cx="100" cy="102"/>
            </a:xfrm>
            <a:custGeom>
              <a:avLst/>
              <a:gdLst>
                <a:gd name="T0" fmla="*/ 76 w 100"/>
                <a:gd name="T1" fmla="*/ 44 h 102"/>
                <a:gd name="T2" fmla="*/ 18 w 100"/>
                <a:gd name="T3" fmla="*/ 60 h 102"/>
                <a:gd name="T4" fmla="*/ 18 w 100"/>
                <a:gd name="T5" fmla="*/ 48 h 102"/>
                <a:gd name="T6" fmla="*/ 22 w 100"/>
                <a:gd name="T7" fmla="*/ 36 h 102"/>
                <a:gd name="T8" fmla="*/ 30 w 100"/>
                <a:gd name="T9" fmla="*/ 26 h 102"/>
                <a:gd name="T10" fmla="*/ 40 w 100"/>
                <a:gd name="T11" fmla="*/ 20 h 102"/>
                <a:gd name="T12" fmla="*/ 48 w 100"/>
                <a:gd name="T13" fmla="*/ 18 h 102"/>
                <a:gd name="T14" fmla="*/ 60 w 100"/>
                <a:gd name="T15" fmla="*/ 20 h 102"/>
                <a:gd name="T16" fmla="*/ 66 w 100"/>
                <a:gd name="T17" fmla="*/ 22 h 102"/>
                <a:gd name="T18" fmla="*/ 76 w 100"/>
                <a:gd name="T19" fmla="*/ 30 h 102"/>
                <a:gd name="T20" fmla="*/ 82 w 100"/>
                <a:gd name="T21" fmla="*/ 42 h 102"/>
                <a:gd name="T22" fmla="*/ 82 w 100"/>
                <a:gd name="T23" fmla="*/ 48 h 102"/>
                <a:gd name="T24" fmla="*/ 82 w 100"/>
                <a:gd name="T25" fmla="*/ 62 h 102"/>
                <a:gd name="T26" fmla="*/ 78 w 100"/>
                <a:gd name="T27" fmla="*/ 68 h 102"/>
                <a:gd name="T28" fmla="*/ 70 w 100"/>
                <a:gd name="T29" fmla="*/ 78 h 102"/>
                <a:gd name="T30" fmla="*/ 60 w 100"/>
                <a:gd name="T31" fmla="*/ 84 h 102"/>
                <a:gd name="T32" fmla="*/ 52 w 100"/>
                <a:gd name="T33" fmla="*/ 84 h 102"/>
                <a:gd name="T34" fmla="*/ 40 w 100"/>
                <a:gd name="T35" fmla="*/ 82 h 102"/>
                <a:gd name="T36" fmla="*/ 30 w 100"/>
                <a:gd name="T37" fmla="*/ 76 h 102"/>
                <a:gd name="T38" fmla="*/ 22 w 100"/>
                <a:gd name="T39" fmla="*/ 66 h 102"/>
                <a:gd name="T40" fmla="*/ 18 w 100"/>
                <a:gd name="T41" fmla="*/ 60 h 102"/>
                <a:gd name="T42" fmla="*/ 36 w 100"/>
                <a:gd name="T43" fmla="*/ 2 h 102"/>
                <a:gd name="T44" fmla="*/ 18 w 100"/>
                <a:gd name="T45" fmla="*/ 12 h 102"/>
                <a:gd name="T46" fmla="*/ 6 w 100"/>
                <a:gd name="T47" fmla="*/ 28 h 102"/>
                <a:gd name="T48" fmla="*/ 2 w 100"/>
                <a:gd name="T49" fmla="*/ 36 h 102"/>
                <a:gd name="T50" fmla="*/ 0 w 100"/>
                <a:gd name="T51" fmla="*/ 56 h 102"/>
                <a:gd name="T52" fmla="*/ 2 w 100"/>
                <a:gd name="T53" fmla="*/ 66 h 102"/>
                <a:gd name="T54" fmla="*/ 10 w 100"/>
                <a:gd name="T55" fmla="*/ 84 h 102"/>
                <a:gd name="T56" fmla="*/ 26 w 100"/>
                <a:gd name="T57" fmla="*/ 96 h 102"/>
                <a:gd name="T58" fmla="*/ 44 w 100"/>
                <a:gd name="T59" fmla="*/ 102 h 102"/>
                <a:gd name="T60" fmla="*/ 64 w 100"/>
                <a:gd name="T61" fmla="*/ 100 h 102"/>
                <a:gd name="T62" fmla="*/ 74 w 100"/>
                <a:gd name="T63" fmla="*/ 96 h 102"/>
                <a:gd name="T64" fmla="*/ 90 w 100"/>
                <a:gd name="T65" fmla="*/ 84 h 102"/>
                <a:gd name="T66" fmla="*/ 98 w 100"/>
                <a:gd name="T67" fmla="*/ 68 h 102"/>
                <a:gd name="T68" fmla="*/ 100 w 100"/>
                <a:gd name="T69" fmla="*/ 48 h 102"/>
                <a:gd name="T70" fmla="*/ 100 w 100"/>
                <a:gd name="T71" fmla="*/ 38 h 102"/>
                <a:gd name="T72" fmla="*/ 90 w 100"/>
                <a:gd name="T73" fmla="*/ 20 h 102"/>
                <a:gd name="T74" fmla="*/ 74 w 100"/>
                <a:gd name="T75" fmla="*/ 8 h 102"/>
                <a:gd name="T76" fmla="*/ 56 w 100"/>
                <a:gd name="T77" fmla="*/ 2 h 102"/>
                <a:gd name="T78" fmla="*/ 36 w 100"/>
                <a:gd name="T79" fmla="*/ 2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" h="102">
                  <a:moveTo>
                    <a:pt x="76" y="44"/>
                  </a:moveTo>
                  <a:lnTo>
                    <a:pt x="76" y="44"/>
                  </a:lnTo>
                  <a:close/>
                  <a:moveTo>
                    <a:pt x="18" y="60"/>
                  </a:moveTo>
                  <a:lnTo>
                    <a:pt x="18" y="60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20"/>
                  </a:lnTo>
                  <a:lnTo>
                    <a:pt x="66" y="22"/>
                  </a:lnTo>
                  <a:lnTo>
                    <a:pt x="70" y="26"/>
                  </a:lnTo>
                  <a:lnTo>
                    <a:pt x="76" y="30"/>
                  </a:lnTo>
                  <a:lnTo>
                    <a:pt x="80" y="36"/>
                  </a:lnTo>
                  <a:lnTo>
                    <a:pt x="82" y="42"/>
                  </a:lnTo>
                  <a:lnTo>
                    <a:pt x="82" y="48"/>
                  </a:lnTo>
                  <a:lnTo>
                    <a:pt x="82" y="56"/>
                  </a:lnTo>
                  <a:lnTo>
                    <a:pt x="82" y="62"/>
                  </a:lnTo>
                  <a:lnTo>
                    <a:pt x="78" y="68"/>
                  </a:lnTo>
                  <a:lnTo>
                    <a:pt x="76" y="72"/>
                  </a:lnTo>
                  <a:lnTo>
                    <a:pt x="70" y="78"/>
                  </a:lnTo>
                  <a:lnTo>
                    <a:pt x="66" y="80"/>
                  </a:lnTo>
                  <a:lnTo>
                    <a:pt x="60" y="84"/>
                  </a:lnTo>
                  <a:lnTo>
                    <a:pt x="52" y="84"/>
                  </a:lnTo>
                  <a:lnTo>
                    <a:pt x="46" y="84"/>
                  </a:lnTo>
                  <a:lnTo>
                    <a:pt x="40" y="82"/>
                  </a:lnTo>
                  <a:lnTo>
                    <a:pt x="34" y="80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22" y="66"/>
                  </a:lnTo>
                  <a:lnTo>
                    <a:pt x="18" y="60"/>
                  </a:lnTo>
                  <a:close/>
                  <a:moveTo>
                    <a:pt x="36" y="2"/>
                  </a:moveTo>
                  <a:lnTo>
                    <a:pt x="36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6"/>
                  </a:lnTo>
                  <a:lnTo>
                    <a:pt x="10" y="84"/>
                  </a:lnTo>
                  <a:lnTo>
                    <a:pt x="18" y="90"/>
                  </a:lnTo>
                  <a:lnTo>
                    <a:pt x="26" y="96"/>
                  </a:lnTo>
                  <a:lnTo>
                    <a:pt x="34" y="100"/>
                  </a:lnTo>
                  <a:lnTo>
                    <a:pt x="44" y="102"/>
                  </a:lnTo>
                  <a:lnTo>
                    <a:pt x="54" y="102"/>
                  </a:lnTo>
                  <a:lnTo>
                    <a:pt x="64" y="100"/>
                  </a:lnTo>
                  <a:lnTo>
                    <a:pt x="74" y="96"/>
                  </a:lnTo>
                  <a:lnTo>
                    <a:pt x="82" y="90"/>
                  </a:lnTo>
                  <a:lnTo>
                    <a:pt x="90" y="84"/>
                  </a:lnTo>
                  <a:lnTo>
                    <a:pt x="94" y="76"/>
                  </a:lnTo>
                  <a:lnTo>
                    <a:pt x="98" y="68"/>
                  </a:lnTo>
                  <a:lnTo>
                    <a:pt x="100" y="58"/>
                  </a:lnTo>
                  <a:lnTo>
                    <a:pt x="100" y="48"/>
                  </a:lnTo>
                  <a:lnTo>
                    <a:pt x="100" y="38"/>
                  </a:lnTo>
                  <a:lnTo>
                    <a:pt x="96" y="28"/>
                  </a:lnTo>
                  <a:lnTo>
                    <a:pt x="90" y="20"/>
                  </a:lnTo>
                  <a:lnTo>
                    <a:pt x="82" y="12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29"/>
            <p:cNvSpPr>
              <a:spLocks noChangeShapeType="1"/>
            </p:cNvSpPr>
            <p:nvPr/>
          </p:nvSpPr>
          <p:spPr bwMode="auto">
            <a:xfrm>
              <a:off x="3448" y="193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30"/>
            <p:cNvSpPr>
              <a:spLocks/>
            </p:cNvSpPr>
            <p:nvPr/>
          </p:nvSpPr>
          <p:spPr bwMode="auto">
            <a:xfrm>
              <a:off x="3390" y="1906"/>
              <a:ext cx="64" cy="66"/>
            </a:xfrm>
            <a:custGeom>
              <a:avLst/>
              <a:gdLst>
                <a:gd name="T0" fmla="*/ 0 w 64"/>
                <a:gd name="T1" fmla="*/ 42 h 66"/>
                <a:gd name="T2" fmla="*/ 0 w 64"/>
                <a:gd name="T3" fmla="*/ 42 h 66"/>
                <a:gd name="T4" fmla="*/ 0 w 64"/>
                <a:gd name="T5" fmla="*/ 36 h 66"/>
                <a:gd name="T6" fmla="*/ 0 w 64"/>
                <a:gd name="T7" fmla="*/ 30 h 66"/>
                <a:gd name="T8" fmla="*/ 0 w 64"/>
                <a:gd name="T9" fmla="*/ 24 h 66"/>
                <a:gd name="T10" fmla="*/ 4 w 64"/>
                <a:gd name="T11" fmla="*/ 18 h 66"/>
                <a:gd name="T12" fmla="*/ 6 w 64"/>
                <a:gd name="T13" fmla="*/ 12 h 66"/>
                <a:gd name="T14" fmla="*/ 12 w 64"/>
                <a:gd name="T15" fmla="*/ 8 h 66"/>
                <a:gd name="T16" fmla="*/ 16 w 64"/>
                <a:gd name="T17" fmla="*/ 4 h 66"/>
                <a:gd name="T18" fmla="*/ 22 w 64"/>
                <a:gd name="T19" fmla="*/ 2 h 66"/>
                <a:gd name="T20" fmla="*/ 22 w 64"/>
                <a:gd name="T21" fmla="*/ 2 h 66"/>
                <a:gd name="T22" fmla="*/ 30 w 64"/>
                <a:gd name="T23" fmla="*/ 0 h 66"/>
                <a:gd name="T24" fmla="*/ 36 w 64"/>
                <a:gd name="T25" fmla="*/ 0 h 66"/>
                <a:gd name="T26" fmla="*/ 42 w 64"/>
                <a:gd name="T27" fmla="*/ 2 h 66"/>
                <a:gd name="T28" fmla="*/ 48 w 64"/>
                <a:gd name="T29" fmla="*/ 4 h 66"/>
                <a:gd name="T30" fmla="*/ 48 w 64"/>
                <a:gd name="T31" fmla="*/ 4 h 66"/>
                <a:gd name="T32" fmla="*/ 52 w 64"/>
                <a:gd name="T33" fmla="*/ 8 h 66"/>
                <a:gd name="T34" fmla="*/ 58 w 64"/>
                <a:gd name="T35" fmla="*/ 12 h 66"/>
                <a:gd name="T36" fmla="*/ 62 w 64"/>
                <a:gd name="T37" fmla="*/ 18 h 66"/>
                <a:gd name="T38" fmla="*/ 64 w 64"/>
                <a:gd name="T39" fmla="*/ 24 h 66"/>
                <a:gd name="T40" fmla="*/ 64 w 64"/>
                <a:gd name="T41" fmla="*/ 24 h 66"/>
                <a:gd name="T42" fmla="*/ 64 w 64"/>
                <a:gd name="T43" fmla="*/ 30 h 66"/>
                <a:gd name="T44" fmla="*/ 64 w 64"/>
                <a:gd name="T45" fmla="*/ 38 h 66"/>
                <a:gd name="T46" fmla="*/ 64 w 64"/>
                <a:gd name="T47" fmla="*/ 44 h 66"/>
                <a:gd name="T48" fmla="*/ 60 w 64"/>
                <a:gd name="T49" fmla="*/ 50 h 66"/>
                <a:gd name="T50" fmla="*/ 60 w 64"/>
                <a:gd name="T51" fmla="*/ 50 h 66"/>
                <a:gd name="T52" fmla="*/ 58 w 64"/>
                <a:gd name="T53" fmla="*/ 54 h 66"/>
                <a:gd name="T54" fmla="*/ 52 w 64"/>
                <a:gd name="T55" fmla="*/ 60 h 66"/>
                <a:gd name="T56" fmla="*/ 48 w 64"/>
                <a:gd name="T57" fmla="*/ 62 h 66"/>
                <a:gd name="T58" fmla="*/ 42 w 64"/>
                <a:gd name="T59" fmla="*/ 66 h 66"/>
                <a:gd name="T60" fmla="*/ 42 w 64"/>
                <a:gd name="T61" fmla="*/ 66 h 66"/>
                <a:gd name="T62" fmla="*/ 34 w 64"/>
                <a:gd name="T63" fmla="*/ 66 h 66"/>
                <a:gd name="T64" fmla="*/ 28 w 64"/>
                <a:gd name="T65" fmla="*/ 66 h 66"/>
                <a:gd name="T66" fmla="*/ 22 w 64"/>
                <a:gd name="T67" fmla="*/ 64 h 66"/>
                <a:gd name="T68" fmla="*/ 16 w 64"/>
                <a:gd name="T69" fmla="*/ 62 h 66"/>
                <a:gd name="T70" fmla="*/ 12 w 64"/>
                <a:gd name="T71" fmla="*/ 58 h 66"/>
                <a:gd name="T72" fmla="*/ 6 w 64"/>
                <a:gd name="T73" fmla="*/ 54 h 66"/>
                <a:gd name="T74" fmla="*/ 4 w 64"/>
                <a:gd name="T75" fmla="*/ 48 h 66"/>
                <a:gd name="T76" fmla="*/ 0 w 64"/>
                <a:gd name="T77" fmla="*/ 42 h 66"/>
                <a:gd name="T78" fmla="*/ 0 w 64"/>
                <a:gd name="T79" fmla="*/ 42 h 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4" h="66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4" y="1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4" y="30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8" y="54"/>
                  </a:lnTo>
                  <a:lnTo>
                    <a:pt x="52" y="60"/>
                  </a:lnTo>
                  <a:lnTo>
                    <a:pt x="48" y="62"/>
                  </a:lnTo>
                  <a:lnTo>
                    <a:pt x="42" y="66"/>
                  </a:lnTo>
                  <a:lnTo>
                    <a:pt x="34" y="66"/>
                  </a:lnTo>
                  <a:lnTo>
                    <a:pt x="28" y="66"/>
                  </a:lnTo>
                  <a:lnTo>
                    <a:pt x="22" y="64"/>
                  </a:lnTo>
                  <a:lnTo>
                    <a:pt x="16" y="62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4" y="48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31"/>
            <p:cNvSpPr>
              <a:spLocks/>
            </p:cNvSpPr>
            <p:nvPr/>
          </p:nvSpPr>
          <p:spPr bwMode="auto">
            <a:xfrm>
              <a:off x="3372" y="1888"/>
              <a:ext cx="100" cy="102"/>
            </a:xfrm>
            <a:custGeom>
              <a:avLst/>
              <a:gdLst>
                <a:gd name="T0" fmla="*/ 36 w 100"/>
                <a:gd name="T1" fmla="*/ 2 h 102"/>
                <a:gd name="T2" fmla="*/ 36 w 100"/>
                <a:gd name="T3" fmla="*/ 2 h 102"/>
                <a:gd name="T4" fmla="*/ 26 w 100"/>
                <a:gd name="T5" fmla="*/ 6 h 102"/>
                <a:gd name="T6" fmla="*/ 18 w 100"/>
                <a:gd name="T7" fmla="*/ 12 h 102"/>
                <a:gd name="T8" fmla="*/ 12 w 100"/>
                <a:gd name="T9" fmla="*/ 18 h 102"/>
                <a:gd name="T10" fmla="*/ 6 w 100"/>
                <a:gd name="T11" fmla="*/ 28 h 102"/>
                <a:gd name="T12" fmla="*/ 6 w 100"/>
                <a:gd name="T13" fmla="*/ 28 h 102"/>
                <a:gd name="T14" fmla="*/ 2 w 100"/>
                <a:gd name="T15" fmla="*/ 36 h 102"/>
                <a:gd name="T16" fmla="*/ 0 w 100"/>
                <a:gd name="T17" fmla="*/ 46 h 102"/>
                <a:gd name="T18" fmla="*/ 0 w 100"/>
                <a:gd name="T19" fmla="*/ 56 h 102"/>
                <a:gd name="T20" fmla="*/ 2 w 100"/>
                <a:gd name="T21" fmla="*/ 66 h 102"/>
                <a:gd name="T22" fmla="*/ 2 w 100"/>
                <a:gd name="T23" fmla="*/ 66 h 102"/>
                <a:gd name="T24" fmla="*/ 6 w 100"/>
                <a:gd name="T25" fmla="*/ 76 h 102"/>
                <a:gd name="T26" fmla="*/ 10 w 100"/>
                <a:gd name="T27" fmla="*/ 84 h 102"/>
                <a:gd name="T28" fmla="*/ 18 w 100"/>
                <a:gd name="T29" fmla="*/ 90 h 102"/>
                <a:gd name="T30" fmla="*/ 26 w 100"/>
                <a:gd name="T31" fmla="*/ 96 h 102"/>
                <a:gd name="T32" fmla="*/ 34 w 100"/>
                <a:gd name="T33" fmla="*/ 100 h 102"/>
                <a:gd name="T34" fmla="*/ 44 w 100"/>
                <a:gd name="T35" fmla="*/ 102 h 102"/>
                <a:gd name="T36" fmla="*/ 54 w 100"/>
                <a:gd name="T37" fmla="*/ 102 h 102"/>
                <a:gd name="T38" fmla="*/ 64 w 100"/>
                <a:gd name="T39" fmla="*/ 100 h 102"/>
                <a:gd name="T40" fmla="*/ 64 w 100"/>
                <a:gd name="T41" fmla="*/ 100 h 102"/>
                <a:gd name="T42" fmla="*/ 74 w 100"/>
                <a:gd name="T43" fmla="*/ 96 h 102"/>
                <a:gd name="T44" fmla="*/ 82 w 100"/>
                <a:gd name="T45" fmla="*/ 90 h 102"/>
                <a:gd name="T46" fmla="*/ 90 w 100"/>
                <a:gd name="T47" fmla="*/ 84 h 102"/>
                <a:gd name="T48" fmla="*/ 94 w 100"/>
                <a:gd name="T49" fmla="*/ 76 h 102"/>
                <a:gd name="T50" fmla="*/ 98 w 100"/>
                <a:gd name="T51" fmla="*/ 68 h 102"/>
                <a:gd name="T52" fmla="*/ 100 w 100"/>
                <a:gd name="T53" fmla="*/ 58 h 102"/>
                <a:gd name="T54" fmla="*/ 100 w 100"/>
                <a:gd name="T55" fmla="*/ 48 h 102"/>
                <a:gd name="T56" fmla="*/ 100 w 100"/>
                <a:gd name="T57" fmla="*/ 38 h 102"/>
                <a:gd name="T58" fmla="*/ 100 w 100"/>
                <a:gd name="T59" fmla="*/ 38 h 102"/>
                <a:gd name="T60" fmla="*/ 96 w 100"/>
                <a:gd name="T61" fmla="*/ 28 h 102"/>
                <a:gd name="T62" fmla="*/ 90 w 100"/>
                <a:gd name="T63" fmla="*/ 20 h 102"/>
                <a:gd name="T64" fmla="*/ 82 w 100"/>
                <a:gd name="T65" fmla="*/ 12 h 102"/>
                <a:gd name="T66" fmla="*/ 74 w 100"/>
                <a:gd name="T67" fmla="*/ 8 h 102"/>
                <a:gd name="T68" fmla="*/ 66 w 100"/>
                <a:gd name="T69" fmla="*/ 4 h 102"/>
                <a:gd name="T70" fmla="*/ 56 w 100"/>
                <a:gd name="T71" fmla="*/ 2 h 102"/>
                <a:gd name="T72" fmla="*/ 46 w 100"/>
                <a:gd name="T73" fmla="*/ 0 h 102"/>
                <a:gd name="T74" fmla="*/ 36 w 100"/>
                <a:gd name="T75" fmla="*/ 2 h 102"/>
                <a:gd name="T76" fmla="*/ 36 w 100"/>
                <a:gd name="T77" fmla="*/ 2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" h="102">
                  <a:moveTo>
                    <a:pt x="36" y="2"/>
                  </a:moveTo>
                  <a:lnTo>
                    <a:pt x="36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6"/>
                  </a:lnTo>
                  <a:lnTo>
                    <a:pt x="10" y="84"/>
                  </a:lnTo>
                  <a:lnTo>
                    <a:pt x="18" y="90"/>
                  </a:lnTo>
                  <a:lnTo>
                    <a:pt x="26" y="96"/>
                  </a:lnTo>
                  <a:lnTo>
                    <a:pt x="34" y="100"/>
                  </a:lnTo>
                  <a:lnTo>
                    <a:pt x="44" y="102"/>
                  </a:lnTo>
                  <a:lnTo>
                    <a:pt x="54" y="102"/>
                  </a:lnTo>
                  <a:lnTo>
                    <a:pt x="64" y="100"/>
                  </a:lnTo>
                  <a:lnTo>
                    <a:pt x="74" y="96"/>
                  </a:lnTo>
                  <a:lnTo>
                    <a:pt x="82" y="90"/>
                  </a:lnTo>
                  <a:lnTo>
                    <a:pt x="90" y="84"/>
                  </a:lnTo>
                  <a:lnTo>
                    <a:pt x="94" y="76"/>
                  </a:lnTo>
                  <a:lnTo>
                    <a:pt x="98" y="68"/>
                  </a:lnTo>
                  <a:lnTo>
                    <a:pt x="100" y="58"/>
                  </a:lnTo>
                  <a:lnTo>
                    <a:pt x="100" y="48"/>
                  </a:lnTo>
                  <a:lnTo>
                    <a:pt x="100" y="38"/>
                  </a:lnTo>
                  <a:lnTo>
                    <a:pt x="96" y="28"/>
                  </a:lnTo>
                  <a:lnTo>
                    <a:pt x="90" y="20"/>
                  </a:lnTo>
                  <a:lnTo>
                    <a:pt x="82" y="12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32"/>
            <p:cNvSpPr>
              <a:spLocks/>
            </p:cNvSpPr>
            <p:nvPr/>
          </p:nvSpPr>
          <p:spPr bwMode="auto">
            <a:xfrm>
              <a:off x="3480" y="1866"/>
              <a:ext cx="58" cy="106"/>
            </a:xfrm>
            <a:custGeom>
              <a:avLst/>
              <a:gdLst>
                <a:gd name="T0" fmla="*/ 48 w 58"/>
                <a:gd name="T1" fmla="*/ 2 h 106"/>
                <a:gd name="T2" fmla="*/ 0 w 58"/>
                <a:gd name="T3" fmla="*/ 8 h 106"/>
                <a:gd name="T4" fmla="*/ 16 w 58"/>
                <a:gd name="T5" fmla="*/ 106 h 106"/>
                <a:gd name="T6" fmla="*/ 34 w 58"/>
                <a:gd name="T7" fmla="*/ 102 h 106"/>
                <a:gd name="T8" fmla="*/ 34 w 58"/>
                <a:gd name="T9" fmla="*/ 102 h 106"/>
                <a:gd name="T10" fmla="*/ 28 w 58"/>
                <a:gd name="T11" fmla="*/ 58 h 106"/>
                <a:gd name="T12" fmla="*/ 28 w 58"/>
                <a:gd name="T13" fmla="*/ 58 h 106"/>
                <a:gd name="T14" fmla="*/ 58 w 58"/>
                <a:gd name="T15" fmla="*/ 54 h 106"/>
                <a:gd name="T16" fmla="*/ 56 w 58"/>
                <a:gd name="T17" fmla="*/ 36 h 106"/>
                <a:gd name="T18" fmla="*/ 56 w 58"/>
                <a:gd name="T19" fmla="*/ 36 h 106"/>
                <a:gd name="T20" fmla="*/ 24 w 58"/>
                <a:gd name="T21" fmla="*/ 42 h 106"/>
                <a:gd name="T22" fmla="*/ 24 w 58"/>
                <a:gd name="T23" fmla="*/ 42 h 106"/>
                <a:gd name="T24" fmla="*/ 22 w 58"/>
                <a:gd name="T25" fmla="*/ 24 h 106"/>
                <a:gd name="T26" fmla="*/ 22 w 58"/>
                <a:gd name="T27" fmla="*/ 24 h 106"/>
                <a:gd name="T28" fmla="*/ 54 w 58"/>
                <a:gd name="T29" fmla="*/ 18 h 106"/>
                <a:gd name="T30" fmla="*/ 52 w 58"/>
                <a:gd name="T31" fmla="*/ 0 h 106"/>
                <a:gd name="T32" fmla="*/ 48 w 58"/>
                <a:gd name="T33" fmla="*/ 2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06">
                  <a:moveTo>
                    <a:pt x="48" y="2"/>
                  </a:moveTo>
                  <a:lnTo>
                    <a:pt x="0" y="8"/>
                  </a:lnTo>
                  <a:lnTo>
                    <a:pt x="16" y="106"/>
                  </a:lnTo>
                  <a:lnTo>
                    <a:pt x="34" y="102"/>
                  </a:lnTo>
                  <a:lnTo>
                    <a:pt x="28" y="58"/>
                  </a:lnTo>
                  <a:lnTo>
                    <a:pt x="58" y="54"/>
                  </a:lnTo>
                  <a:lnTo>
                    <a:pt x="56" y="36"/>
                  </a:lnTo>
                  <a:lnTo>
                    <a:pt x="24" y="42"/>
                  </a:lnTo>
                  <a:lnTo>
                    <a:pt x="22" y="24"/>
                  </a:lnTo>
                  <a:lnTo>
                    <a:pt x="54" y="18"/>
                  </a:lnTo>
                  <a:lnTo>
                    <a:pt x="52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33"/>
            <p:cNvSpPr>
              <a:spLocks/>
            </p:cNvSpPr>
            <p:nvPr/>
          </p:nvSpPr>
          <p:spPr bwMode="auto">
            <a:xfrm>
              <a:off x="3480" y="1866"/>
              <a:ext cx="58" cy="106"/>
            </a:xfrm>
            <a:custGeom>
              <a:avLst/>
              <a:gdLst>
                <a:gd name="T0" fmla="*/ 48 w 58"/>
                <a:gd name="T1" fmla="*/ 2 h 106"/>
                <a:gd name="T2" fmla="*/ 0 w 58"/>
                <a:gd name="T3" fmla="*/ 8 h 106"/>
                <a:gd name="T4" fmla="*/ 16 w 58"/>
                <a:gd name="T5" fmla="*/ 106 h 106"/>
                <a:gd name="T6" fmla="*/ 34 w 58"/>
                <a:gd name="T7" fmla="*/ 102 h 106"/>
                <a:gd name="T8" fmla="*/ 34 w 58"/>
                <a:gd name="T9" fmla="*/ 102 h 106"/>
                <a:gd name="T10" fmla="*/ 28 w 58"/>
                <a:gd name="T11" fmla="*/ 58 h 106"/>
                <a:gd name="T12" fmla="*/ 28 w 58"/>
                <a:gd name="T13" fmla="*/ 58 h 106"/>
                <a:gd name="T14" fmla="*/ 58 w 58"/>
                <a:gd name="T15" fmla="*/ 54 h 106"/>
                <a:gd name="T16" fmla="*/ 56 w 58"/>
                <a:gd name="T17" fmla="*/ 36 h 106"/>
                <a:gd name="T18" fmla="*/ 56 w 58"/>
                <a:gd name="T19" fmla="*/ 36 h 106"/>
                <a:gd name="T20" fmla="*/ 24 w 58"/>
                <a:gd name="T21" fmla="*/ 42 h 106"/>
                <a:gd name="T22" fmla="*/ 24 w 58"/>
                <a:gd name="T23" fmla="*/ 42 h 106"/>
                <a:gd name="T24" fmla="*/ 22 w 58"/>
                <a:gd name="T25" fmla="*/ 24 h 106"/>
                <a:gd name="T26" fmla="*/ 22 w 58"/>
                <a:gd name="T27" fmla="*/ 24 h 106"/>
                <a:gd name="T28" fmla="*/ 54 w 58"/>
                <a:gd name="T29" fmla="*/ 18 h 106"/>
                <a:gd name="T30" fmla="*/ 52 w 58"/>
                <a:gd name="T31" fmla="*/ 0 h 106"/>
                <a:gd name="T32" fmla="*/ 48 w 58"/>
                <a:gd name="T33" fmla="*/ 2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06">
                  <a:moveTo>
                    <a:pt x="48" y="2"/>
                  </a:moveTo>
                  <a:lnTo>
                    <a:pt x="0" y="8"/>
                  </a:lnTo>
                  <a:lnTo>
                    <a:pt x="16" y="106"/>
                  </a:lnTo>
                  <a:lnTo>
                    <a:pt x="34" y="102"/>
                  </a:lnTo>
                  <a:lnTo>
                    <a:pt x="28" y="58"/>
                  </a:lnTo>
                  <a:lnTo>
                    <a:pt x="58" y="54"/>
                  </a:lnTo>
                  <a:lnTo>
                    <a:pt x="56" y="36"/>
                  </a:lnTo>
                  <a:lnTo>
                    <a:pt x="24" y="42"/>
                  </a:lnTo>
                  <a:lnTo>
                    <a:pt x="22" y="24"/>
                  </a:lnTo>
                  <a:lnTo>
                    <a:pt x="54" y="18"/>
                  </a:lnTo>
                  <a:lnTo>
                    <a:pt x="52" y="0"/>
                  </a:lnTo>
                  <a:lnTo>
                    <a:pt x="4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34"/>
            <p:cNvSpPr>
              <a:spLocks/>
            </p:cNvSpPr>
            <p:nvPr/>
          </p:nvSpPr>
          <p:spPr bwMode="auto">
            <a:xfrm>
              <a:off x="3614" y="1860"/>
              <a:ext cx="46" cy="98"/>
            </a:xfrm>
            <a:custGeom>
              <a:avLst/>
              <a:gdLst>
                <a:gd name="T0" fmla="*/ 14 w 46"/>
                <a:gd name="T1" fmla="*/ 0 h 98"/>
                <a:gd name="T2" fmla="*/ 0 w 46"/>
                <a:gd name="T3" fmla="*/ 0 h 98"/>
                <a:gd name="T4" fmla="*/ 0 w 46"/>
                <a:gd name="T5" fmla="*/ 98 h 98"/>
                <a:gd name="T6" fmla="*/ 46 w 46"/>
                <a:gd name="T7" fmla="*/ 98 h 98"/>
                <a:gd name="T8" fmla="*/ 46 w 46"/>
                <a:gd name="T9" fmla="*/ 80 h 98"/>
                <a:gd name="T10" fmla="*/ 46 w 46"/>
                <a:gd name="T11" fmla="*/ 80 h 98"/>
                <a:gd name="T12" fmla="*/ 18 w 46"/>
                <a:gd name="T13" fmla="*/ 80 h 98"/>
                <a:gd name="T14" fmla="*/ 18 w 46"/>
                <a:gd name="T15" fmla="*/ 80 h 98"/>
                <a:gd name="T16" fmla="*/ 18 w 46"/>
                <a:gd name="T17" fmla="*/ 0 h 98"/>
                <a:gd name="T18" fmla="*/ 14 w 46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98">
                  <a:moveTo>
                    <a:pt x="1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6" y="98"/>
                  </a:lnTo>
                  <a:lnTo>
                    <a:pt x="46" y="80"/>
                  </a:lnTo>
                  <a:lnTo>
                    <a:pt x="18" y="80"/>
                  </a:lnTo>
                  <a:lnTo>
                    <a:pt x="1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35"/>
            <p:cNvSpPr>
              <a:spLocks/>
            </p:cNvSpPr>
            <p:nvPr/>
          </p:nvSpPr>
          <p:spPr bwMode="auto">
            <a:xfrm>
              <a:off x="3614" y="1860"/>
              <a:ext cx="46" cy="98"/>
            </a:xfrm>
            <a:custGeom>
              <a:avLst/>
              <a:gdLst>
                <a:gd name="T0" fmla="*/ 14 w 46"/>
                <a:gd name="T1" fmla="*/ 0 h 98"/>
                <a:gd name="T2" fmla="*/ 0 w 46"/>
                <a:gd name="T3" fmla="*/ 0 h 98"/>
                <a:gd name="T4" fmla="*/ 0 w 46"/>
                <a:gd name="T5" fmla="*/ 98 h 98"/>
                <a:gd name="T6" fmla="*/ 46 w 46"/>
                <a:gd name="T7" fmla="*/ 98 h 98"/>
                <a:gd name="T8" fmla="*/ 46 w 46"/>
                <a:gd name="T9" fmla="*/ 80 h 98"/>
                <a:gd name="T10" fmla="*/ 46 w 46"/>
                <a:gd name="T11" fmla="*/ 80 h 98"/>
                <a:gd name="T12" fmla="*/ 18 w 46"/>
                <a:gd name="T13" fmla="*/ 80 h 98"/>
                <a:gd name="T14" fmla="*/ 18 w 46"/>
                <a:gd name="T15" fmla="*/ 80 h 98"/>
                <a:gd name="T16" fmla="*/ 18 w 46"/>
                <a:gd name="T17" fmla="*/ 0 h 98"/>
                <a:gd name="T18" fmla="*/ 14 w 46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98">
                  <a:moveTo>
                    <a:pt x="1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6" y="98"/>
                  </a:lnTo>
                  <a:lnTo>
                    <a:pt x="46" y="80"/>
                  </a:lnTo>
                  <a:lnTo>
                    <a:pt x="18" y="80"/>
                  </a:lnTo>
                  <a:lnTo>
                    <a:pt x="18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36"/>
            <p:cNvSpPr>
              <a:spLocks noEditPoints="1"/>
            </p:cNvSpPr>
            <p:nvPr/>
          </p:nvSpPr>
          <p:spPr bwMode="auto">
            <a:xfrm>
              <a:off x="3664" y="1864"/>
              <a:ext cx="102" cy="100"/>
            </a:xfrm>
            <a:custGeom>
              <a:avLst/>
              <a:gdLst>
                <a:gd name="T0" fmla="*/ 48 w 102"/>
                <a:gd name="T1" fmla="*/ 82 h 100"/>
                <a:gd name="T2" fmla="*/ 36 w 102"/>
                <a:gd name="T3" fmla="*/ 80 h 100"/>
                <a:gd name="T4" fmla="*/ 26 w 102"/>
                <a:gd name="T5" fmla="*/ 70 h 100"/>
                <a:gd name="T6" fmla="*/ 22 w 102"/>
                <a:gd name="T7" fmla="*/ 66 h 100"/>
                <a:gd name="T8" fmla="*/ 18 w 102"/>
                <a:gd name="T9" fmla="*/ 54 h 100"/>
                <a:gd name="T10" fmla="*/ 18 w 102"/>
                <a:gd name="T11" fmla="*/ 46 h 100"/>
                <a:gd name="T12" fmla="*/ 22 w 102"/>
                <a:gd name="T13" fmla="*/ 34 h 100"/>
                <a:gd name="T14" fmla="*/ 30 w 102"/>
                <a:gd name="T15" fmla="*/ 24 h 100"/>
                <a:gd name="T16" fmla="*/ 42 w 102"/>
                <a:gd name="T17" fmla="*/ 18 h 100"/>
                <a:gd name="T18" fmla="*/ 54 w 102"/>
                <a:gd name="T19" fmla="*/ 16 h 100"/>
                <a:gd name="T20" fmla="*/ 62 w 102"/>
                <a:gd name="T21" fmla="*/ 18 h 100"/>
                <a:gd name="T22" fmla="*/ 72 w 102"/>
                <a:gd name="T23" fmla="*/ 24 h 100"/>
                <a:gd name="T24" fmla="*/ 76 w 102"/>
                <a:gd name="T25" fmla="*/ 28 h 100"/>
                <a:gd name="T26" fmla="*/ 82 w 102"/>
                <a:gd name="T27" fmla="*/ 40 h 100"/>
                <a:gd name="T28" fmla="*/ 84 w 102"/>
                <a:gd name="T29" fmla="*/ 54 h 100"/>
                <a:gd name="T30" fmla="*/ 82 w 102"/>
                <a:gd name="T31" fmla="*/ 60 h 100"/>
                <a:gd name="T32" fmla="*/ 76 w 102"/>
                <a:gd name="T33" fmla="*/ 72 h 100"/>
                <a:gd name="T34" fmla="*/ 66 w 102"/>
                <a:gd name="T35" fmla="*/ 80 h 100"/>
                <a:gd name="T36" fmla="*/ 54 w 102"/>
                <a:gd name="T37" fmla="*/ 82 h 100"/>
                <a:gd name="T38" fmla="*/ 0 w 102"/>
                <a:gd name="T39" fmla="*/ 44 h 100"/>
                <a:gd name="T40" fmla="*/ 0 w 102"/>
                <a:gd name="T41" fmla="*/ 54 h 100"/>
                <a:gd name="T42" fmla="*/ 6 w 102"/>
                <a:gd name="T43" fmla="*/ 74 h 100"/>
                <a:gd name="T44" fmla="*/ 12 w 102"/>
                <a:gd name="T45" fmla="*/ 82 h 100"/>
                <a:gd name="T46" fmla="*/ 26 w 102"/>
                <a:gd name="T47" fmla="*/ 94 h 100"/>
                <a:gd name="T48" fmla="*/ 46 w 102"/>
                <a:gd name="T49" fmla="*/ 100 h 100"/>
                <a:gd name="T50" fmla="*/ 56 w 102"/>
                <a:gd name="T51" fmla="*/ 100 h 100"/>
                <a:gd name="T52" fmla="*/ 76 w 102"/>
                <a:gd name="T53" fmla="*/ 94 h 100"/>
                <a:gd name="T54" fmla="*/ 90 w 102"/>
                <a:gd name="T55" fmla="*/ 82 h 100"/>
                <a:gd name="T56" fmla="*/ 100 w 102"/>
                <a:gd name="T57" fmla="*/ 66 h 100"/>
                <a:gd name="T58" fmla="*/ 102 w 102"/>
                <a:gd name="T59" fmla="*/ 56 h 100"/>
                <a:gd name="T60" fmla="*/ 100 w 102"/>
                <a:gd name="T61" fmla="*/ 36 h 100"/>
                <a:gd name="T62" fmla="*/ 90 w 102"/>
                <a:gd name="T63" fmla="*/ 18 h 100"/>
                <a:gd name="T64" fmla="*/ 76 w 102"/>
                <a:gd name="T65" fmla="*/ 6 h 100"/>
                <a:gd name="T66" fmla="*/ 56 w 102"/>
                <a:gd name="T67" fmla="*/ 0 h 100"/>
                <a:gd name="T68" fmla="*/ 46 w 102"/>
                <a:gd name="T69" fmla="*/ 0 h 100"/>
                <a:gd name="T70" fmla="*/ 28 w 102"/>
                <a:gd name="T71" fmla="*/ 6 h 100"/>
                <a:gd name="T72" fmla="*/ 12 w 102"/>
                <a:gd name="T73" fmla="*/ 18 h 100"/>
                <a:gd name="T74" fmla="*/ 2 w 102"/>
                <a:gd name="T75" fmla="*/ 34 h 100"/>
                <a:gd name="T76" fmla="*/ 0 w 102"/>
                <a:gd name="T77" fmla="*/ 44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00">
                  <a:moveTo>
                    <a:pt x="48" y="82"/>
                  </a:moveTo>
                  <a:lnTo>
                    <a:pt x="48" y="82"/>
                  </a:lnTo>
                  <a:lnTo>
                    <a:pt x="42" y="82"/>
                  </a:lnTo>
                  <a:lnTo>
                    <a:pt x="36" y="80"/>
                  </a:lnTo>
                  <a:lnTo>
                    <a:pt x="30" y="76"/>
                  </a:lnTo>
                  <a:lnTo>
                    <a:pt x="26" y="70"/>
                  </a:lnTo>
                  <a:lnTo>
                    <a:pt x="22" y="66"/>
                  </a:lnTo>
                  <a:lnTo>
                    <a:pt x="20" y="60"/>
                  </a:lnTo>
                  <a:lnTo>
                    <a:pt x="18" y="54"/>
                  </a:lnTo>
                  <a:lnTo>
                    <a:pt x="18" y="46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0"/>
                  </a:lnTo>
                  <a:lnTo>
                    <a:pt x="42" y="18"/>
                  </a:lnTo>
                  <a:lnTo>
                    <a:pt x="48" y="16"/>
                  </a:lnTo>
                  <a:lnTo>
                    <a:pt x="54" y="16"/>
                  </a:lnTo>
                  <a:lnTo>
                    <a:pt x="62" y="18"/>
                  </a:lnTo>
                  <a:lnTo>
                    <a:pt x="68" y="20"/>
                  </a:lnTo>
                  <a:lnTo>
                    <a:pt x="72" y="24"/>
                  </a:lnTo>
                  <a:lnTo>
                    <a:pt x="76" y="28"/>
                  </a:lnTo>
                  <a:lnTo>
                    <a:pt x="80" y="34"/>
                  </a:lnTo>
                  <a:lnTo>
                    <a:pt x="82" y="40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2" y="60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2" y="76"/>
                  </a:lnTo>
                  <a:lnTo>
                    <a:pt x="66" y="80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2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18" y="88"/>
                  </a:lnTo>
                  <a:lnTo>
                    <a:pt x="26" y="94"/>
                  </a:lnTo>
                  <a:lnTo>
                    <a:pt x="36" y="98"/>
                  </a:lnTo>
                  <a:lnTo>
                    <a:pt x="46" y="100"/>
                  </a:lnTo>
                  <a:lnTo>
                    <a:pt x="56" y="100"/>
                  </a:lnTo>
                  <a:lnTo>
                    <a:pt x="66" y="98"/>
                  </a:lnTo>
                  <a:lnTo>
                    <a:pt x="76" y="94"/>
                  </a:lnTo>
                  <a:lnTo>
                    <a:pt x="84" y="90"/>
                  </a:lnTo>
                  <a:lnTo>
                    <a:pt x="90" y="82"/>
                  </a:lnTo>
                  <a:lnTo>
                    <a:pt x="96" y="74"/>
                  </a:lnTo>
                  <a:lnTo>
                    <a:pt x="100" y="66"/>
                  </a:lnTo>
                  <a:lnTo>
                    <a:pt x="102" y="56"/>
                  </a:lnTo>
                  <a:lnTo>
                    <a:pt x="102" y="46"/>
                  </a:lnTo>
                  <a:lnTo>
                    <a:pt x="100" y="36"/>
                  </a:lnTo>
                  <a:lnTo>
                    <a:pt x="96" y="26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37"/>
            <p:cNvSpPr>
              <a:spLocks/>
            </p:cNvSpPr>
            <p:nvPr/>
          </p:nvSpPr>
          <p:spPr bwMode="auto">
            <a:xfrm>
              <a:off x="3682" y="1880"/>
              <a:ext cx="66" cy="66"/>
            </a:xfrm>
            <a:custGeom>
              <a:avLst/>
              <a:gdLst>
                <a:gd name="T0" fmla="*/ 30 w 66"/>
                <a:gd name="T1" fmla="*/ 66 h 66"/>
                <a:gd name="T2" fmla="*/ 30 w 66"/>
                <a:gd name="T3" fmla="*/ 66 h 66"/>
                <a:gd name="T4" fmla="*/ 24 w 66"/>
                <a:gd name="T5" fmla="*/ 66 h 66"/>
                <a:gd name="T6" fmla="*/ 18 w 66"/>
                <a:gd name="T7" fmla="*/ 64 h 66"/>
                <a:gd name="T8" fmla="*/ 12 w 66"/>
                <a:gd name="T9" fmla="*/ 60 h 66"/>
                <a:gd name="T10" fmla="*/ 8 w 66"/>
                <a:gd name="T11" fmla="*/ 54 h 66"/>
                <a:gd name="T12" fmla="*/ 8 w 66"/>
                <a:gd name="T13" fmla="*/ 54 h 66"/>
                <a:gd name="T14" fmla="*/ 4 w 66"/>
                <a:gd name="T15" fmla="*/ 50 h 66"/>
                <a:gd name="T16" fmla="*/ 2 w 66"/>
                <a:gd name="T17" fmla="*/ 44 h 66"/>
                <a:gd name="T18" fmla="*/ 0 w 66"/>
                <a:gd name="T19" fmla="*/ 38 h 66"/>
                <a:gd name="T20" fmla="*/ 0 w 66"/>
                <a:gd name="T21" fmla="*/ 30 h 66"/>
                <a:gd name="T22" fmla="*/ 0 w 66"/>
                <a:gd name="T23" fmla="*/ 30 h 66"/>
                <a:gd name="T24" fmla="*/ 2 w 66"/>
                <a:gd name="T25" fmla="*/ 24 h 66"/>
                <a:gd name="T26" fmla="*/ 4 w 66"/>
                <a:gd name="T27" fmla="*/ 18 h 66"/>
                <a:gd name="T28" fmla="*/ 8 w 66"/>
                <a:gd name="T29" fmla="*/ 12 h 66"/>
                <a:gd name="T30" fmla="*/ 12 w 66"/>
                <a:gd name="T31" fmla="*/ 8 h 66"/>
                <a:gd name="T32" fmla="*/ 18 w 66"/>
                <a:gd name="T33" fmla="*/ 4 h 66"/>
                <a:gd name="T34" fmla="*/ 24 w 66"/>
                <a:gd name="T35" fmla="*/ 2 h 66"/>
                <a:gd name="T36" fmla="*/ 30 w 66"/>
                <a:gd name="T37" fmla="*/ 0 h 66"/>
                <a:gd name="T38" fmla="*/ 36 w 66"/>
                <a:gd name="T39" fmla="*/ 0 h 66"/>
                <a:gd name="T40" fmla="*/ 36 w 66"/>
                <a:gd name="T41" fmla="*/ 0 h 66"/>
                <a:gd name="T42" fmla="*/ 44 w 66"/>
                <a:gd name="T43" fmla="*/ 2 h 66"/>
                <a:gd name="T44" fmla="*/ 50 w 66"/>
                <a:gd name="T45" fmla="*/ 4 h 66"/>
                <a:gd name="T46" fmla="*/ 54 w 66"/>
                <a:gd name="T47" fmla="*/ 8 h 66"/>
                <a:gd name="T48" fmla="*/ 58 w 66"/>
                <a:gd name="T49" fmla="*/ 12 h 66"/>
                <a:gd name="T50" fmla="*/ 58 w 66"/>
                <a:gd name="T51" fmla="*/ 12 h 66"/>
                <a:gd name="T52" fmla="*/ 62 w 66"/>
                <a:gd name="T53" fmla="*/ 18 h 66"/>
                <a:gd name="T54" fmla="*/ 64 w 66"/>
                <a:gd name="T55" fmla="*/ 24 h 66"/>
                <a:gd name="T56" fmla="*/ 66 w 66"/>
                <a:gd name="T57" fmla="*/ 30 h 66"/>
                <a:gd name="T58" fmla="*/ 66 w 66"/>
                <a:gd name="T59" fmla="*/ 38 h 66"/>
                <a:gd name="T60" fmla="*/ 66 w 66"/>
                <a:gd name="T61" fmla="*/ 38 h 66"/>
                <a:gd name="T62" fmla="*/ 64 w 66"/>
                <a:gd name="T63" fmla="*/ 44 h 66"/>
                <a:gd name="T64" fmla="*/ 62 w 66"/>
                <a:gd name="T65" fmla="*/ 50 h 66"/>
                <a:gd name="T66" fmla="*/ 58 w 66"/>
                <a:gd name="T67" fmla="*/ 56 h 66"/>
                <a:gd name="T68" fmla="*/ 54 w 66"/>
                <a:gd name="T69" fmla="*/ 60 h 66"/>
                <a:gd name="T70" fmla="*/ 48 w 66"/>
                <a:gd name="T71" fmla="*/ 64 h 66"/>
                <a:gd name="T72" fmla="*/ 42 w 66"/>
                <a:gd name="T73" fmla="*/ 66 h 66"/>
                <a:gd name="T74" fmla="*/ 36 w 66"/>
                <a:gd name="T75" fmla="*/ 66 h 66"/>
                <a:gd name="T76" fmla="*/ 30 w 66"/>
                <a:gd name="T77" fmla="*/ 66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" h="66">
                  <a:moveTo>
                    <a:pt x="30" y="66"/>
                  </a:moveTo>
                  <a:lnTo>
                    <a:pt x="30" y="66"/>
                  </a:lnTo>
                  <a:lnTo>
                    <a:pt x="24" y="66"/>
                  </a:lnTo>
                  <a:lnTo>
                    <a:pt x="18" y="64"/>
                  </a:lnTo>
                  <a:lnTo>
                    <a:pt x="12" y="60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2"/>
                  </a:lnTo>
                  <a:lnTo>
                    <a:pt x="50" y="4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4" y="44"/>
                  </a:lnTo>
                  <a:lnTo>
                    <a:pt x="62" y="50"/>
                  </a:lnTo>
                  <a:lnTo>
                    <a:pt x="58" y="56"/>
                  </a:lnTo>
                  <a:lnTo>
                    <a:pt x="54" y="60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38"/>
            <p:cNvSpPr>
              <a:spLocks/>
            </p:cNvSpPr>
            <p:nvPr/>
          </p:nvSpPr>
          <p:spPr bwMode="auto">
            <a:xfrm>
              <a:off x="3664" y="1864"/>
              <a:ext cx="102" cy="100"/>
            </a:xfrm>
            <a:custGeom>
              <a:avLst/>
              <a:gdLst>
                <a:gd name="T0" fmla="*/ 0 w 102"/>
                <a:gd name="T1" fmla="*/ 44 h 100"/>
                <a:gd name="T2" fmla="*/ 0 w 102"/>
                <a:gd name="T3" fmla="*/ 44 h 100"/>
                <a:gd name="T4" fmla="*/ 0 w 102"/>
                <a:gd name="T5" fmla="*/ 54 h 100"/>
                <a:gd name="T6" fmla="*/ 2 w 102"/>
                <a:gd name="T7" fmla="*/ 64 h 100"/>
                <a:gd name="T8" fmla="*/ 6 w 102"/>
                <a:gd name="T9" fmla="*/ 74 h 100"/>
                <a:gd name="T10" fmla="*/ 12 w 102"/>
                <a:gd name="T11" fmla="*/ 82 h 100"/>
                <a:gd name="T12" fmla="*/ 12 w 102"/>
                <a:gd name="T13" fmla="*/ 82 h 100"/>
                <a:gd name="T14" fmla="*/ 18 w 102"/>
                <a:gd name="T15" fmla="*/ 88 h 100"/>
                <a:gd name="T16" fmla="*/ 26 w 102"/>
                <a:gd name="T17" fmla="*/ 94 h 100"/>
                <a:gd name="T18" fmla="*/ 36 w 102"/>
                <a:gd name="T19" fmla="*/ 98 h 100"/>
                <a:gd name="T20" fmla="*/ 46 w 102"/>
                <a:gd name="T21" fmla="*/ 100 h 100"/>
                <a:gd name="T22" fmla="*/ 46 w 102"/>
                <a:gd name="T23" fmla="*/ 100 h 100"/>
                <a:gd name="T24" fmla="*/ 56 w 102"/>
                <a:gd name="T25" fmla="*/ 100 h 100"/>
                <a:gd name="T26" fmla="*/ 66 w 102"/>
                <a:gd name="T27" fmla="*/ 98 h 100"/>
                <a:gd name="T28" fmla="*/ 76 w 102"/>
                <a:gd name="T29" fmla="*/ 94 h 100"/>
                <a:gd name="T30" fmla="*/ 84 w 102"/>
                <a:gd name="T31" fmla="*/ 90 h 100"/>
                <a:gd name="T32" fmla="*/ 90 w 102"/>
                <a:gd name="T33" fmla="*/ 82 h 100"/>
                <a:gd name="T34" fmla="*/ 96 w 102"/>
                <a:gd name="T35" fmla="*/ 74 h 100"/>
                <a:gd name="T36" fmla="*/ 100 w 102"/>
                <a:gd name="T37" fmla="*/ 66 h 100"/>
                <a:gd name="T38" fmla="*/ 102 w 102"/>
                <a:gd name="T39" fmla="*/ 56 h 100"/>
                <a:gd name="T40" fmla="*/ 102 w 102"/>
                <a:gd name="T41" fmla="*/ 56 h 100"/>
                <a:gd name="T42" fmla="*/ 102 w 102"/>
                <a:gd name="T43" fmla="*/ 46 h 100"/>
                <a:gd name="T44" fmla="*/ 100 w 102"/>
                <a:gd name="T45" fmla="*/ 36 h 100"/>
                <a:gd name="T46" fmla="*/ 96 w 102"/>
                <a:gd name="T47" fmla="*/ 26 h 100"/>
                <a:gd name="T48" fmla="*/ 90 w 102"/>
                <a:gd name="T49" fmla="*/ 18 h 100"/>
                <a:gd name="T50" fmla="*/ 84 w 102"/>
                <a:gd name="T51" fmla="*/ 12 h 100"/>
                <a:gd name="T52" fmla="*/ 76 w 102"/>
                <a:gd name="T53" fmla="*/ 6 h 100"/>
                <a:gd name="T54" fmla="*/ 66 w 102"/>
                <a:gd name="T55" fmla="*/ 2 h 100"/>
                <a:gd name="T56" fmla="*/ 56 w 102"/>
                <a:gd name="T57" fmla="*/ 0 h 100"/>
                <a:gd name="T58" fmla="*/ 56 w 102"/>
                <a:gd name="T59" fmla="*/ 0 h 100"/>
                <a:gd name="T60" fmla="*/ 46 w 102"/>
                <a:gd name="T61" fmla="*/ 0 h 100"/>
                <a:gd name="T62" fmla="*/ 36 w 102"/>
                <a:gd name="T63" fmla="*/ 2 h 100"/>
                <a:gd name="T64" fmla="*/ 28 w 102"/>
                <a:gd name="T65" fmla="*/ 6 h 100"/>
                <a:gd name="T66" fmla="*/ 20 w 102"/>
                <a:gd name="T67" fmla="*/ 10 h 100"/>
                <a:gd name="T68" fmla="*/ 12 w 102"/>
                <a:gd name="T69" fmla="*/ 18 h 100"/>
                <a:gd name="T70" fmla="*/ 6 w 102"/>
                <a:gd name="T71" fmla="*/ 26 h 100"/>
                <a:gd name="T72" fmla="*/ 2 w 102"/>
                <a:gd name="T73" fmla="*/ 34 h 100"/>
                <a:gd name="T74" fmla="*/ 0 w 102"/>
                <a:gd name="T75" fmla="*/ 44 h 100"/>
                <a:gd name="T76" fmla="*/ 0 w 102"/>
                <a:gd name="T77" fmla="*/ 44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00">
                  <a:moveTo>
                    <a:pt x="0" y="44"/>
                  </a:moveTo>
                  <a:lnTo>
                    <a:pt x="0" y="4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18" y="88"/>
                  </a:lnTo>
                  <a:lnTo>
                    <a:pt x="26" y="94"/>
                  </a:lnTo>
                  <a:lnTo>
                    <a:pt x="36" y="98"/>
                  </a:lnTo>
                  <a:lnTo>
                    <a:pt x="46" y="100"/>
                  </a:lnTo>
                  <a:lnTo>
                    <a:pt x="56" y="100"/>
                  </a:lnTo>
                  <a:lnTo>
                    <a:pt x="66" y="98"/>
                  </a:lnTo>
                  <a:lnTo>
                    <a:pt x="76" y="94"/>
                  </a:lnTo>
                  <a:lnTo>
                    <a:pt x="84" y="90"/>
                  </a:lnTo>
                  <a:lnTo>
                    <a:pt x="90" y="82"/>
                  </a:lnTo>
                  <a:lnTo>
                    <a:pt x="96" y="74"/>
                  </a:lnTo>
                  <a:lnTo>
                    <a:pt x="100" y="66"/>
                  </a:lnTo>
                  <a:lnTo>
                    <a:pt x="102" y="56"/>
                  </a:lnTo>
                  <a:lnTo>
                    <a:pt x="102" y="46"/>
                  </a:lnTo>
                  <a:lnTo>
                    <a:pt x="100" y="36"/>
                  </a:lnTo>
                  <a:lnTo>
                    <a:pt x="96" y="26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39"/>
            <p:cNvSpPr>
              <a:spLocks/>
            </p:cNvSpPr>
            <p:nvPr/>
          </p:nvSpPr>
          <p:spPr bwMode="auto">
            <a:xfrm>
              <a:off x="3774" y="1880"/>
              <a:ext cx="72" cy="100"/>
            </a:xfrm>
            <a:custGeom>
              <a:avLst/>
              <a:gdLst>
                <a:gd name="T0" fmla="*/ 26 w 72"/>
                <a:gd name="T1" fmla="*/ 4 h 100"/>
                <a:gd name="T2" fmla="*/ 14 w 72"/>
                <a:gd name="T3" fmla="*/ 20 h 100"/>
                <a:gd name="T4" fmla="*/ 14 w 72"/>
                <a:gd name="T5" fmla="*/ 30 h 100"/>
                <a:gd name="T6" fmla="*/ 22 w 72"/>
                <a:gd name="T7" fmla="*/ 46 h 100"/>
                <a:gd name="T8" fmla="*/ 30 w 72"/>
                <a:gd name="T9" fmla="*/ 52 h 100"/>
                <a:gd name="T10" fmla="*/ 34 w 72"/>
                <a:gd name="T11" fmla="*/ 56 h 100"/>
                <a:gd name="T12" fmla="*/ 44 w 72"/>
                <a:gd name="T13" fmla="*/ 68 h 100"/>
                <a:gd name="T14" fmla="*/ 44 w 72"/>
                <a:gd name="T15" fmla="*/ 72 h 100"/>
                <a:gd name="T16" fmla="*/ 38 w 72"/>
                <a:gd name="T17" fmla="*/ 80 h 100"/>
                <a:gd name="T18" fmla="*/ 28 w 72"/>
                <a:gd name="T19" fmla="*/ 82 h 100"/>
                <a:gd name="T20" fmla="*/ 24 w 72"/>
                <a:gd name="T21" fmla="*/ 80 h 100"/>
                <a:gd name="T22" fmla="*/ 20 w 72"/>
                <a:gd name="T23" fmla="*/ 76 h 100"/>
                <a:gd name="T24" fmla="*/ 18 w 72"/>
                <a:gd name="T25" fmla="*/ 66 h 100"/>
                <a:gd name="T26" fmla="*/ 0 w 72"/>
                <a:gd name="T27" fmla="*/ 62 h 100"/>
                <a:gd name="T28" fmla="*/ 0 w 72"/>
                <a:gd name="T29" fmla="*/ 64 h 100"/>
                <a:gd name="T30" fmla="*/ 6 w 72"/>
                <a:gd name="T31" fmla="*/ 86 h 100"/>
                <a:gd name="T32" fmla="*/ 24 w 72"/>
                <a:gd name="T33" fmla="*/ 100 h 100"/>
                <a:gd name="T34" fmla="*/ 30 w 72"/>
                <a:gd name="T35" fmla="*/ 100 h 100"/>
                <a:gd name="T36" fmla="*/ 42 w 72"/>
                <a:gd name="T37" fmla="*/ 98 h 100"/>
                <a:gd name="T38" fmla="*/ 48 w 72"/>
                <a:gd name="T39" fmla="*/ 96 h 100"/>
                <a:gd name="T40" fmla="*/ 58 w 72"/>
                <a:gd name="T41" fmla="*/ 88 h 100"/>
                <a:gd name="T42" fmla="*/ 62 w 72"/>
                <a:gd name="T43" fmla="*/ 76 h 100"/>
                <a:gd name="T44" fmla="*/ 64 w 72"/>
                <a:gd name="T45" fmla="*/ 70 h 100"/>
                <a:gd name="T46" fmla="*/ 60 w 72"/>
                <a:gd name="T47" fmla="*/ 54 h 100"/>
                <a:gd name="T48" fmla="*/ 46 w 72"/>
                <a:gd name="T49" fmla="*/ 40 h 100"/>
                <a:gd name="T50" fmla="*/ 40 w 72"/>
                <a:gd name="T51" fmla="*/ 36 h 100"/>
                <a:gd name="T52" fmla="*/ 34 w 72"/>
                <a:gd name="T53" fmla="*/ 30 h 100"/>
                <a:gd name="T54" fmla="*/ 32 w 72"/>
                <a:gd name="T55" fmla="*/ 24 h 100"/>
                <a:gd name="T56" fmla="*/ 34 w 72"/>
                <a:gd name="T57" fmla="*/ 22 h 100"/>
                <a:gd name="T58" fmla="*/ 36 w 72"/>
                <a:gd name="T59" fmla="*/ 20 h 100"/>
                <a:gd name="T60" fmla="*/ 46 w 72"/>
                <a:gd name="T61" fmla="*/ 18 h 100"/>
                <a:gd name="T62" fmla="*/ 52 w 72"/>
                <a:gd name="T63" fmla="*/ 22 h 100"/>
                <a:gd name="T64" fmla="*/ 56 w 72"/>
                <a:gd name="T65" fmla="*/ 32 h 100"/>
                <a:gd name="T66" fmla="*/ 72 w 72"/>
                <a:gd name="T67" fmla="*/ 22 h 100"/>
                <a:gd name="T68" fmla="*/ 68 w 72"/>
                <a:gd name="T69" fmla="*/ 14 h 100"/>
                <a:gd name="T70" fmla="*/ 58 w 72"/>
                <a:gd name="T71" fmla="*/ 4 h 100"/>
                <a:gd name="T72" fmla="*/ 50 w 72"/>
                <a:gd name="T73" fmla="*/ 2 h 100"/>
                <a:gd name="T74" fmla="*/ 38 w 72"/>
                <a:gd name="T75" fmla="*/ 0 h 100"/>
                <a:gd name="T76" fmla="*/ 26 w 72"/>
                <a:gd name="T77" fmla="*/ 4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2" h="100">
                  <a:moveTo>
                    <a:pt x="26" y="4"/>
                  </a:moveTo>
                  <a:lnTo>
                    <a:pt x="26" y="4"/>
                  </a:lnTo>
                  <a:lnTo>
                    <a:pt x="18" y="12"/>
                  </a:lnTo>
                  <a:lnTo>
                    <a:pt x="14" y="20"/>
                  </a:lnTo>
                  <a:lnTo>
                    <a:pt x="14" y="30"/>
                  </a:lnTo>
                  <a:lnTo>
                    <a:pt x="18" y="38"/>
                  </a:lnTo>
                  <a:lnTo>
                    <a:pt x="22" y="46"/>
                  </a:lnTo>
                  <a:lnTo>
                    <a:pt x="30" y="52"/>
                  </a:lnTo>
                  <a:lnTo>
                    <a:pt x="34" y="56"/>
                  </a:lnTo>
                  <a:lnTo>
                    <a:pt x="44" y="62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2" y="76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4" y="80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6" y="86"/>
                  </a:lnTo>
                  <a:lnTo>
                    <a:pt x="14" y="94"/>
                  </a:lnTo>
                  <a:lnTo>
                    <a:pt x="24" y="100"/>
                  </a:lnTo>
                  <a:lnTo>
                    <a:pt x="30" y="100"/>
                  </a:lnTo>
                  <a:lnTo>
                    <a:pt x="36" y="100"/>
                  </a:lnTo>
                  <a:lnTo>
                    <a:pt x="42" y="98"/>
                  </a:lnTo>
                  <a:lnTo>
                    <a:pt x="48" y="96"/>
                  </a:lnTo>
                  <a:lnTo>
                    <a:pt x="54" y="92"/>
                  </a:lnTo>
                  <a:lnTo>
                    <a:pt x="58" y="88"/>
                  </a:lnTo>
                  <a:lnTo>
                    <a:pt x="60" y="82"/>
                  </a:lnTo>
                  <a:lnTo>
                    <a:pt x="62" y="76"/>
                  </a:lnTo>
                  <a:lnTo>
                    <a:pt x="64" y="70"/>
                  </a:lnTo>
                  <a:lnTo>
                    <a:pt x="64" y="64"/>
                  </a:lnTo>
                  <a:lnTo>
                    <a:pt x="60" y="54"/>
                  </a:lnTo>
                  <a:lnTo>
                    <a:pt x="54" y="46"/>
                  </a:lnTo>
                  <a:lnTo>
                    <a:pt x="46" y="40"/>
                  </a:lnTo>
                  <a:lnTo>
                    <a:pt x="40" y="36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40" y="18"/>
                  </a:lnTo>
                  <a:lnTo>
                    <a:pt x="46" y="18"/>
                  </a:lnTo>
                  <a:lnTo>
                    <a:pt x="52" y="22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68" y="14"/>
                  </a:lnTo>
                  <a:lnTo>
                    <a:pt x="64" y="8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40"/>
            <p:cNvSpPr>
              <a:spLocks/>
            </p:cNvSpPr>
            <p:nvPr/>
          </p:nvSpPr>
          <p:spPr bwMode="auto">
            <a:xfrm>
              <a:off x="3774" y="1880"/>
              <a:ext cx="72" cy="100"/>
            </a:xfrm>
            <a:custGeom>
              <a:avLst/>
              <a:gdLst>
                <a:gd name="T0" fmla="*/ 26 w 72"/>
                <a:gd name="T1" fmla="*/ 4 h 100"/>
                <a:gd name="T2" fmla="*/ 14 w 72"/>
                <a:gd name="T3" fmla="*/ 20 h 100"/>
                <a:gd name="T4" fmla="*/ 14 w 72"/>
                <a:gd name="T5" fmla="*/ 30 h 100"/>
                <a:gd name="T6" fmla="*/ 22 w 72"/>
                <a:gd name="T7" fmla="*/ 46 h 100"/>
                <a:gd name="T8" fmla="*/ 30 w 72"/>
                <a:gd name="T9" fmla="*/ 52 h 100"/>
                <a:gd name="T10" fmla="*/ 34 w 72"/>
                <a:gd name="T11" fmla="*/ 56 h 100"/>
                <a:gd name="T12" fmla="*/ 44 w 72"/>
                <a:gd name="T13" fmla="*/ 68 h 100"/>
                <a:gd name="T14" fmla="*/ 44 w 72"/>
                <a:gd name="T15" fmla="*/ 72 h 100"/>
                <a:gd name="T16" fmla="*/ 38 w 72"/>
                <a:gd name="T17" fmla="*/ 80 h 100"/>
                <a:gd name="T18" fmla="*/ 28 w 72"/>
                <a:gd name="T19" fmla="*/ 82 h 100"/>
                <a:gd name="T20" fmla="*/ 24 w 72"/>
                <a:gd name="T21" fmla="*/ 80 h 100"/>
                <a:gd name="T22" fmla="*/ 20 w 72"/>
                <a:gd name="T23" fmla="*/ 76 h 100"/>
                <a:gd name="T24" fmla="*/ 18 w 72"/>
                <a:gd name="T25" fmla="*/ 66 h 100"/>
                <a:gd name="T26" fmla="*/ 0 w 72"/>
                <a:gd name="T27" fmla="*/ 62 h 100"/>
                <a:gd name="T28" fmla="*/ 0 w 72"/>
                <a:gd name="T29" fmla="*/ 64 h 100"/>
                <a:gd name="T30" fmla="*/ 6 w 72"/>
                <a:gd name="T31" fmla="*/ 86 h 100"/>
                <a:gd name="T32" fmla="*/ 24 w 72"/>
                <a:gd name="T33" fmla="*/ 100 h 100"/>
                <a:gd name="T34" fmla="*/ 30 w 72"/>
                <a:gd name="T35" fmla="*/ 100 h 100"/>
                <a:gd name="T36" fmla="*/ 42 w 72"/>
                <a:gd name="T37" fmla="*/ 98 h 100"/>
                <a:gd name="T38" fmla="*/ 48 w 72"/>
                <a:gd name="T39" fmla="*/ 96 h 100"/>
                <a:gd name="T40" fmla="*/ 58 w 72"/>
                <a:gd name="T41" fmla="*/ 88 h 100"/>
                <a:gd name="T42" fmla="*/ 62 w 72"/>
                <a:gd name="T43" fmla="*/ 76 h 100"/>
                <a:gd name="T44" fmla="*/ 64 w 72"/>
                <a:gd name="T45" fmla="*/ 70 h 100"/>
                <a:gd name="T46" fmla="*/ 60 w 72"/>
                <a:gd name="T47" fmla="*/ 54 h 100"/>
                <a:gd name="T48" fmla="*/ 46 w 72"/>
                <a:gd name="T49" fmla="*/ 40 h 100"/>
                <a:gd name="T50" fmla="*/ 40 w 72"/>
                <a:gd name="T51" fmla="*/ 36 h 100"/>
                <a:gd name="T52" fmla="*/ 34 w 72"/>
                <a:gd name="T53" fmla="*/ 30 h 100"/>
                <a:gd name="T54" fmla="*/ 32 w 72"/>
                <a:gd name="T55" fmla="*/ 24 h 100"/>
                <a:gd name="T56" fmla="*/ 34 w 72"/>
                <a:gd name="T57" fmla="*/ 22 h 100"/>
                <a:gd name="T58" fmla="*/ 36 w 72"/>
                <a:gd name="T59" fmla="*/ 20 h 100"/>
                <a:gd name="T60" fmla="*/ 46 w 72"/>
                <a:gd name="T61" fmla="*/ 18 h 100"/>
                <a:gd name="T62" fmla="*/ 52 w 72"/>
                <a:gd name="T63" fmla="*/ 22 h 100"/>
                <a:gd name="T64" fmla="*/ 56 w 72"/>
                <a:gd name="T65" fmla="*/ 32 h 100"/>
                <a:gd name="T66" fmla="*/ 72 w 72"/>
                <a:gd name="T67" fmla="*/ 22 h 100"/>
                <a:gd name="T68" fmla="*/ 68 w 72"/>
                <a:gd name="T69" fmla="*/ 14 h 100"/>
                <a:gd name="T70" fmla="*/ 58 w 72"/>
                <a:gd name="T71" fmla="*/ 4 h 100"/>
                <a:gd name="T72" fmla="*/ 50 w 72"/>
                <a:gd name="T73" fmla="*/ 2 h 100"/>
                <a:gd name="T74" fmla="*/ 38 w 72"/>
                <a:gd name="T75" fmla="*/ 0 h 100"/>
                <a:gd name="T76" fmla="*/ 26 w 72"/>
                <a:gd name="T77" fmla="*/ 4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2" h="100">
                  <a:moveTo>
                    <a:pt x="26" y="4"/>
                  </a:moveTo>
                  <a:lnTo>
                    <a:pt x="26" y="4"/>
                  </a:lnTo>
                  <a:lnTo>
                    <a:pt x="18" y="12"/>
                  </a:lnTo>
                  <a:lnTo>
                    <a:pt x="14" y="20"/>
                  </a:lnTo>
                  <a:lnTo>
                    <a:pt x="14" y="30"/>
                  </a:lnTo>
                  <a:lnTo>
                    <a:pt x="18" y="38"/>
                  </a:lnTo>
                  <a:lnTo>
                    <a:pt x="22" y="46"/>
                  </a:lnTo>
                  <a:lnTo>
                    <a:pt x="30" y="52"/>
                  </a:lnTo>
                  <a:lnTo>
                    <a:pt x="34" y="56"/>
                  </a:lnTo>
                  <a:lnTo>
                    <a:pt x="44" y="62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2" y="76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4" y="80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6" y="86"/>
                  </a:lnTo>
                  <a:lnTo>
                    <a:pt x="14" y="94"/>
                  </a:lnTo>
                  <a:lnTo>
                    <a:pt x="24" y="100"/>
                  </a:lnTo>
                  <a:lnTo>
                    <a:pt x="30" y="100"/>
                  </a:lnTo>
                  <a:lnTo>
                    <a:pt x="36" y="100"/>
                  </a:lnTo>
                  <a:lnTo>
                    <a:pt x="42" y="98"/>
                  </a:lnTo>
                  <a:lnTo>
                    <a:pt x="48" y="96"/>
                  </a:lnTo>
                  <a:lnTo>
                    <a:pt x="54" y="92"/>
                  </a:lnTo>
                  <a:lnTo>
                    <a:pt x="58" y="88"/>
                  </a:lnTo>
                  <a:lnTo>
                    <a:pt x="60" y="82"/>
                  </a:lnTo>
                  <a:lnTo>
                    <a:pt x="62" y="76"/>
                  </a:lnTo>
                  <a:lnTo>
                    <a:pt x="64" y="70"/>
                  </a:lnTo>
                  <a:lnTo>
                    <a:pt x="64" y="64"/>
                  </a:lnTo>
                  <a:lnTo>
                    <a:pt x="60" y="54"/>
                  </a:lnTo>
                  <a:lnTo>
                    <a:pt x="54" y="46"/>
                  </a:lnTo>
                  <a:lnTo>
                    <a:pt x="46" y="40"/>
                  </a:lnTo>
                  <a:lnTo>
                    <a:pt x="40" y="36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40" y="18"/>
                  </a:lnTo>
                  <a:lnTo>
                    <a:pt x="46" y="18"/>
                  </a:lnTo>
                  <a:lnTo>
                    <a:pt x="52" y="22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68" y="14"/>
                  </a:lnTo>
                  <a:lnTo>
                    <a:pt x="64" y="8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2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41"/>
            <p:cNvSpPr>
              <a:spLocks noEditPoints="1"/>
            </p:cNvSpPr>
            <p:nvPr/>
          </p:nvSpPr>
          <p:spPr bwMode="auto">
            <a:xfrm>
              <a:off x="3876" y="1922"/>
              <a:ext cx="88" cy="116"/>
            </a:xfrm>
            <a:custGeom>
              <a:avLst/>
              <a:gdLst>
                <a:gd name="T0" fmla="*/ 70 w 88"/>
                <a:gd name="T1" fmla="*/ 38 h 116"/>
                <a:gd name="T2" fmla="*/ 70 w 88"/>
                <a:gd name="T3" fmla="*/ 38 h 116"/>
                <a:gd name="T4" fmla="*/ 70 w 88"/>
                <a:gd name="T5" fmla="*/ 64 h 116"/>
                <a:gd name="T6" fmla="*/ 70 w 88"/>
                <a:gd name="T7" fmla="*/ 64 h 116"/>
                <a:gd name="T8" fmla="*/ 50 w 88"/>
                <a:gd name="T9" fmla="*/ 56 h 116"/>
                <a:gd name="T10" fmla="*/ 50 w 88"/>
                <a:gd name="T11" fmla="*/ 56 h 116"/>
                <a:gd name="T12" fmla="*/ 70 w 88"/>
                <a:gd name="T13" fmla="*/ 38 h 116"/>
                <a:gd name="T14" fmla="*/ 82 w 88"/>
                <a:gd name="T15" fmla="*/ 4 h 116"/>
                <a:gd name="T16" fmla="*/ 0 w 88"/>
                <a:gd name="T17" fmla="*/ 76 h 116"/>
                <a:gd name="T18" fmla="*/ 18 w 88"/>
                <a:gd name="T19" fmla="*/ 84 h 116"/>
                <a:gd name="T20" fmla="*/ 18 w 88"/>
                <a:gd name="T21" fmla="*/ 84 h 116"/>
                <a:gd name="T22" fmla="*/ 36 w 88"/>
                <a:gd name="T23" fmla="*/ 68 h 116"/>
                <a:gd name="T24" fmla="*/ 36 w 88"/>
                <a:gd name="T25" fmla="*/ 68 h 116"/>
                <a:gd name="T26" fmla="*/ 70 w 88"/>
                <a:gd name="T27" fmla="*/ 84 h 116"/>
                <a:gd name="T28" fmla="*/ 70 w 88"/>
                <a:gd name="T29" fmla="*/ 84 h 116"/>
                <a:gd name="T30" fmla="*/ 70 w 88"/>
                <a:gd name="T31" fmla="*/ 108 h 116"/>
                <a:gd name="T32" fmla="*/ 88 w 88"/>
                <a:gd name="T33" fmla="*/ 116 h 116"/>
                <a:gd name="T34" fmla="*/ 86 w 88"/>
                <a:gd name="T35" fmla="*/ 0 h 116"/>
                <a:gd name="T36" fmla="*/ 82 w 88"/>
                <a:gd name="T37" fmla="*/ 4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" h="116">
                  <a:moveTo>
                    <a:pt x="70" y="38"/>
                  </a:moveTo>
                  <a:lnTo>
                    <a:pt x="70" y="38"/>
                  </a:lnTo>
                  <a:lnTo>
                    <a:pt x="70" y="64"/>
                  </a:lnTo>
                  <a:lnTo>
                    <a:pt x="50" y="56"/>
                  </a:lnTo>
                  <a:lnTo>
                    <a:pt x="70" y="38"/>
                  </a:lnTo>
                  <a:close/>
                  <a:moveTo>
                    <a:pt x="82" y="4"/>
                  </a:moveTo>
                  <a:lnTo>
                    <a:pt x="0" y="76"/>
                  </a:lnTo>
                  <a:lnTo>
                    <a:pt x="18" y="84"/>
                  </a:lnTo>
                  <a:lnTo>
                    <a:pt x="36" y="68"/>
                  </a:lnTo>
                  <a:lnTo>
                    <a:pt x="70" y="84"/>
                  </a:lnTo>
                  <a:lnTo>
                    <a:pt x="70" y="108"/>
                  </a:lnTo>
                  <a:lnTo>
                    <a:pt x="88" y="116"/>
                  </a:lnTo>
                  <a:lnTo>
                    <a:pt x="86" y="0"/>
                  </a:lnTo>
                  <a:lnTo>
                    <a:pt x="8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42"/>
            <p:cNvSpPr>
              <a:spLocks/>
            </p:cNvSpPr>
            <p:nvPr/>
          </p:nvSpPr>
          <p:spPr bwMode="auto">
            <a:xfrm>
              <a:off x="3926" y="1960"/>
              <a:ext cx="20" cy="26"/>
            </a:xfrm>
            <a:custGeom>
              <a:avLst/>
              <a:gdLst>
                <a:gd name="T0" fmla="*/ 20 w 20"/>
                <a:gd name="T1" fmla="*/ 0 h 26"/>
                <a:gd name="T2" fmla="*/ 20 w 20"/>
                <a:gd name="T3" fmla="*/ 0 h 26"/>
                <a:gd name="T4" fmla="*/ 20 w 20"/>
                <a:gd name="T5" fmla="*/ 26 h 26"/>
                <a:gd name="T6" fmla="*/ 20 w 20"/>
                <a:gd name="T7" fmla="*/ 26 h 26"/>
                <a:gd name="T8" fmla="*/ 0 w 20"/>
                <a:gd name="T9" fmla="*/ 18 h 26"/>
                <a:gd name="T10" fmla="*/ 0 w 20"/>
                <a:gd name="T11" fmla="*/ 18 h 26"/>
                <a:gd name="T12" fmla="*/ 20 w 20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18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43"/>
            <p:cNvSpPr>
              <a:spLocks/>
            </p:cNvSpPr>
            <p:nvPr/>
          </p:nvSpPr>
          <p:spPr bwMode="auto">
            <a:xfrm>
              <a:off x="3876" y="1922"/>
              <a:ext cx="88" cy="116"/>
            </a:xfrm>
            <a:custGeom>
              <a:avLst/>
              <a:gdLst>
                <a:gd name="T0" fmla="*/ 82 w 88"/>
                <a:gd name="T1" fmla="*/ 4 h 116"/>
                <a:gd name="T2" fmla="*/ 0 w 88"/>
                <a:gd name="T3" fmla="*/ 76 h 116"/>
                <a:gd name="T4" fmla="*/ 18 w 88"/>
                <a:gd name="T5" fmla="*/ 84 h 116"/>
                <a:gd name="T6" fmla="*/ 18 w 88"/>
                <a:gd name="T7" fmla="*/ 84 h 116"/>
                <a:gd name="T8" fmla="*/ 36 w 88"/>
                <a:gd name="T9" fmla="*/ 68 h 116"/>
                <a:gd name="T10" fmla="*/ 36 w 88"/>
                <a:gd name="T11" fmla="*/ 68 h 116"/>
                <a:gd name="T12" fmla="*/ 70 w 88"/>
                <a:gd name="T13" fmla="*/ 84 h 116"/>
                <a:gd name="T14" fmla="*/ 70 w 88"/>
                <a:gd name="T15" fmla="*/ 84 h 116"/>
                <a:gd name="T16" fmla="*/ 70 w 88"/>
                <a:gd name="T17" fmla="*/ 108 h 116"/>
                <a:gd name="T18" fmla="*/ 88 w 88"/>
                <a:gd name="T19" fmla="*/ 116 h 116"/>
                <a:gd name="T20" fmla="*/ 86 w 88"/>
                <a:gd name="T21" fmla="*/ 0 h 116"/>
                <a:gd name="T22" fmla="*/ 82 w 88"/>
                <a:gd name="T23" fmla="*/ 4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116">
                  <a:moveTo>
                    <a:pt x="82" y="4"/>
                  </a:moveTo>
                  <a:lnTo>
                    <a:pt x="0" y="76"/>
                  </a:lnTo>
                  <a:lnTo>
                    <a:pt x="18" y="84"/>
                  </a:lnTo>
                  <a:lnTo>
                    <a:pt x="36" y="68"/>
                  </a:lnTo>
                  <a:lnTo>
                    <a:pt x="70" y="84"/>
                  </a:lnTo>
                  <a:lnTo>
                    <a:pt x="70" y="108"/>
                  </a:lnTo>
                  <a:lnTo>
                    <a:pt x="88" y="116"/>
                  </a:lnTo>
                  <a:lnTo>
                    <a:pt x="86" y="0"/>
                  </a:lnTo>
                  <a:lnTo>
                    <a:pt x="8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44"/>
            <p:cNvSpPr>
              <a:spLocks/>
            </p:cNvSpPr>
            <p:nvPr/>
          </p:nvSpPr>
          <p:spPr bwMode="auto">
            <a:xfrm>
              <a:off x="3972" y="1952"/>
              <a:ext cx="124" cy="144"/>
            </a:xfrm>
            <a:custGeom>
              <a:avLst/>
              <a:gdLst>
                <a:gd name="T0" fmla="*/ 50 w 124"/>
                <a:gd name="T1" fmla="*/ 6 h 144"/>
                <a:gd name="T2" fmla="*/ 0 w 124"/>
                <a:gd name="T3" fmla="*/ 90 h 144"/>
                <a:gd name="T4" fmla="*/ 14 w 124"/>
                <a:gd name="T5" fmla="*/ 100 h 144"/>
                <a:gd name="T6" fmla="*/ 14 w 124"/>
                <a:gd name="T7" fmla="*/ 100 h 144"/>
                <a:gd name="T8" fmla="*/ 48 w 124"/>
                <a:gd name="T9" fmla="*/ 46 h 144"/>
                <a:gd name="T10" fmla="*/ 48 w 124"/>
                <a:gd name="T11" fmla="*/ 46 h 144"/>
                <a:gd name="T12" fmla="*/ 68 w 124"/>
                <a:gd name="T13" fmla="*/ 144 h 144"/>
                <a:gd name="T14" fmla="*/ 124 w 124"/>
                <a:gd name="T15" fmla="*/ 52 h 144"/>
                <a:gd name="T16" fmla="*/ 108 w 124"/>
                <a:gd name="T17" fmla="*/ 44 h 144"/>
                <a:gd name="T18" fmla="*/ 108 w 124"/>
                <a:gd name="T19" fmla="*/ 44 h 144"/>
                <a:gd name="T20" fmla="*/ 76 w 124"/>
                <a:gd name="T21" fmla="*/ 96 h 144"/>
                <a:gd name="T22" fmla="*/ 76 w 124"/>
                <a:gd name="T23" fmla="*/ 96 h 144"/>
                <a:gd name="T24" fmla="*/ 56 w 124"/>
                <a:gd name="T25" fmla="*/ 0 h 144"/>
                <a:gd name="T26" fmla="*/ 50 w 124"/>
                <a:gd name="T27" fmla="*/ 6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144">
                  <a:moveTo>
                    <a:pt x="50" y="6"/>
                  </a:moveTo>
                  <a:lnTo>
                    <a:pt x="0" y="90"/>
                  </a:lnTo>
                  <a:lnTo>
                    <a:pt x="14" y="100"/>
                  </a:lnTo>
                  <a:lnTo>
                    <a:pt x="48" y="46"/>
                  </a:lnTo>
                  <a:lnTo>
                    <a:pt x="68" y="144"/>
                  </a:lnTo>
                  <a:lnTo>
                    <a:pt x="124" y="52"/>
                  </a:lnTo>
                  <a:lnTo>
                    <a:pt x="108" y="44"/>
                  </a:lnTo>
                  <a:lnTo>
                    <a:pt x="76" y="96"/>
                  </a:lnTo>
                  <a:lnTo>
                    <a:pt x="56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45"/>
            <p:cNvSpPr>
              <a:spLocks/>
            </p:cNvSpPr>
            <p:nvPr/>
          </p:nvSpPr>
          <p:spPr bwMode="auto">
            <a:xfrm>
              <a:off x="3972" y="1952"/>
              <a:ext cx="124" cy="144"/>
            </a:xfrm>
            <a:custGeom>
              <a:avLst/>
              <a:gdLst>
                <a:gd name="T0" fmla="*/ 50 w 124"/>
                <a:gd name="T1" fmla="*/ 6 h 144"/>
                <a:gd name="T2" fmla="*/ 0 w 124"/>
                <a:gd name="T3" fmla="*/ 90 h 144"/>
                <a:gd name="T4" fmla="*/ 14 w 124"/>
                <a:gd name="T5" fmla="*/ 100 h 144"/>
                <a:gd name="T6" fmla="*/ 14 w 124"/>
                <a:gd name="T7" fmla="*/ 100 h 144"/>
                <a:gd name="T8" fmla="*/ 48 w 124"/>
                <a:gd name="T9" fmla="*/ 46 h 144"/>
                <a:gd name="T10" fmla="*/ 48 w 124"/>
                <a:gd name="T11" fmla="*/ 46 h 144"/>
                <a:gd name="T12" fmla="*/ 68 w 124"/>
                <a:gd name="T13" fmla="*/ 144 h 144"/>
                <a:gd name="T14" fmla="*/ 124 w 124"/>
                <a:gd name="T15" fmla="*/ 52 h 144"/>
                <a:gd name="T16" fmla="*/ 108 w 124"/>
                <a:gd name="T17" fmla="*/ 44 h 144"/>
                <a:gd name="T18" fmla="*/ 108 w 124"/>
                <a:gd name="T19" fmla="*/ 44 h 144"/>
                <a:gd name="T20" fmla="*/ 76 w 124"/>
                <a:gd name="T21" fmla="*/ 96 h 144"/>
                <a:gd name="T22" fmla="*/ 76 w 124"/>
                <a:gd name="T23" fmla="*/ 96 h 144"/>
                <a:gd name="T24" fmla="*/ 56 w 124"/>
                <a:gd name="T25" fmla="*/ 0 h 144"/>
                <a:gd name="T26" fmla="*/ 50 w 124"/>
                <a:gd name="T27" fmla="*/ 6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144">
                  <a:moveTo>
                    <a:pt x="50" y="6"/>
                  </a:moveTo>
                  <a:lnTo>
                    <a:pt x="0" y="90"/>
                  </a:lnTo>
                  <a:lnTo>
                    <a:pt x="14" y="100"/>
                  </a:lnTo>
                  <a:lnTo>
                    <a:pt x="48" y="46"/>
                  </a:lnTo>
                  <a:lnTo>
                    <a:pt x="68" y="144"/>
                  </a:lnTo>
                  <a:lnTo>
                    <a:pt x="124" y="52"/>
                  </a:lnTo>
                  <a:lnTo>
                    <a:pt x="108" y="44"/>
                  </a:lnTo>
                  <a:lnTo>
                    <a:pt x="76" y="96"/>
                  </a:lnTo>
                  <a:lnTo>
                    <a:pt x="56" y="0"/>
                  </a:lnTo>
                  <a:lnTo>
                    <a:pt x="5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46"/>
            <p:cNvSpPr>
              <a:spLocks/>
            </p:cNvSpPr>
            <p:nvPr/>
          </p:nvSpPr>
          <p:spPr bwMode="auto">
            <a:xfrm>
              <a:off x="4072" y="2038"/>
              <a:ext cx="102" cy="100"/>
            </a:xfrm>
            <a:custGeom>
              <a:avLst/>
              <a:gdLst>
                <a:gd name="T0" fmla="*/ 12 w 102"/>
                <a:gd name="T1" fmla="*/ 18 h 100"/>
                <a:gd name="T2" fmla="*/ 2 w 102"/>
                <a:gd name="T3" fmla="*/ 36 h 100"/>
                <a:gd name="T4" fmla="*/ 0 w 102"/>
                <a:gd name="T5" fmla="*/ 56 h 100"/>
                <a:gd name="T6" fmla="*/ 2 w 102"/>
                <a:gd name="T7" fmla="*/ 66 h 100"/>
                <a:gd name="T8" fmla="*/ 10 w 102"/>
                <a:gd name="T9" fmla="*/ 82 h 100"/>
                <a:gd name="T10" fmla="*/ 18 w 102"/>
                <a:gd name="T11" fmla="*/ 88 h 100"/>
                <a:gd name="T12" fmla="*/ 34 w 102"/>
                <a:gd name="T13" fmla="*/ 98 h 100"/>
                <a:gd name="T14" fmla="*/ 50 w 102"/>
                <a:gd name="T15" fmla="*/ 100 h 100"/>
                <a:gd name="T16" fmla="*/ 60 w 102"/>
                <a:gd name="T17" fmla="*/ 98 h 100"/>
                <a:gd name="T18" fmla="*/ 76 w 102"/>
                <a:gd name="T19" fmla="*/ 90 h 100"/>
                <a:gd name="T20" fmla="*/ 88 w 102"/>
                <a:gd name="T21" fmla="*/ 76 h 100"/>
                <a:gd name="T22" fmla="*/ 44 w 102"/>
                <a:gd name="T23" fmla="*/ 62 h 100"/>
                <a:gd name="T24" fmla="*/ 62 w 102"/>
                <a:gd name="T25" fmla="*/ 78 h 100"/>
                <a:gd name="T26" fmla="*/ 54 w 102"/>
                <a:gd name="T27" fmla="*/ 80 h 100"/>
                <a:gd name="T28" fmla="*/ 36 w 102"/>
                <a:gd name="T29" fmla="*/ 80 h 100"/>
                <a:gd name="T30" fmla="*/ 30 w 102"/>
                <a:gd name="T31" fmla="*/ 76 h 100"/>
                <a:gd name="T32" fmla="*/ 22 w 102"/>
                <a:gd name="T33" fmla="*/ 66 h 100"/>
                <a:gd name="T34" fmla="*/ 18 w 102"/>
                <a:gd name="T35" fmla="*/ 54 h 100"/>
                <a:gd name="T36" fmla="*/ 20 w 102"/>
                <a:gd name="T37" fmla="*/ 42 h 100"/>
                <a:gd name="T38" fmla="*/ 26 w 102"/>
                <a:gd name="T39" fmla="*/ 30 h 100"/>
                <a:gd name="T40" fmla="*/ 32 w 102"/>
                <a:gd name="T41" fmla="*/ 26 h 100"/>
                <a:gd name="T42" fmla="*/ 42 w 102"/>
                <a:gd name="T43" fmla="*/ 20 h 100"/>
                <a:gd name="T44" fmla="*/ 50 w 102"/>
                <a:gd name="T45" fmla="*/ 18 h 100"/>
                <a:gd name="T46" fmla="*/ 62 w 102"/>
                <a:gd name="T47" fmla="*/ 20 h 100"/>
                <a:gd name="T48" fmla="*/ 72 w 102"/>
                <a:gd name="T49" fmla="*/ 26 h 100"/>
                <a:gd name="T50" fmla="*/ 78 w 102"/>
                <a:gd name="T51" fmla="*/ 30 h 100"/>
                <a:gd name="T52" fmla="*/ 84 w 102"/>
                <a:gd name="T53" fmla="*/ 44 h 100"/>
                <a:gd name="T54" fmla="*/ 84 w 102"/>
                <a:gd name="T55" fmla="*/ 56 h 100"/>
                <a:gd name="T56" fmla="*/ 102 w 102"/>
                <a:gd name="T57" fmla="*/ 52 h 100"/>
                <a:gd name="T58" fmla="*/ 100 w 102"/>
                <a:gd name="T59" fmla="*/ 40 h 100"/>
                <a:gd name="T60" fmla="*/ 92 w 102"/>
                <a:gd name="T61" fmla="*/ 20 h 100"/>
                <a:gd name="T62" fmla="*/ 84 w 102"/>
                <a:gd name="T63" fmla="*/ 12 h 100"/>
                <a:gd name="T64" fmla="*/ 66 w 102"/>
                <a:gd name="T65" fmla="*/ 2 h 100"/>
                <a:gd name="T66" fmla="*/ 46 w 102"/>
                <a:gd name="T67" fmla="*/ 0 h 100"/>
                <a:gd name="T68" fmla="*/ 28 w 102"/>
                <a:gd name="T69" fmla="*/ 6 h 100"/>
                <a:gd name="T70" fmla="*/ 12 w 102"/>
                <a:gd name="T71" fmla="*/ 18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2" h="100">
                  <a:moveTo>
                    <a:pt x="12" y="18"/>
                  </a:moveTo>
                  <a:lnTo>
                    <a:pt x="12" y="18"/>
                  </a:lnTo>
                  <a:lnTo>
                    <a:pt x="6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4"/>
                  </a:lnTo>
                  <a:lnTo>
                    <a:pt x="10" y="82"/>
                  </a:lnTo>
                  <a:lnTo>
                    <a:pt x="18" y="88"/>
                  </a:lnTo>
                  <a:lnTo>
                    <a:pt x="26" y="94"/>
                  </a:lnTo>
                  <a:lnTo>
                    <a:pt x="34" y="98"/>
                  </a:lnTo>
                  <a:lnTo>
                    <a:pt x="42" y="100"/>
                  </a:lnTo>
                  <a:lnTo>
                    <a:pt x="50" y="100"/>
                  </a:lnTo>
                  <a:lnTo>
                    <a:pt x="60" y="98"/>
                  </a:lnTo>
                  <a:lnTo>
                    <a:pt x="68" y="94"/>
                  </a:lnTo>
                  <a:lnTo>
                    <a:pt x="76" y="90"/>
                  </a:lnTo>
                  <a:lnTo>
                    <a:pt x="84" y="82"/>
                  </a:lnTo>
                  <a:lnTo>
                    <a:pt x="88" y="76"/>
                  </a:lnTo>
                  <a:lnTo>
                    <a:pt x="56" y="50"/>
                  </a:lnTo>
                  <a:lnTo>
                    <a:pt x="44" y="62"/>
                  </a:lnTo>
                  <a:lnTo>
                    <a:pt x="62" y="78"/>
                  </a:lnTo>
                  <a:lnTo>
                    <a:pt x="54" y="80"/>
                  </a:lnTo>
                  <a:lnTo>
                    <a:pt x="44" y="82"/>
                  </a:lnTo>
                  <a:lnTo>
                    <a:pt x="36" y="80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22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20" y="42"/>
                  </a:lnTo>
                  <a:lnTo>
                    <a:pt x="22" y="36"/>
                  </a:lnTo>
                  <a:lnTo>
                    <a:pt x="26" y="30"/>
                  </a:lnTo>
                  <a:lnTo>
                    <a:pt x="32" y="26"/>
                  </a:lnTo>
                  <a:lnTo>
                    <a:pt x="36" y="22"/>
                  </a:lnTo>
                  <a:lnTo>
                    <a:pt x="42" y="20"/>
                  </a:lnTo>
                  <a:lnTo>
                    <a:pt x="50" y="18"/>
                  </a:lnTo>
                  <a:lnTo>
                    <a:pt x="56" y="18"/>
                  </a:lnTo>
                  <a:lnTo>
                    <a:pt x="62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8" y="30"/>
                  </a:lnTo>
                  <a:lnTo>
                    <a:pt x="82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0" y="40"/>
                  </a:lnTo>
                  <a:lnTo>
                    <a:pt x="98" y="30"/>
                  </a:lnTo>
                  <a:lnTo>
                    <a:pt x="92" y="20"/>
                  </a:lnTo>
                  <a:lnTo>
                    <a:pt x="84" y="12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20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47"/>
            <p:cNvSpPr>
              <a:spLocks/>
            </p:cNvSpPr>
            <p:nvPr/>
          </p:nvSpPr>
          <p:spPr bwMode="auto">
            <a:xfrm>
              <a:off x="4072" y="2038"/>
              <a:ext cx="102" cy="100"/>
            </a:xfrm>
            <a:custGeom>
              <a:avLst/>
              <a:gdLst>
                <a:gd name="T0" fmla="*/ 12 w 102"/>
                <a:gd name="T1" fmla="*/ 18 h 100"/>
                <a:gd name="T2" fmla="*/ 2 w 102"/>
                <a:gd name="T3" fmla="*/ 36 h 100"/>
                <a:gd name="T4" fmla="*/ 0 w 102"/>
                <a:gd name="T5" fmla="*/ 56 h 100"/>
                <a:gd name="T6" fmla="*/ 2 w 102"/>
                <a:gd name="T7" fmla="*/ 66 h 100"/>
                <a:gd name="T8" fmla="*/ 10 w 102"/>
                <a:gd name="T9" fmla="*/ 82 h 100"/>
                <a:gd name="T10" fmla="*/ 18 w 102"/>
                <a:gd name="T11" fmla="*/ 88 h 100"/>
                <a:gd name="T12" fmla="*/ 34 w 102"/>
                <a:gd name="T13" fmla="*/ 98 h 100"/>
                <a:gd name="T14" fmla="*/ 50 w 102"/>
                <a:gd name="T15" fmla="*/ 100 h 100"/>
                <a:gd name="T16" fmla="*/ 60 w 102"/>
                <a:gd name="T17" fmla="*/ 98 h 100"/>
                <a:gd name="T18" fmla="*/ 76 w 102"/>
                <a:gd name="T19" fmla="*/ 90 h 100"/>
                <a:gd name="T20" fmla="*/ 88 w 102"/>
                <a:gd name="T21" fmla="*/ 76 h 100"/>
                <a:gd name="T22" fmla="*/ 44 w 102"/>
                <a:gd name="T23" fmla="*/ 62 h 100"/>
                <a:gd name="T24" fmla="*/ 62 w 102"/>
                <a:gd name="T25" fmla="*/ 78 h 100"/>
                <a:gd name="T26" fmla="*/ 54 w 102"/>
                <a:gd name="T27" fmla="*/ 80 h 100"/>
                <a:gd name="T28" fmla="*/ 36 w 102"/>
                <a:gd name="T29" fmla="*/ 80 h 100"/>
                <a:gd name="T30" fmla="*/ 30 w 102"/>
                <a:gd name="T31" fmla="*/ 76 h 100"/>
                <a:gd name="T32" fmla="*/ 22 w 102"/>
                <a:gd name="T33" fmla="*/ 66 h 100"/>
                <a:gd name="T34" fmla="*/ 18 w 102"/>
                <a:gd name="T35" fmla="*/ 54 h 100"/>
                <a:gd name="T36" fmla="*/ 20 w 102"/>
                <a:gd name="T37" fmla="*/ 42 h 100"/>
                <a:gd name="T38" fmla="*/ 26 w 102"/>
                <a:gd name="T39" fmla="*/ 30 h 100"/>
                <a:gd name="T40" fmla="*/ 32 w 102"/>
                <a:gd name="T41" fmla="*/ 26 h 100"/>
                <a:gd name="T42" fmla="*/ 42 w 102"/>
                <a:gd name="T43" fmla="*/ 20 h 100"/>
                <a:gd name="T44" fmla="*/ 50 w 102"/>
                <a:gd name="T45" fmla="*/ 18 h 100"/>
                <a:gd name="T46" fmla="*/ 62 w 102"/>
                <a:gd name="T47" fmla="*/ 20 h 100"/>
                <a:gd name="T48" fmla="*/ 72 w 102"/>
                <a:gd name="T49" fmla="*/ 26 h 100"/>
                <a:gd name="T50" fmla="*/ 78 w 102"/>
                <a:gd name="T51" fmla="*/ 30 h 100"/>
                <a:gd name="T52" fmla="*/ 84 w 102"/>
                <a:gd name="T53" fmla="*/ 44 h 100"/>
                <a:gd name="T54" fmla="*/ 84 w 102"/>
                <a:gd name="T55" fmla="*/ 56 h 100"/>
                <a:gd name="T56" fmla="*/ 102 w 102"/>
                <a:gd name="T57" fmla="*/ 52 h 100"/>
                <a:gd name="T58" fmla="*/ 100 w 102"/>
                <a:gd name="T59" fmla="*/ 40 h 100"/>
                <a:gd name="T60" fmla="*/ 92 w 102"/>
                <a:gd name="T61" fmla="*/ 20 h 100"/>
                <a:gd name="T62" fmla="*/ 84 w 102"/>
                <a:gd name="T63" fmla="*/ 12 h 100"/>
                <a:gd name="T64" fmla="*/ 66 w 102"/>
                <a:gd name="T65" fmla="*/ 2 h 100"/>
                <a:gd name="T66" fmla="*/ 46 w 102"/>
                <a:gd name="T67" fmla="*/ 0 h 100"/>
                <a:gd name="T68" fmla="*/ 28 w 102"/>
                <a:gd name="T69" fmla="*/ 6 h 100"/>
                <a:gd name="T70" fmla="*/ 12 w 102"/>
                <a:gd name="T71" fmla="*/ 18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2" h="100">
                  <a:moveTo>
                    <a:pt x="12" y="18"/>
                  </a:moveTo>
                  <a:lnTo>
                    <a:pt x="12" y="18"/>
                  </a:lnTo>
                  <a:lnTo>
                    <a:pt x="6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4"/>
                  </a:lnTo>
                  <a:lnTo>
                    <a:pt x="10" y="82"/>
                  </a:lnTo>
                  <a:lnTo>
                    <a:pt x="18" y="88"/>
                  </a:lnTo>
                  <a:lnTo>
                    <a:pt x="26" y="94"/>
                  </a:lnTo>
                  <a:lnTo>
                    <a:pt x="34" y="98"/>
                  </a:lnTo>
                  <a:lnTo>
                    <a:pt x="42" y="100"/>
                  </a:lnTo>
                  <a:lnTo>
                    <a:pt x="50" y="100"/>
                  </a:lnTo>
                  <a:lnTo>
                    <a:pt x="60" y="98"/>
                  </a:lnTo>
                  <a:lnTo>
                    <a:pt x="68" y="94"/>
                  </a:lnTo>
                  <a:lnTo>
                    <a:pt x="76" y="90"/>
                  </a:lnTo>
                  <a:lnTo>
                    <a:pt x="84" y="82"/>
                  </a:lnTo>
                  <a:lnTo>
                    <a:pt x="88" y="76"/>
                  </a:lnTo>
                  <a:lnTo>
                    <a:pt x="56" y="50"/>
                  </a:lnTo>
                  <a:lnTo>
                    <a:pt x="44" y="62"/>
                  </a:lnTo>
                  <a:lnTo>
                    <a:pt x="62" y="78"/>
                  </a:lnTo>
                  <a:lnTo>
                    <a:pt x="54" y="80"/>
                  </a:lnTo>
                  <a:lnTo>
                    <a:pt x="44" y="82"/>
                  </a:lnTo>
                  <a:lnTo>
                    <a:pt x="36" y="80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22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20" y="42"/>
                  </a:lnTo>
                  <a:lnTo>
                    <a:pt x="22" y="36"/>
                  </a:lnTo>
                  <a:lnTo>
                    <a:pt x="26" y="30"/>
                  </a:lnTo>
                  <a:lnTo>
                    <a:pt x="32" y="26"/>
                  </a:lnTo>
                  <a:lnTo>
                    <a:pt x="36" y="22"/>
                  </a:lnTo>
                  <a:lnTo>
                    <a:pt x="42" y="20"/>
                  </a:lnTo>
                  <a:lnTo>
                    <a:pt x="50" y="18"/>
                  </a:lnTo>
                  <a:lnTo>
                    <a:pt x="56" y="18"/>
                  </a:lnTo>
                  <a:lnTo>
                    <a:pt x="62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8" y="30"/>
                  </a:lnTo>
                  <a:lnTo>
                    <a:pt x="82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0" y="40"/>
                  </a:lnTo>
                  <a:lnTo>
                    <a:pt x="98" y="30"/>
                  </a:lnTo>
                  <a:lnTo>
                    <a:pt x="92" y="20"/>
                  </a:lnTo>
                  <a:lnTo>
                    <a:pt x="84" y="12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20" y="12"/>
                  </a:lnTo>
                  <a:lnTo>
                    <a:pt x="1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48"/>
            <p:cNvSpPr>
              <a:spLocks/>
            </p:cNvSpPr>
            <p:nvPr/>
          </p:nvSpPr>
          <p:spPr bwMode="auto">
            <a:xfrm>
              <a:off x="4132" y="2096"/>
              <a:ext cx="110" cy="108"/>
            </a:xfrm>
            <a:custGeom>
              <a:avLst/>
              <a:gdLst>
                <a:gd name="T0" fmla="*/ 68 w 110"/>
                <a:gd name="T1" fmla="*/ 2 h 108"/>
                <a:gd name="T2" fmla="*/ 0 w 110"/>
                <a:gd name="T3" fmla="*/ 66 h 108"/>
                <a:gd name="T4" fmla="*/ 38 w 110"/>
                <a:gd name="T5" fmla="*/ 108 h 108"/>
                <a:gd name="T6" fmla="*/ 50 w 110"/>
                <a:gd name="T7" fmla="*/ 96 h 108"/>
                <a:gd name="T8" fmla="*/ 50 w 110"/>
                <a:gd name="T9" fmla="*/ 96 h 108"/>
                <a:gd name="T10" fmla="*/ 26 w 110"/>
                <a:gd name="T11" fmla="*/ 68 h 108"/>
                <a:gd name="T12" fmla="*/ 26 w 110"/>
                <a:gd name="T13" fmla="*/ 68 h 108"/>
                <a:gd name="T14" fmla="*/ 46 w 110"/>
                <a:gd name="T15" fmla="*/ 50 h 108"/>
                <a:gd name="T16" fmla="*/ 46 w 110"/>
                <a:gd name="T17" fmla="*/ 50 h 108"/>
                <a:gd name="T18" fmla="*/ 70 w 110"/>
                <a:gd name="T19" fmla="*/ 76 h 108"/>
                <a:gd name="T20" fmla="*/ 82 w 110"/>
                <a:gd name="T21" fmla="*/ 64 h 108"/>
                <a:gd name="T22" fmla="*/ 82 w 110"/>
                <a:gd name="T23" fmla="*/ 64 h 108"/>
                <a:gd name="T24" fmla="*/ 58 w 110"/>
                <a:gd name="T25" fmla="*/ 38 h 108"/>
                <a:gd name="T26" fmla="*/ 58 w 110"/>
                <a:gd name="T27" fmla="*/ 38 h 108"/>
                <a:gd name="T28" fmla="*/ 72 w 110"/>
                <a:gd name="T29" fmla="*/ 26 h 108"/>
                <a:gd name="T30" fmla="*/ 72 w 110"/>
                <a:gd name="T31" fmla="*/ 26 h 108"/>
                <a:gd name="T32" fmla="*/ 96 w 110"/>
                <a:gd name="T33" fmla="*/ 52 h 108"/>
                <a:gd name="T34" fmla="*/ 110 w 110"/>
                <a:gd name="T35" fmla="*/ 40 h 108"/>
                <a:gd name="T36" fmla="*/ 72 w 110"/>
                <a:gd name="T37" fmla="*/ 0 h 108"/>
                <a:gd name="T38" fmla="*/ 68 w 110"/>
                <a:gd name="T39" fmla="*/ 2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08">
                  <a:moveTo>
                    <a:pt x="68" y="2"/>
                  </a:moveTo>
                  <a:lnTo>
                    <a:pt x="0" y="66"/>
                  </a:lnTo>
                  <a:lnTo>
                    <a:pt x="38" y="108"/>
                  </a:lnTo>
                  <a:lnTo>
                    <a:pt x="50" y="96"/>
                  </a:lnTo>
                  <a:lnTo>
                    <a:pt x="26" y="68"/>
                  </a:lnTo>
                  <a:lnTo>
                    <a:pt x="46" y="50"/>
                  </a:lnTo>
                  <a:lnTo>
                    <a:pt x="70" y="76"/>
                  </a:lnTo>
                  <a:lnTo>
                    <a:pt x="82" y="64"/>
                  </a:lnTo>
                  <a:lnTo>
                    <a:pt x="58" y="38"/>
                  </a:lnTo>
                  <a:lnTo>
                    <a:pt x="72" y="26"/>
                  </a:lnTo>
                  <a:lnTo>
                    <a:pt x="96" y="52"/>
                  </a:lnTo>
                  <a:lnTo>
                    <a:pt x="110" y="40"/>
                  </a:lnTo>
                  <a:lnTo>
                    <a:pt x="72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49"/>
            <p:cNvSpPr>
              <a:spLocks/>
            </p:cNvSpPr>
            <p:nvPr/>
          </p:nvSpPr>
          <p:spPr bwMode="auto">
            <a:xfrm>
              <a:off x="4132" y="2096"/>
              <a:ext cx="110" cy="108"/>
            </a:xfrm>
            <a:custGeom>
              <a:avLst/>
              <a:gdLst>
                <a:gd name="T0" fmla="*/ 68 w 110"/>
                <a:gd name="T1" fmla="*/ 2 h 108"/>
                <a:gd name="T2" fmla="*/ 0 w 110"/>
                <a:gd name="T3" fmla="*/ 66 h 108"/>
                <a:gd name="T4" fmla="*/ 38 w 110"/>
                <a:gd name="T5" fmla="*/ 108 h 108"/>
                <a:gd name="T6" fmla="*/ 50 w 110"/>
                <a:gd name="T7" fmla="*/ 96 h 108"/>
                <a:gd name="T8" fmla="*/ 50 w 110"/>
                <a:gd name="T9" fmla="*/ 96 h 108"/>
                <a:gd name="T10" fmla="*/ 26 w 110"/>
                <a:gd name="T11" fmla="*/ 68 h 108"/>
                <a:gd name="T12" fmla="*/ 26 w 110"/>
                <a:gd name="T13" fmla="*/ 68 h 108"/>
                <a:gd name="T14" fmla="*/ 46 w 110"/>
                <a:gd name="T15" fmla="*/ 50 h 108"/>
                <a:gd name="T16" fmla="*/ 46 w 110"/>
                <a:gd name="T17" fmla="*/ 50 h 108"/>
                <a:gd name="T18" fmla="*/ 70 w 110"/>
                <a:gd name="T19" fmla="*/ 76 h 108"/>
                <a:gd name="T20" fmla="*/ 82 w 110"/>
                <a:gd name="T21" fmla="*/ 64 h 108"/>
                <a:gd name="T22" fmla="*/ 82 w 110"/>
                <a:gd name="T23" fmla="*/ 64 h 108"/>
                <a:gd name="T24" fmla="*/ 58 w 110"/>
                <a:gd name="T25" fmla="*/ 38 h 108"/>
                <a:gd name="T26" fmla="*/ 58 w 110"/>
                <a:gd name="T27" fmla="*/ 38 h 108"/>
                <a:gd name="T28" fmla="*/ 72 w 110"/>
                <a:gd name="T29" fmla="*/ 26 h 108"/>
                <a:gd name="T30" fmla="*/ 72 w 110"/>
                <a:gd name="T31" fmla="*/ 26 h 108"/>
                <a:gd name="T32" fmla="*/ 96 w 110"/>
                <a:gd name="T33" fmla="*/ 52 h 108"/>
                <a:gd name="T34" fmla="*/ 110 w 110"/>
                <a:gd name="T35" fmla="*/ 40 h 108"/>
                <a:gd name="T36" fmla="*/ 72 w 110"/>
                <a:gd name="T37" fmla="*/ 0 h 108"/>
                <a:gd name="T38" fmla="*/ 68 w 110"/>
                <a:gd name="T39" fmla="*/ 2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08">
                  <a:moveTo>
                    <a:pt x="68" y="2"/>
                  </a:moveTo>
                  <a:lnTo>
                    <a:pt x="0" y="66"/>
                  </a:lnTo>
                  <a:lnTo>
                    <a:pt x="38" y="108"/>
                  </a:lnTo>
                  <a:lnTo>
                    <a:pt x="50" y="96"/>
                  </a:lnTo>
                  <a:lnTo>
                    <a:pt x="26" y="68"/>
                  </a:lnTo>
                  <a:lnTo>
                    <a:pt x="46" y="50"/>
                  </a:lnTo>
                  <a:lnTo>
                    <a:pt x="70" y="76"/>
                  </a:lnTo>
                  <a:lnTo>
                    <a:pt x="82" y="64"/>
                  </a:lnTo>
                  <a:lnTo>
                    <a:pt x="58" y="38"/>
                  </a:lnTo>
                  <a:lnTo>
                    <a:pt x="72" y="26"/>
                  </a:lnTo>
                  <a:lnTo>
                    <a:pt x="96" y="52"/>
                  </a:lnTo>
                  <a:lnTo>
                    <a:pt x="110" y="40"/>
                  </a:lnTo>
                  <a:lnTo>
                    <a:pt x="72" y="0"/>
                  </a:lnTo>
                  <a:lnTo>
                    <a:pt x="6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50"/>
            <p:cNvSpPr>
              <a:spLocks/>
            </p:cNvSpPr>
            <p:nvPr/>
          </p:nvSpPr>
          <p:spPr bwMode="auto">
            <a:xfrm>
              <a:off x="4182" y="2158"/>
              <a:ext cx="88" cy="96"/>
            </a:xfrm>
            <a:custGeom>
              <a:avLst/>
              <a:gdLst>
                <a:gd name="T0" fmla="*/ 74 w 88"/>
                <a:gd name="T1" fmla="*/ 2 h 96"/>
                <a:gd name="T2" fmla="*/ 0 w 88"/>
                <a:gd name="T3" fmla="*/ 60 h 96"/>
                <a:gd name="T4" fmla="*/ 28 w 88"/>
                <a:gd name="T5" fmla="*/ 96 h 96"/>
                <a:gd name="T6" fmla="*/ 42 w 88"/>
                <a:gd name="T7" fmla="*/ 84 h 96"/>
                <a:gd name="T8" fmla="*/ 42 w 88"/>
                <a:gd name="T9" fmla="*/ 84 h 96"/>
                <a:gd name="T10" fmla="*/ 24 w 88"/>
                <a:gd name="T11" fmla="*/ 64 h 96"/>
                <a:gd name="T12" fmla="*/ 24 w 88"/>
                <a:gd name="T13" fmla="*/ 64 h 96"/>
                <a:gd name="T14" fmla="*/ 88 w 88"/>
                <a:gd name="T15" fmla="*/ 14 h 96"/>
                <a:gd name="T16" fmla="*/ 76 w 88"/>
                <a:gd name="T17" fmla="*/ 0 h 96"/>
                <a:gd name="T18" fmla="*/ 74 w 88"/>
                <a:gd name="T19" fmla="*/ 2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96">
                  <a:moveTo>
                    <a:pt x="74" y="2"/>
                  </a:moveTo>
                  <a:lnTo>
                    <a:pt x="0" y="60"/>
                  </a:lnTo>
                  <a:lnTo>
                    <a:pt x="28" y="96"/>
                  </a:lnTo>
                  <a:lnTo>
                    <a:pt x="42" y="84"/>
                  </a:lnTo>
                  <a:lnTo>
                    <a:pt x="24" y="64"/>
                  </a:lnTo>
                  <a:lnTo>
                    <a:pt x="88" y="14"/>
                  </a:lnTo>
                  <a:lnTo>
                    <a:pt x="76" y="0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51"/>
            <p:cNvSpPr>
              <a:spLocks/>
            </p:cNvSpPr>
            <p:nvPr/>
          </p:nvSpPr>
          <p:spPr bwMode="auto">
            <a:xfrm>
              <a:off x="4182" y="2158"/>
              <a:ext cx="88" cy="96"/>
            </a:xfrm>
            <a:custGeom>
              <a:avLst/>
              <a:gdLst>
                <a:gd name="T0" fmla="*/ 74 w 88"/>
                <a:gd name="T1" fmla="*/ 2 h 96"/>
                <a:gd name="T2" fmla="*/ 0 w 88"/>
                <a:gd name="T3" fmla="*/ 60 h 96"/>
                <a:gd name="T4" fmla="*/ 28 w 88"/>
                <a:gd name="T5" fmla="*/ 96 h 96"/>
                <a:gd name="T6" fmla="*/ 42 w 88"/>
                <a:gd name="T7" fmla="*/ 84 h 96"/>
                <a:gd name="T8" fmla="*/ 42 w 88"/>
                <a:gd name="T9" fmla="*/ 84 h 96"/>
                <a:gd name="T10" fmla="*/ 24 w 88"/>
                <a:gd name="T11" fmla="*/ 64 h 96"/>
                <a:gd name="T12" fmla="*/ 24 w 88"/>
                <a:gd name="T13" fmla="*/ 64 h 96"/>
                <a:gd name="T14" fmla="*/ 88 w 88"/>
                <a:gd name="T15" fmla="*/ 14 h 96"/>
                <a:gd name="T16" fmla="*/ 76 w 88"/>
                <a:gd name="T17" fmla="*/ 0 h 96"/>
                <a:gd name="T18" fmla="*/ 74 w 88"/>
                <a:gd name="T19" fmla="*/ 2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96">
                  <a:moveTo>
                    <a:pt x="74" y="2"/>
                  </a:moveTo>
                  <a:lnTo>
                    <a:pt x="0" y="60"/>
                  </a:lnTo>
                  <a:lnTo>
                    <a:pt x="28" y="96"/>
                  </a:lnTo>
                  <a:lnTo>
                    <a:pt x="42" y="84"/>
                  </a:lnTo>
                  <a:lnTo>
                    <a:pt x="24" y="64"/>
                  </a:lnTo>
                  <a:lnTo>
                    <a:pt x="88" y="14"/>
                  </a:lnTo>
                  <a:lnTo>
                    <a:pt x="76" y="0"/>
                  </a:lnTo>
                  <a:lnTo>
                    <a:pt x="7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52"/>
            <p:cNvSpPr>
              <a:spLocks/>
            </p:cNvSpPr>
            <p:nvPr/>
          </p:nvSpPr>
          <p:spPr bwMode="auto">
            <a:xfrm>
              <a:off x="4222" y="2220"/>
              <a:ext cx="112" cy="98"/>
            </a:xfrm>
            <a:custGeom>
              <a:avLst/>
              <a:gdLst>
                <a:gd name="T0" fmla="*/ 80 w 112"/>
                <a:gd name="T1" fmla="*/ 2 h 98"/>
                <a:gd name="T2" fmla="*/ 0 w 112"/>
                <a:gd name="T3" fmla="*/ 52 h 98"/>
                <a:gd name="T4" fmla="*/ 30 w 112"/>
                <a:gd name="T5" fmla="*/ 98 h 98"/>
                <a:gd name="T6" fmla="*/ 44 w 112"/>
                <a:gd name="T7" fmla="*/ 90 h 98"/>
                <a:gd name="T8" fmla="*/ 44 w 112"/>
                <a:gd name="T9" fmla="*/ 90 h 98"/>
                <a:gd name="T10" fmla="*/ 24 w 112"/>
                <a:gd name="T11" fmla="*/ 58 h 98"/>
                <a:gd name="T12" fmla="*/ 24 w 112"/>
                <a:gd name="T13" fmla="*/ 58 h 98"/>
                <a:gd name="T14" fmla="*/ 48 w 112"/>
                <a:gd name="T15" fmla="*/ 44 h 98"/>
                <a:gd name="T16" fmla="*/ 48 w 112"/>
                <a:gd name="T17" fmla="*/ 44 h 98"/>
                <a:gd name="T18" fmla="*/ 66 w 112"/>
                <a:gd name="T19" fmla="*/ 74 h 98"/>
                <a:gd name="T20" fmla="*/ 82 w 112"/>
                <a:gd name="T21" fmla="*/ 66 h 98"/>
                <a:gd name="T22" fmla="*/ 82 w 112"/>
                <a:gd name="T23" fmla="*/ 66 h 98"/>
                <a:gd name="T24" fmla="*/ 62 w 112"/>
                <a:gd name="T25" fmla="*/ 34 h 98"/>
                <a:gd name="T26" fmla="*/ 62 w 112"/>
                <a:gd name="T27" fmla="*/ 34 h 98"/>
                <a:gd name="T28" fmla="*/ 78 w 112"/>
                <a:gd name="T29" fmla="*/ 24 h 98"/>
                <a:gd name="T30" fmla="*/ 78 w 112"/>
                <a:gd name="T31" fmla="*/ 24 h 98"/>
                <a:gd name="T32" fmla="*/ 98 w 112"/>
                <a:gd name="T33" fmla="*/ 56 h 98"/>
                <a:gd name="T34" fmla="*/ 112 w 112"/>
                <a:gd name="T35" fmla="*/ 48 h 98"/>
                <a:gd name="T36" fmla="*/ 84 w 112"/>
                <a:gd name="T37" fmla="*/ 0 h 98"/>
                <a:gd name="T38" fmla="*/ 80 w 112"/>
                <a:gd name="T39" fmla="*/ 2 h 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2" h="98">
                  <a:moveTo>
                    <a:pt x="80" y="2"/>
                  </a:moveTo>
                  <a:lnTo>
                    <a:pt x="0" y="52"/>
                  </a:lnTo>
                  <a:lnTo>
                    <a:pt x="30" y="98"/>
                  </a:lnTo>
                  <a:lnTo>
                    <a:pt x="44" y="90"/>
                  </a:lnTo>
                  <a:lnTo>
                    <a:pt x="24" y="58"/>
                  </a:lnTo>
                  <a:lnTo>
                    <a:pt x="48" y="44"/>
                  </a:lnTo>
                  <a:lnTo>
                    <a:pt x="66" y="74"/>
                  </a:lnTo>
                  <a:lnTo>
                    <a:pt x="82" y="66"/>
                  </a:lnTo>
                  <a:lnTo>
                    <a:pt x="62" y="34"/>
                  </a:lnTo>
                  <a:lnTo>
                    <a:pt x="78" y="24"/>
                  </a:lnTo>
                  <a:lnTo>
                    <a:pt x="98" y="56"/>
                  </a:lnTo>
                  <a:lnTo>
                    <a:pt x="112" y="48"/>
                  </a:lnTo>
                  <a:lnTo>
                    <a:pt x="84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53"/>
            <p:cNvSpPr>
              <a:spLocks/>
            </p:cNvSpPr>
            <p:nvPr/>
          </p:nvSpPr>
          <p:spPr bwMode="auto">
            <a:xfrm>
              <a:off x="4222" y="2220"/>
              <a:ext cx="112" cy="98"/>
            </a:xfrm>
            <a:custGeom>
              <a:avLst/>
              <a:gdLst>
                <a:gd name="T0" fmla="*/ 80 w 112"/>
                <a:gd name="T1" fmla="*/ 2 h 98"/>
                <a:gd name="T2" fmla="*/ 0 w 112"/>
                <a:gd name="T3" fmla="*/ 52 h 98"/>
                <a:gd name="T4" fmla="*/ 30 w 112"/>
                <a:gd name="T5" fmla="*/ 98 h 98"/>
                <a:gd name="T6" fmla="*/ 44 w 112"/>
                <a:gd name="T7" fmla="*/ 90 h 98"/>
                <a:gd name="T8" fmla="*/ 44 w 112"/>
                <a:gd name="T9" fmla="*/ 90 h 98"/>
                <a:gd name="T10" fmla="*/ 24 w 112"/>
                <a:gd name="T11" fmla="*/ 58 h 98"/>
                <a:gd name="T12" fmla="*/ 24 w 112"/>
                <a:gd name="T13" fmla="*/ 58 h 98"/>
                <a:gd name="T14" fmla="*/ 48 w 112"/>
                <a:gd name="T15" fmla="*/ 44 h 98"/>
                <a:gd name="T16" fmla="*/ 48 w 112"/>
                <a:gd name="T17" fmla="*/ 44 h 98"/>
                <a:gd name="T18" fmla="*/ 66 w 112"/>
                <a:gd name="T19" fmla="*/ 74 h 98"/>
                <a:gd name="T20" fmla="*/ 82 w 112"/>
                <a:gd name="T21" fmla="*/ 66 h 98"/>
                <a:gd name="T22" fmla="*/ 82 w 112"/>
                <a:gd name="T23" fmla="*/ 66 h 98"/>
                <a:gd name="T24" fmla="*/ 62 w 112"/>
                <a:gd name="T25" fmla="*/ 34 h 98"/>
                <a:gd name="T26" fmla="*/ 62 w 112"/>
                <a:gd name="T27" fmla="*/ 34 h 98"/>
                <a:gd name="T28" fmla="*/ 78 w 112"/>
                <a:gd name="T29" fmla="*/ 24 h 98"/>
                <a:gd name="T30" fmla="*/ 78 w 112"/>
                <a:gd name="T31" fmla="*/ 24 h 98"/>
                <a:gd name="T32" fmla="*/ 98 w 112"/>
                <a:gd name="T33" fmla="*/ 56 h 98"/>
                <a:gd name="T34" fmla="*/ 112 w 112"/>
                <a:gd name="T35" fmla="*/ 48 h 98"/>
                <a:gd name="T36" fmla="*/ 84 w 112"/>
                <a:gd name="T37" fmla="*/ 0 h 98"/>
                <a:gd name="T38" fmla="*/ 80 w 112"/>
                <a:gd name="T39" fmla="*/ 2 h 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2" h="98">
                  <a:moveTo>
                    <a:pt x="80" y="2"/>
                  </a:moveTo>
                  <a:lnTo>
                    <a:pt x="0" y="52"/>
                  </a:lnTo>
                  <a:lnTo>
                    <a:pt x="30" y="98"/>
                  </a:lnTo>
                  <a:lnTo>
                    <a:pt x="44" y="90"/>
                  </a:lnTo>
                  <a:lnTo>
                    <a:pt x="24" y="58"/>
                  </a:lnTo>
                  <a:lnTo>
                    <a:pt x="48" y="44"/>
                  </a:lnTo>
                  <a:lnTo>
                    <a:pt x="66" y="74"/>
                  </a:lnTo>
                  <a:lnTo>
                    <a:pt x="82" y="66"/>
                  </a:lnTo>
                  <a:lnTo>
                    <a:pt x="62" y="34"/>
                  </a:lnTo>
                  <a:lnTo>
                    <a:pt x="78" y="24"/>
                  </a:lnTo>
                  <a:lnTo>
                    <a:pt x="98" y="56"/>
                  </a:lnTo>
                  <a:lnTo>
                    <a:pt x="112" y="48"/>
                  </a:lnTo>
                  <a:lnTo>
                    <a:pt x="84" y="0"/>
                  </a:lnTo>
                  <a:lnTo>
                    <a:pt x="8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54"/>
            <p:cNvSpPr>
              <a:spLocks/>
            </p:cNvSpPr>
            <p:nvPr/>
          </p:nvSpPr>
          <p:spPr bwMode="auto">
            <a:xfrm>
              <a:off x="4266" y="2300"/>
              <a:ext cx="100" cy="78"/>
            </a:xfrm>
            <a:custGeom>
              <a:avLst/>
              <a:gdLst>
                <a:gd name="T0" fmla="*/ 60 w 100"/>
                <a:gd name="T1" fmla="*/ 2 h 78"/>
                <a:gd name="T2" fmla="*/ 46 w 100"/>
                <a:gd name="T3" fmla="*/ 16 h 78"/>
                <a:gd name="T4" fmla="*/ 44 w 100"/>
                <a:gd name="T5" fmla="*/ 34 h 78"/>
                <a:gd name="T6" fmla="*/ 46 w 100"/>
                <a:gd name="T7" fmla="*/ 40 h 78"/>
                <a:gd name="T8" fmla="*/ 44 w 100"/>
                <a:gd name="T9" fmla="*/ 52 h 78"/>
                <a:gd name="T10" fmla="*/ 38 w 100"/>
                <a:gd name="T11" fmla="*/ 58 h 78"/>
                <a:gd name="T12" fmla="*/ 34 w 100"/>
                <a:gd name="T13" fmla="*/ 60 h 78"/>
                <a:gd name="T14" fmla="*/ 24 w 100"/>
                <a:gd name="T15" fmla="*/ 56 h 78"/>
                <a:gd name="T16" fmla="*/ 20 w 100"/>
                <a:gd name="T17" fmla="*/ 52 h 78"/>
                <a:gd name="T18" fmla="*/ 20 w 100"/>
                <a:gd name="T19" fmla="*/ 42 h 78"/>
                <a:gd name="T20" fmla="*/ 22 w 100"/>
                <a:gd name="T21" fmla="*/ 38 h 78"/>
                <a:gd name="T22" fmla="*/ 30 w 100"/>
                <a:gd name="T23" fmla="*/ 32 h 78"/>
                <a:gd name="T24" fmla="*/ 16 w 100"/>
                <a:gd name="T25" fmla="*/ 18 h 78"/>
                <a:gd name="T26" fmla="*/ 8 w 100"/>
                <a:gd name="T27" fmla="*/ 26 h 78"/>
                <a:gd name="T28" fmla="*/ 0 w 100"/>
                <a:gd name="T29" fmla="*/ 48 h 78"/>
                <a:gd name="T30" fmla="*/ 4 w 100"/>
                <a:gd name="T31" fmla="*/ 60 h 78"/>
                <a:gd name="T32" fmla="*/ 12 w 100"/>
                <a:gd name="T33" fmla="*/ 70 h 78"/>
                <a:gd name="T34" fmla="*/ 22 w 100"/>
                <a:gd name="T35" fmla="*/ 76 h 78"/>
                <a:gd name="T36" fmla="*/ 34 w 100"/>
                <a:gd name="T37" fmla="*/ 78 h 78"/>
                <a:gd name="T38" fmla="*/ 46 w 100"/>
                <a:gd name="T39" fmla="*/ 74 h 78"/>
                <a:gd name="T40" fmla="*/ 52 w 100"/>
                <a:gd name="T41" fmla="*/ 72 h 78"/>
                <a:gd name="T42" fmla="*/ 62 w 100"/>
                <a:gd name="T43" fmla="*/ 58 h 78"/>
                <a:gd name="T44" fmla="*/ 64 w 100"/>
                <a:gd name="T45" fmla="*/ 40 h 78"/>
                <a:gd name="T46" fmla="*/ 62 w 100"/>
                <a:gd name="T47" fmla="*/ 32 h 78"/>
                <a:gd name="T48" fmla="*/ 64 w 100"/>
                <a:gd name="T49" fmla="*/ 24 h 78"/>
                <a:gd name="T50" fmla="*/ 66 w 100"/>
                <a:gd name="T51" fmla="*/ 18 h 78"/>
                <a:gd name="T52" fmla="*/ 70 w 100"/>
                <a:gd name="T53" fmla="*/ 18 h 78"/>
                <a:gd name="T54" fmla="*/ 74 w 100"/>
                <a:gd name="T55" fmla="*/ 18 h 78"/>
                <a:gd name="T56" fmla="*/ 80 w 100"/>
                <a:gd name="T57" fmla="*/ 26 h 78"/>
                <a:gd name="T58" fmla="*/ 82 w 100"/>
                <a:gd name="T59" fmla="*/ 32 h 78"/>
                <a:gd name="T60" fmla="*/ 78 w 100"/>
                <a:gd name="T61" fmla="*/ 42 h 78"/>
                <a:gd name="T62" fmla="*/ 94 w 100"/>
                <a:gd name="T63" fmla="*/ 48 h 78"/>
                <a:gd name="T64" fmla="*/ 98 w 100"/>
                <a:gd name="T65" fmla="*/ 40 h 78"/>
                <a:gd name="T66" fmla="*/ 98 w 100"/>
                <a:gd name="T67" fmla="*/ 26 h 78"/>
                <a:gd name="T68" fmla="*/ 96 w 100"/>
                <a:gd name="T69" fmla="*/ 18 h 78"/>
                <a:gd name="T70" fmla="*/ 82 w 100"/>
                <a:gd name="T71" fmla="*/ 2 h 78"/>
                <a:gd name="T72" fmla="*/ 70 w 100"/>
                <a:gd name="T73" fmla="*/ 0 h 78"/>
                <a:gd name="T74" fmla="*/ 60 w 100"/>
                <a:gd name="T75" fmla="*/ 2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78">
                  <a:moveTo>
                    <a:pt x="60" y="2"/>
                  </a:moveTo>
                  <a:lnTo>
                    <a:pt x="60" y="2"/>
                  </a:lnTo>
                  <a:lnTo>
                    <a:pt x="52" y="8"/>
                  </a:lnTo>
                  <a:lnTo>
                    <a:pt x="46" y="16"/>
                  </a:lnTo>
                  <a:lnTo>
                    <a:pt x="46" y="24"/>
                  </a:lnTo>
                  <a:lnTo>
                    <a:pt x="44" y="34"/>
                  </a:lnTo>
                  <a:lnTo>
                    <a:pt x="46" y="40"/>
                  </a:lnTo>
                  <a:lnTo>
                    <a:pt x="44" y="52"/>
                  </a:lnTo>
                  <a:lnTo>
                    <a:pt x="42" y="56"/>
                  </a:lnTo>
                  <a:lnTo>
                    <a:pt x="38" y="58"/>
                  </a:lnTo>
                  <a:lnTo>
                    <a:pt x="34" y="60"/>
                  </a:lnTo>
                  <a:lnTo>
                    <a:pt x="28" y="60"/>
                  </a:lnTo>
                  <a:lnTo>
                    <a:pt x="24" y="56"/>
                  </a:lnTo>
                  <a:lnTo>
                    <a:pt x="20" y="52"/>
                  </a:lnTo>
                  <a:lnTo>
                    <a:pt x="18" y="48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4" y="60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8" y="78"/>
                  </a:lnTo>
                  <a:lnTo>
                    <a:pt x="34" y="78"/>
                  </a:lnTo>
                  <a:lnTo>
                    <a:pt x="40" y="78"/>
                  </a:lnTo>
                  <a:lnTo>
                    <a:pt x="46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62" y="5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62" y="32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0" y="38"/>
                  </a:lnTo>
                  <a:lnTo>
                    <a:pt x="78" y="42"/>
                  </a:lnTo>
                  <a:lnTo>
                    <a:pt x="92" y="52"/>
                  </a:lnTo>
                  <a:lnTo>
                    <a:pt x="94" y="48"/>
                  </a:lnTo>
                  <a:lnTo>
                    <a:pt x="98" y="40"/>
                  </a:lnTo>
                  <a:lnTo>
                    <a:pt x="100" y="34"/>
                  </a:lnTo>
                  <a:lnTo>
                    <a:pt x="98" y="26"/>
                  </a:lnTo>
                  <a:lnTo>
                    <a:pt x="96" y="18"/>
                  </a:lnTo>
                  <a:lnTo>
                    <a:pt x="90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55"/>
            <p:cNvSpPr>
              <a:spLocks/>
            </p:cNvSpPr>
            <p:nvPr/>
          </p:nvSpPr>
          <p:spPr bwMode="auto">
            <a:xfrm>
              <a:off x="4266" y="2300"/>
              <a:ext cx="100" cy="78"/>
            </a:xfrm>
            <a:custGeom>
              <a:avLst/>
              <a:gdLst>
                <a:gd name="T0" fmla="*/ 60 w 100"/>
                <a:gd name="T1" fmla="*/ 2 h 78"/>
                <a:gd name="T2" fmla="*/ 46 w 100"/>
                <a:gd name="T3" fmla="*/ 16 h 78"/>
                <a:gd name="T4" fmla="*/ 44 w 100"/>
                <a:gd name="T5" fmla="*/ 34 h 78"/>
                <a:gd name="T6" fmla="*/ 46 w 100"/>
                <a:gd name="T7" fmla="*/ 40 h 78"/>
                <a:gd name="T8" fmla="*/ 44 w 100"/>
                <a:gd name="T9" fmla="*/ 52 h 78"/>
                <a:gd name="T10" fmla="*/ 38 w 100"/>
                <a:gd name="T11" fmla="*/ 58 h 78"/>
                <a:gd name="T12" fmla="*/ 34 w 100"/>
                <a:gd name="T13" fmla="*/ 60 h 78"/>
                <a:gd name="T14" fmla="*/ 24 w 100"/>
                <a:gd name="T15" fmla="*/ 56 h 78"/>
                <a:gd name="T16" fmla="*/ 20 w 100"/>
                <a:gd name="T17" fmla="*/ 52 h 78"/>
                <a:gd name="T18" fmla="*/ 20 w 100"/>
                <a:gd name="T19" fmla="*/ 42 h 78"/>
                <a:gd name="T20" fmla="*/ 22 w 100"/>
                <a:gd name="T21" fmla="*/ 38 h 78"/>
                <a:gd name="T22" fmla="*/ 30 w 100"/>
                <a:gd name="T23" fmla="*/ 32 h 78"/>
                <a:gd name="T24" fmla="*/ 16 w 100"/>
                <a:gd name="T25" fmla="*/ 18 h 78"/>
                <a:gd name="T26" fmla="*/ 8 w 100"/>
                <a:gd name="T27" fmla="*/ 26 h 78"/>
                <a:gd name="T28" fmla="*/ 0 w 100"/>
                <a:gd name="T29" fmla="*/ 48 h 78"/>
                <a:gd name="T30" fmla="*/ 4 w 100"/>
                <a:gd name="T31" fmla="*/ 60 h 78"/>
                <a:gd name="T32" fmla="*/ 12 w 100"/>
                <a:gd name="T33" fmla="*/ 70 h 78"/>
                <a:gd name="T34" fmla="*/ 22 w 100"/>
                <a:gd name="T35" fmla="*/ 76 h 78"/>
                <a:gd name="T36" fmla="*/ 34 w 100"/>
                <a:gd name="T37" fmla="*/ 78 h 78"/>
                <a:gd name="T38" fmla="*/ 46 w 100"/>
                <a:gd name="T39" fmla="*/ 74 h 78"/>
                <a:gd name="T40" fmla="*/ 52 w 100"/>
                <a:gd name="T41" fmla="*/ 72 h 78"/>
                <a:gd name="T42" fmla="*/ 62 w 100"/>
                <a:gd name="T43" fmla="*/ 58 h 78"/>
                <a:gd name="T44" fmla="*/ 64 w 100"/>
                <a:gd name="T45" fmla="*/ 40 h 78"/>
                <a:gd name="T46" fmla="*/ 62 w 100"/>
                <a:gd name="T47" fmla="*/ 32 h 78"/>
                <a:gd name="T48" fmla="*/ 64 w 100"/>
                <a:gd name="T49" fmla="*/ 24 h 78"/>
                <a:gd name="T50" fmla="*/ 66 w 100"/>
                <a:gd name="T51" fmla="*/ 18 h 78"/>
                <a:gd name="T52" fmla="*/ 70 w 100"/>
                <a:gd name="T53" fmla="*/ 18 h 78"/>
                <a:gd name="T54" fmla="*/ 74 w 100"/>
                <a:gd name="T55" fmla="*/ 18 h 78"/>
                <a:gd name="T56" fmla="*/ 80 w 100"/>
                <a:gd name="T57" fmla="*/ 26 h 78"/>
                <a:gd name="T58" fmla="*/ 82 w 100"/>
                <a:gd name="T59" fmla="*/ 32 h 78"/>
                <a:gd name="T60" fmla="*/ 78 w 100"/>
                <a:gd name="T61" fmla="*/ 42 h 78"/>
                <a:gd name="T62" fmla="*/ 94 w 100"/>
                <a:gd name="T63" fmla="*/ 48 h 78"/>
                <a:gd name="T64" fmla="*/ 98 w 100"/>
                <a:gd name="T65" fmla="*/ 40 h 78"/>
                <a:gd name="T66" fmla="*/ 98 w 100"/>
                <a:gd name="T67" fmla="*/ 26 h 78"/>
                <a:gd name="T68" fmla="*/ 96 w 100"/>
                <a:gd name="T69" fmla="*/ 18 h 78"/>
                <a:gd name="T70" fmla="*/ 82 w 100"/>
                <a:gd name="T71" fmla="*/ 2 h 78"/>
                <a:gd name="T72" fmla="*/ 70 w 100"/>
                <a:gd name="T73" fmla="*/ 0 h 78"/>
                <a:gd name="T74" fmla="*/ 60 w 100"/>
                <a:gd name="T75" fmla="*/ 2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78">
                  <a:moveTo>
                    <a:pt x="60" y="2"/>
                  </a:moveTo>
                  <a:lnTo>
                    <a:pt x="60" y="2"/>
                  </a:lnTo>
                  <a:lnTo>
                    <a:pt x="52" y="8"/>
                  </a:lnTo>
                  <a:lnTo>
                    <a:pt x="46" y="16"/>
                  </a:lnTo>
                  <a:lnTo>
                    <a:pt x="46" y="24"/>
                  </a:lnTo>
                  <a:lnTo>
                    <a:pt x="44" y="34"/>
                  </a:lnTo>
                  <a:lnTo>
                    <a:pt x="46" y="40"/>
                  </a:lnTo>
                  <a:lnTo>
                    <a:pt x="44" y="52"/>
                  </a:lnTo>
                  <a:lnTo>
                    <a:pt x="42" y="56"/>
                  </a:lnTo>
                  <a:lnTo>
                    <a:pt x="38" y="58"/>
                  </a:lnTo>
                  <a:lnTo>
                    <a:pt x="34" y="60"/>
                  </a:lnTo>
                  <a:lnTo>
                    <a:pt x="28" y="60"/>
                  </a:lnTo>
                  <a:lnTo>
                    <a:pt x="24" y="56"/>
                  </a:lnTo>
                  <a:lnTo>
                    <a:pt x="20" y="52"/>
                  </a:lnTo>
                  <a:lnTo>
                    <a:pt x="18" y="48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4" y="60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8" y="78"/>
                  </a:lnTo>
                  <a:lnTo>
                    <a:pt x="34" y="78"/>
                  </a:lnTo>
                  <a:lnTo>
                    <a:pt x="40" y="78"/>
                  </a:lnTo>
                  <a:lnTo>
                    <a:pt x="46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62" y="5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62" y="32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0" y="38"/>
                  </a:lnTo>
                  <a:lnTo>
                    <a:pt x="78" y="42"/>
                  </a:lnTo>
                  <a:lnTo>
                    <a:pt x="92" y="52"/>
                  </a:lnTo>
                  <a:lnTo>
                    <a:pt x="94" y="48"/>
                  </a:lnTo>
                  <a:lnTo>
                    <a:pt x="98" y="40"/>
                  </a:lnTo>
                  <a:lnTo>
                    <a:pt x="100" y="34"/>
                  </a:lnTo>
                  <a:lnTo>
                    <a:pt x="98" y="26"/>
                  </a:lnTo>
                  <a:lnTo>
                    <a:pt x="96" y="18"/>
                  </a:lnTo>
                  <a:lnTo>
                    <a:pt x="90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56"/>
            <p:cNvSpPr>
              <a:spLocks/>
            </p:cNvSpPr>
            <p:nvPr/>
          </p:nvSpPr>
          <p:spPr bwMode="auto">
            <a:xfrm>
              <a:off x="2954" y="1984"/>
              <a:ext cx="1366" cy="1364"/>
            </a:xfrm>
            <a:custGeom>
              <a:avLst/>
              <a:gdLst>
                <a:gd name="T0" fmla="*/ 1188 w 1366"/>
                <a:gd name="T1" fmla="*/ 224 h 1364"/>
                <a:gd name="T2" fmla="*/ 1252 w 1366"/>
                <a:gd name="T3" fmla="*/ 304 h 1364"/>
                <a:gd name="T4" fmla="*/ 1300 w 1366"/>
                <a:gd name="T5" fmla="*/ 390 h 1364"/>
                <a:gd name="T6" fmla="*/ 1336 w 1366"/>
                <a:gd name="T7" fmla="*/ 484 h 1364"/>
                <a:gd name="T8" fmla="*/ 1358 w 1366"/>
                <a:gd name="T9" fmla="*/ 580 h 1364"/>
                <a:gd name="T10" fmla="*/ 1366 w 1366"/>
                <a:gd name="T11" fmla="*/ 682 h 1364"/>
                <a:gd name="T12" fmla="*/ 1362 w 1366"/>
                <a:gd name="T13" fmla="*/ 750 h 1364"/>
                <a:gd name="T14" fmla="*/ 1344 w 1366"/>
                <a:gd name="T15" fmla="*/ 848 h 1364"/>
                <a:gd name="T16" fmla="*/ 1314 w 1366"/>
                <a:gd name="T17" fmla="*/ 944 h 1364"/>
                <a:gd name="T18" fmla="*/ 1268 w 1366"/>
                <a:gd name="T19" fmla="*/ 1032 h 1364"/>
                <a:gd name="T20" fmla="*/ 1212 w 1366"/>
                <a:gd name="T21" fmla="*/ 1114 h 1364"/>
                <a:gd name="T22" fmla="*/ 1166 w 1366"/>
                <a:gd name="T23" fmla="*/ 1164 h 1364"/>
                <a:gd name="T24" fmla="*/ 1088 w 1366"/>
                <a:gd name="T25" fmla="*/ 1230 h 1364"/>
                <a:gd name="T26" fmla="*/ 1004 w 1366"/>
                <a:gd name="T27" fmla="*/ 1284 h 1364"/>
                <a:gd name="T28" fmla="*/ 912 w 1366"/>
                <a:gd name="T29" fmla="*/ 1326 h 1364"/>
                <a:gd name="T30" fmla="*/ 816 w 1366"/>
                <a:gd name="T31" fmla="*/ 1352 h 1364"/>
                <a:gd name="T32" fmla="*/ 716 w 1366"/>
                <a:gd name="T33" fmla="*/ 1364 h 1364"/>
                <a:gd name="T34" fmla="*/ 648 w 1366"/>
                <a:gd name="T35" fmla="*/ 1364 h 1364"/>
                <a:gd name="T36" fmla="*/ 548 w 1366"/>
                <a:gd name="T37" fmla="*/ 1352 h 1364"/>
                <a:gd name="T38" fmla="*/ 452 w 1366"/>
                <a:gd name="T39" fmla="*/ 1326 h 1364"/>
                <a:gd name="T40" fmla="*/ 360 w 1366"/>
                <a:gd name="T41" fmla="*/ 1284 h 1364"/>
                <a:gd name="T42" fmla="*/ 276 w 1366"/>
                <a:gd name="T43" fmla="*/ 1230 h 1364"/>
                <a:gd name="T44" fmla="*/ 200 w 1366"/>
                <a:gd name="T45" fmla="*/ 1164 h 1364"/>
                <a:gd name="T46" fmla="*/ 154 w 1366"/>
                <a:gd name="T47" fmla="*/ 1114 h 1364"/>
                <a:gd name="T48" fmla="*/ 96 w 1366"/>
                <a:gd name="T49" fmla="*/ 1032 h 1364"/>
                <a:gd name="T50" fmla="*/ 52 w 1366"/>
                <a:gd name="T51" fmla="*/ 944 h 1364"/>
                <a:gd name="T52" fmla="*/ 20 w 1366"/>
                <a:gd name="T53" fmla="*/ 848 h 1364"/>
                <a:gd name="T54" fmla="*/ 2 w 1366"/>
                <a:gd name="T55" fmla="*/ 750 h 1364"/>
                <a:gd name="T56" fmla="*/ 0 w 1366"/>
                <a:gd name="T57" fmla="*/ 682 h 1364"/>
                <a:gd name="T58" fmla="*/ 6 w 1366"/>
                <a:gd name="T59" fmla="*/ 580 h 1364"/>
                <a:gd name="T60" fmla="*/ 28 w 1366"/>
                <a:gd name="T61" fmla="*/ 484 h 1364"/>
                <a:gd name="T62" fmla="*/ 64 w 1366"/>
                <a:gd name="T63" fmla="*/ 390 h 1364"/>
                <a:gd name="T64" fmla="*/ 114 w 1366"/>
                <a:gd name="T65" fmla="*/ 304 h 1364"/>
                <a:gd name="T66" fmla="*/ 176 w 1366"/>
                <a:gd name="T67" fmla="*/ 224 h 1364"/>
                <a:gd name="T68" fmla="*/ 224 w 1366"/>
                <a:gd name="T69" fmla="*/ 176 h 1364"/>
                <a:gd name="T70" fmla="*/ 304 w 1366"/>
                <a:gd name="T71" fmla="*/ 114 h 1364"/>
                <a:gd name="T72" fmla="*/ 390 w 1366"/>
                <a:gd name="T73" fmla="*/ 64 h 1364"/>
                <a:gd name="T74" fmla="*/ 484 w 1366"/>
                <a:gd name="T75" fmla="*/ 28 h 1364"/>
                <a:gd name="T76" fmla="*/ 582 w 1366"/>
                <a:gd name="T77" fmla="*/ 6 h 1364"/>
                <a:gd name="T78" fmla="*/ 682 w 1366"/>
                <a:gd name="T79" fmla="*/ 0 h 1364"/>
                <a:gd name="T80" fmla="*/ 750 w 1366"/>
                <a:gd name="T81" fmla="*/ 2 h 1364"/>
                <a:gd name="T82" fmla="*/ 850 w 1366"/>
                <a:gd name="T83" fmla="*/ 20 h 1364"/>
                <a:gd name="T84" fmla="*/ 944 w 1366"/>
                <a:gd name="T85" fmla="*/ 50 h 1364"/>
                <a:gd name="T86" fmla="*/ 1032 w 1366"/>
                <a:gd name="T87" fmla="*/ 96 h 1364"/>
                <a:gd name="T88" fmla="*/ 1116 w 1366"/>
                <a:gd name="T89" fmla="*/ 154 h 13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66" h="1364">
                  <a:moveTo>
                    <a:pt x="1166" y="200"/>
                  </a:moveTo>
                  <a:lnTo>
                    <a:pt x="1166" y="200"/>
                  </a:lnTo>
                  <a:lnTo>
                    <a:pt x="1188" y="224"/>
                  </a:lnTo>
                  <a:lnTo>
                    <a:pt x="1212" y="250"/>
                  </a:lnTo>
                  <a:lnTo>
                    <a:pt x="1232" y="276"/>
                  </a:lnTo>
                  <a:lnTo>
                    <a:pt x="1252" y="304"/>
                  </a:lnTo>
                  <a:lnTo>
                    <a:pt x="1268" y="332"/>
                  </a:lnTo>
                  <a:lnTo>
                    <a:pt x="1286" y="360"/>
                  </a:lnTo>
                  <a:lnTo>
                    <a:pt x="1300" y="390"/>
                  </a:lnTo>
                  <a:lnTo>
                    <a:pt x="1314" y="420"/>
                  </a:lnTo>
                  <a:lnTo>
                    <a:pt x="1326" y="452"/>
                  </a:lnTo>
                  <a:lnTo>
                    <a:pt x="1336" y="484"/>
                  </a:lnTo>
                  <a:lnTo>
                    <a:pt x="1344" y="516"/>
                  </a:lnTo>
                  <a:lnTo>
                    <a:pt x="1352" y="548"/>
                  </a:lnTo>
                  <a:lnTo>
                    <a:pt x="1358" y="580"/>
                  </a:lnTo>
                  <a:lnTo>
                    <a:pt x="1362" y="614"/>
                  </a:lnTo>
                  <a:lnTo>
                    <a:pt x="1364" y="648"/>
                  </a:lnTo>
                  <a:lnTo>
                    <a:pt x="1366" y="682"/>
                  </a:lnTo>
                  <a:lnTo>
                    <a:pt x="1364" y="716"/>
                  </a:lnTo>
                  <a:lnTo>
                    <a:pt x="1362" y="750"/>
                  </a:lnTo>
                  <a:lnTo>
                    <a:pt x="1358" y="784"/>
                  </a:lnTo>
                  <a:lnTo>
                    <a:pt x="1352" y="816"/>
                  </a:lnTo>
                  <a:lnTo>
                    <a:pt x="1344" y="848"/>
                  </a:lnTo>
                  <a:lnTo>
                    <a:pt x="1336" y="880"/>
                  </a:lnTo>
                  <a:lnTo>
                    <a:pt x="1326" y="912"/>
                  </a:lnTo>
                  <a:lnTo>
                    <a:pt x="1314" y="944"/>
                  </a:lnTo>
                  <a:lnTo>
                    <a:pt x="1300" y="974"/>
                  </a:lnTo>
                  <a:lnTo>
                    <a:pt x="1286" y="1004"/>
                  </a:lnTo>
                  <a:lnTo>
                    <a:pt x="1268" y="1032"/>
                  </a:lnTo>
                  <a:lnTo>
                    <a:pt x="1252" y="1060"/>
                  </a:lnTo>
                  <a:lnTo>
                    <a:pt x="1232" y="1088"/>
                  </a:lnTo>
                  <a:lnTo>
                    <a:pt x="1212" y="1114"/>
                  </a:lnTo>
                  <a:lnTo>
                    <a:pt x="1188" y="1140"/>
                  </a:lnTo>
                  <a:lnTo>
                    <a:pt x="1166" y="1164"/>
                  </a:lnTo>
                  <a:lnTo>
                    <a:pt x="1140" y="1188"/>
                  </a:lnTo>
                  <a:lnTo>
                    <a:pt x="1116" y="1210"/>
                  </a:lnTo>
                  <a:lnTo>
                    <a:pt x="1088" y="1230"/>
                  </a:lnTo>
                  <a:lnTo>
                    <a:pt x="1062" y="1250"/>
                  </a:lnTo>
                  <a:lnTo>
                    <a:pt x="1032" y="1268"/>
                  </a:lnTo>
                  <a:lnTo>
                    <a:pt x="1004" y="1284"/>
                  </a:lnTo>
                  <a:lnTo>
                    <a:pt x="974" y="1300"/>
                  </a:lnTo>
                  <a:lnTo>
                    <a:pt x="944" y="1314"/>
                  </a:lnTo>
                  <a:lnTo>
                    <a:pt x="912" y="1326"/>
                  </a:lnTo>
                  <a:lnTo>
                    <a:pt x="882" y="1336"/>
                  </a:lnTo>
                  <a:lnTo>
                    <a:pt x="850" y="1344"/>
                  </a:lnTo>
                  <a:lnTo>
                    <a:pt x="816" y="1352"/>
                  </a:lnTo>
                  <a:lnTo>
                    <a:pt x="784" y="1358"/>
                  </a:lnTo>
                  <a:lnTo>
                    <a:pt x="750" y="1362"/>
                  </a:lnTo>
                  <a:lnTo>
                    <a:pt x="716" y="1364"/>
                  </a:lnTo>
                  <a:lnTo>
                    <a:pt x="682" y="1364"/>
                  </a:lnTo>
                  <a:lnTo>
                    <a:pt x="648" y="1364"/>
                  </a:lnTo>
                  <a:lnTo>
                    <a:pt x="614" y="1362"/>
                  </a:lnTo>
                  <a:lnTo>
                    <a:pt x="582" y="1358"/>
                  </a:lnTo>
                  <a:lnTo>
                    <a:pt x="548" y="1352"/>
                  </a:lnTo>
                  <a:lnTo>
                    <a:pt x="516" y="1344"/>
                  </a:lnTo>
                  <a:lnTo>
                    <a:pt x="484" y="1336"/>
                  </a:lnTo>
                  <a:lnTo>
                    <a:pt x="452" y="1326"/>
                  </a:lnTo>
                  <a:lnTo>
                    <a:pt x="420" y="1314"/>
                  </a:lnTo>
                  <a:lnTo>
                    <a:pt x="390" y="1300"/>
                  </a:lnTo>
                  <a:lnTo>
                    <a:pt x="360" y="1284"/>
                  </a:lnTo>
                  <a:lnTo>
                    <a:pt x="332" y="1268"/>
                  </a:lnTo>
                  <a:lnTo>
                    <a:pt x="304" y="1250"/>
                  </a:lnTo>
                  <a:lnTo>
                    <a:pt x="276" y="1230"/>
                  </a:lnTo>
                  <a:lnTo>
                    <a:pt x="250" y="1210"/>
                  </a:lnTo>
                  <a:lnTo>
                    <a:pt x="224" y="1188"/>
                  </a:lnTo>
                  <a:lnTo>
                    <a:pt x="200" y="1164"/>
                  </a:lnTo>
                  <a:lnTo>
                    <a:pt x="176" y="1140"/>
                  </a:lnTo>
                  <a:lnTo>
                    <a:pt x="154" y="1114"/>
                  </a:lnTo>
                  <a:lnTo>
                    <a:pt x="134" y="1088"/>
                  </a:lnTo>
                  <a:lnTo>
                    <a:pt x="114" y="1060"/>
                  </a:lnTo>
                  <a:lnTo>
                    <a:pt x="96" y="1032"/>
                  </a:lnTo>
                  <a:lnTo>
                    <a:pt x="80" y="1004"/>
                  </a:lnTo>
                  <a:lnTo>
                    <a:pt x="64" y="974"/>
                  </a:lnTo>
                  <a:lnTo>
                    <a:pt x="52" y="944"/>
                  </a:lnTo>
                  <a:lnTo>
                    <a:pt x="40" y="912"/>
                  </a:lnTo>
                  <a:lnTo>
                    <a:pt x="28" y="880"/>
                  </a:lnTo>
                  <a:lnTo>
                    <a:pt x="20" y="848"/>
                  </a:lnTo>
                  <a:lnTo>
                    <a:pt x="12" y="816"/>
                  </a:lnTo>
                  <a:lnTo>
                    <a:pt x="6" y="784"/>
                  </a:lnTo>
                  <a:lnTo>
                    <a:pt x="2" y="750"/>
                  </a:lnTo>
                  <a:lnTo>
                    <a:pt x="0" y="716"/>
                  </a:lnTo>
                  <a:lnTo>
                    <a:pt x="0" y="682"/>
                  </a:lnTo>
                  <a:lnTo>
                    <a:pt x="0" y="648"/>
                  </a:lnTo>
                  <a:lnTo>
                    <a:pt x="2" y="614"/>
                  </a:lnTo>
                  <a:lnTo>
                    <a:pt x="6" y="580"/>
                  </a:lnTo>
                  <a:lnTo>
                    <a:pt x="12" y="548"/>
                  </a:lnTo>
                  <a:lnTo>
                    <a:pt x="20" y="516"/>
                  </a:lnTo>
                  <a:lnTo>
                    <a:pt x="28" y="484"/>
                  </a:lnTo>
                  <a:lnTo>
                    <a:pt x="40" y="452"/>
                  </a:lnTo>
                  <a:lnTo>
                    <a:pt x="52" y="420"/>
                  </a:lnTo>
                  <a:lnTo>
                    <a:pt x="64" y="390"/>
                  </a:lnTo>
                  <a:lnTo>
                    <a:pt x="80" y="360"/>
                  </a:lnTo>
                  <a:lnTo>
                    <a:pt x="96" y="332"/>
                  </a:lnTo>
                  <a:lnTo>
                    <a:pt x="114" y="304"/>
                  </a:lnTo>
                  <a:lnTo>
                    <a:pt x="134" y="276"/>
                  </a:lnTo>
                  <a:lnTo>
                    <a:pt x="154" y="250"/>
                  </a:lnTo>
                  <a:lnTo>
                    <a:pt x="176" y="224"/>
                  </a:lnTo>
                  <a:lnTo>
                    <a:pt x="200" y="200"/>
                  </a:lnTo>
                  <a:lnTo>
                    <a:pt x="224" y="176"/>
                  </a:lnTo>
                  <a:lnTo>
                    <a:pt x="250" y="154"/>
                  </a:lnTo>
                  <a:lnTo>
                    <a:pt x="276" y="132"/>
                  </a:lnTo>
                  <a:lnTo>
                    <a:pt x="304" y="114"/>
                  </a:lnTo>
                  <a:lnTo>
                    <a:pt x="332" y="96"/>
                  </a:lnTo>
                  <a:lnTo>
                    <a:pt x="360" y="80"/>
                  </a:lnTo>
                  <a:lnTo>
                    <a:pt x="390" y="64"/>
                  </a:lnTo>
                  <a:lnTo>
                    <a:pt x="420" y="50"/>
                  </a:lnTo>
                  <a:lnTo>
                    <a:pt x="452" y="38"/>
                  </a:lnTo>
                  <a:lnTo>
                    <a:pt x="484" y="28"/>
                  </a:lnTo>
                  <a:lnTo>
                    <a:pt x="516" y="20"/>
                  </a:lnTo>
                  <a:lnTo>
                    <a:pt x="548" y="12"/>
                  </a:lnTo>
                  <a:lnTo>
                    <a:pt x="582" y="6"/>
                  </a:lnTo>
                  <a:lnTo>
                    <a:pt x="614" y="2"/>
                  </a:lnTo>
                  <a:lnTo>
                    <a:pt x="648" y="0"/>
                  </a:lnTo>
                  <a:lnTo>
                    <a:pt x="682" y="0"/>
                  </a:lnTo>
                  <a:lnTo>
                    <a:pt x="716" y="0"/>
                  </a:lnTo>
                  <a:lnTo>
                    <a:pt x="750" y="2"/>
                  </a:lnTo>
                  <a:lnTo>
                    <a:pt x="784" y="6"/>
                  </a:lnTo>
                  <a:lnTo>
                    <a:pt x="816" y="12"/>
                  </a:lnTo>
                  <a:lnTo>
                    <a:pt x="850" y="20"/>
                  </a:lnTo>
                  <a:lnTo>
                    <a:pt x="882" y="28"/>
                  </a:lnTo>
                  <a:lnTo>
                    <a:pt x="912" y="38"/>
                  </a:lnTo>
                  <a:lnTo>
                    <a:pt x="944" y="50"/>
                  </a:lnTo>
                  <a:lnTo>
                    <a:pt x="974" y="64"/>
                  </a:lnTo>
                  <a:lnTo>
                    <a:pt x="1004" y="80"/>
                  </a:lnTo>
                  <a:lnTo>
                    <a:pt x="1032" y="96"/>
                  </a:lnTo>
                  <a:lnTo>
                    <a:pt x="1062" y="114"/>
                  </a:lnTo>
                  <a:lnTo>
                    <a:pt x="1088" y="132"/>
                  </a:lnTo>
                  <a:lnTo>
                    <a:pt x="1116" y="154"/>
                  </a:lnTo>
                  <a:lnTo>
                    <a:pt x="1140" y="176"/>
                  </a:lnTo>
                  <a:lnTo>
                    <a:pt x="1166" y="20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57"/>
            <p:cNvSpPr>
              <a:spLocks/>
            </p:cNvSpPr>
            <p:nvPr/>
          </p:nvSpPr>
          <p:spPr bwMode="auto">
            <a:xfrm>
              <a:off x="2954" y="1984"/>
              <a:ext cx="1366" cy="1364"/>
            </a:xfrm>
            <a:custGeom>
              <a:avLst/>
              <a:gdLst>
                <a:gd name="T0" fmla="*/ 1188 w 1366"/>
                <a:gd name="T1" fmla="*/ 224 h 1364"/>
                <a:gd name="T2" fmla="*/ 1252 w 1366"/>
                <a:gd name="T3" fmla="*/ 304 h 1364"/>
                <a:gd name="T4" fmla="*/ 1300 w 1366"/>
                <a:gd name="T5" fmla="*/ 390 h 1364"/>
                <a:gd name="T6" fmla="*/ 1336 w 1366"/>
                <a:gd name="T7" fmla="*/ 484 h 1364"/>
                <a:gd name="T8" fmla="*/ 1358 w 1366"/>
                <a:gd name="T9" fmla="*/ 580 h 1364"/>
                <a:gd name="T10" fmla="*/ 1366 w 1366"/>
                <a:gd name="T11" fmla="*/ 682 h 1364"/>
                <a:gd name="T12" fmla="*/ 1362 w 1366"/>
                <a:gd name="T13" fmla="*/ 750 h 1364"/>
                <a:gd name="T14" fmla="*/ 1344 w 1366"/>
                <a:gd name="T15" fmla="*/ 848 h 1364"/>
                <a:gd name="T16" fmla="*/ 1314 w 1366"/>
                <a:gd name="T17" fmla="*/ 944 h 1364"/>
                <a:gd name="T18" fmla="*/ 1268 w 1366"/>
                <a:gd name="T19" fmla="*/ 1032 h 1364"/>
                <a:gd name="T20" fmla="*/ 1212 w 1366"/>
                <a:gd name="T21" fmla="*/ 1114 h 1364"/>
                <a:gd name="T22" fmla="*/ 1166 w 1366"/>
                <a:gd name="T23" fmla="*/ 1164 h 1364"/>
                <a:gd name="T24" fmla="*/ 1088 w 1366"/>
                <a:gd name="T25" fmla="*/ 1230 h 1364"/>
                <a:gd name="T26" fmla="*/ 1004 w 1366"/>
                <a:gd name="T27" fmla="*/ 1284 h 1364"/>
                <a:gd name="T28" fmla="*/ 912 w 1366"/>
                <a:gd name="T29" fmla="*/ 1326 h 1364"/>
                <a:gd name="T30" fmla="*/ 816 w 1366"/>
                <a:gd name="T31" fmla="*/ 1352 h 1364"/>
                <a:gd name="T32" fmla="*/ 716 w 1366"/>
                <a:gd name="T33" fmla="*/ 1364 h 1364"/>
                <a:gd name="T34" fmla="*/ 648 w 1366"/>
                <a:gd name="T35" fmla="*/ 1364 h 1364"/>
                <a:gd name="T36" fmla="*/ 548 w 1366"/>
                <a:gd name="T37" fmla="*/ 1352 h 1364"/>
                <a:gd name="T38" fmla="*/ 452 w 1366"/>
                <a:gd name="T39" fmla="*/ 1326 h 1364"/>
                <a:gd name="T40" fmla="*/ 360 w 1366"/>
                <a:gd name="T41" fmla="*/ 1284 h 1364"/>
                <a:gd name="T42" fmla="*/ 276 w 1366"/>
                <a:gd name="T43" fmla="*/ 1230 h 1364"/>
                <a:gd name="T44" fmla="*/ 200 w 1366"/>
                <a:gd name="T45" fmla="*/ 1164 h 1364"/>
                <a:gd name="T46" fmla="*/ 154 w 1366"/>
                <a:gd name="T47" fmla="*/ 1114 h 1364"/>
                <a:gd name="T48" fmla="*/ 96 w 1366"/>
                <a:gd name="T49" fmla="*/ 1032 h 1364"/>
                <a:gd name="T50" fmla="*/ 52 w 1366"/>
                <a:gd name="T51" fmla="*/ 944 h 1364"/>
                <a:gd name="T52" fmla="*/ 20 w 1366"/>
                <a:gd name="T53" fmla="*/ 848 h 1364"/>
                <a:gd name="T54" fmla="*/ 2 w 1366"/>
                <a:gd name="T55" fmla="*/ 750 h 1364"/>
                <a:gd name="T56" fmla="*/ 0 w 1366"/>
                <a:gd name="T57" fmla="*/ 682 h 1364"/>
                <a:gd name="T58" fmla="*/ 6 w 1366"/>
                <a:gd name="T59" fmla="*/ 580 h 1364"/>
                <a:gd name="T60" fmla="*/ 28 w 1366"/>
                <a:gd name="T61" fmla="*/ 484 h 1364"/>
                <a:gd name="T62" fmla="*/ 64 w 1366"/>
                <a:gd name="T63" fmla="*/ 390 h 1364"/>
                <a:gd name="T64" fmla="*/ 114 w 1366"/>
                <a:gd name="T65" fmla="*/ 304 h 1364"/>
                <a:gd name="T66" fmla="*/ 176 w 1366"/>
                <a:gd name="T67" fmla="*/ 224 h 1364"/>
                <a:gd name="T68" fmla="*/ 224 w 1366"/>
                <a:gd name="T69" fmla="*/ 176 h 1364"/>
                <a:gd name="T70" fmla="*/ 304 w 1366"/>
                <a:gd name="T71" fmla="*/ 114 h 1364"/>
                <a:gd name="T72" fmla="*/ 390 w 1366"/>
                <a:gd name="T73" fmla="*/ 64 h 1364"/>
                <a:gd name="T74" fmla="*/ 484 w 1366"/>
                <a:gd name="T75" fmla="*/ 28 h 1364"/>
                <a:gd name="T76" fmla="*/ 582 w 1366"/>
                <a:gd name="T77" fmla="*/ 6 h 1364"/>
                <a:gd name="T78" fmla="*/ 682 w 1366"/>
                <a:gd name="T79" fmla="*/ 0 h 1364"/>
                <a:gd name="T80" fmla="*/ 750 w 1366"/>
                <a:gd name="T81" fmla="*/ 2 h 1364"/>
                <a:gd name="T82" fmla="*/ 850 w 1366"/>
                <a:gd name="T83" fmla="*/ 20 h 1364"/>
                <a:gd name="T84" fmla="*/ 944 w 1366"/>
                <a:gd name="T85" fmla="*/ 50 h 1364"/>
                <a:gd name="T86" fmla="*/ 1032 w 1366"/>
                <a:gd name="T87" fmla="*/ 96 h 1364"/>
                <a:gd name="T88" fmla="*/ 1116 w 1366"/>
                <a:gd name="T89" fmla="*/ 154 h 13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66" h="1364">
                  <a:moveTo>
                    <a:pt x="1166" y="200"/>
                  </a:moveTo>
                  <a:lnTo>
                    <a:pt x="1166" y="200"/>
                  </a:lnTo>
                  <a:lnTo>
                    <a:pt x="1188" y="224"/>
                  </a:lnTo>
                  <a:lnTo>
                    <a:pt x="1212" y="250"/>
                  </a:lnTo>
                  <a:lnTo>
                    <a:pt x="1232" y="276"/>
                  </a:lnTo>
                  <a:lnTo>
                    <a:pt x="1252" y="304"/>
                  </a:lnTo>
                  <a:lnTo>
                    <a:pt x="1268" y="332"/>
                  </a:lnTo>
                  <a:lnTo>
                    <a:pt x="1286" y="360"/>
                  </a:lnTo>
                  <a:lnTo>
                    <a:pt x="1300" y="390"/>
                  </a:lnTo>
                  <a:lnTo>
                    <a:pt x="1314" y="420"/>
                  </a:lnTo>
                  <a:lnTo>
                    <a:pt x="1326" y="452"/>
                  </a:lnTo>
                  <a:lnTo>
                    <a:pt x="1336" y="484"/>
                  </a:lnTo>
                  <a:lnTo>
                    <a:pt x="1344" y="516"/>
                  </a:lnTo>
                  <a:lnTo>
                    <a:pt x="1352" y="548"/>
                  </a:lnTo>
                  <a:lnTo>
                    <a:pt x="1358" y="580"/>
                  </a:lnTo>
                  <a:lnTo>
                    <a:pt x="1362" y="614"/>
                  </a:lnTo>
                  <a:lnTo>
                    <a:pt x="1364" y="648"/>
                  </a:lnTo>
                  <a:lnTo>
                    <a:pt x="1366" y="682"/>
                  </a:lnTo>
                  <a:lnTo>
                    <a:pt x="1364" y="716"/>
                  </a:lnTo>
                  <a:lnTo>
                    <a:pt x="1362" y="750"/>
                  </a:lnTo>
                  <a:lnTo>
                    <a:pt x="1358" y="784"/>
                  </a:lnTo>
                  <a:lnTo>
                    <a:pt x="1352" y="816"/>
                  </a:lnTo>
                  <a:lnTo>
                    <a:pt x="1344" y="848"/>
                  </a:lnTo>
                  <a:lnTo>
                    <a:pt x="1336" y="880"/>
                  </a:lnTo>
                  <a:lnTo>
                    <a:pt x="1326" y="912"/>
                  </a:lnTo>
                  <a:lnTo>
                    <a:pt x="1314" y="944"/>
                  </a:lnTo>
                  <a:lnTo>
                    <a:pt x="1300" y="974"/>
                  </a:lnTo>
                  <a:lnTo>
                    <a:pt x="1286" y="1004"/>
                  </a:lnTo>
                  <a:lnTo>
                    <a:pt x="1268" y="1032"/>
                  </a:lnTo>
                  <a:lnTo>
                    <a:pt x="1252" y="1060"/>
                  </a:lnTo>
                  <a:lnTo>
                    <a:pt x="1232" y="1088"/>
                  </a:lnTo>
                  <a:lnTo>
                    <a:pt x="1212" y="1114"/>
                  </a:lnTo>
                  <a:lnTo>
                    <a:pt x="1188" y="1140"/>
                  </a:lnTo>
                  <a:lnTo>
                    <a:pt x="1166" y="1164"/>
                  </a:lnTo>
                  <a:lnTo>
                    <a:pt x="1140" y="1188"/>
                  </a:lnTo>
                  <a:lnTo>
                    <a:pt x="1116" y="1210"/>
                  </a:lnTo>
                  <a:lnTo>
                    <a:pt x="1088" y="1230"/>
                  </a:lnTo>
                  <a:lnTo>
                    <a:pt x="1062" y="1250"/>
                  </a:lnTo>
                  <a:lnTo>
                    <a:pt x="1032" y="1268"/>
                  </a:lnTo>
                  <a:lnTo>
                    <a:pt x="1004" y="1284"/>
                  </a:lnTo>
                  <a:lnTo>
                    <a:pt x="974" y="1300"/>
                  </a:lnTo>
                  <a:lnTo>
                    <a:pt x="944" y="1314"/>
                  </a:lnTo>
                  <a:lnTo>
                    <a:pt x="912" y="1326"/>
                  </a:lnTo>
                  <a:lnTo>
                    <a:pt x="882" y="1336"/>
                  </a:lnTo>
                  <a:lnTo>
                    <a:pt x="850" y="1344"/>
                  </a:lnTo>
                  <a:lnTo>
                    <a:pt x="816" y="1352"/>
                  </a:lnTo>
                  <a:lnTo>
                    <a:pt x="784" y="1358"/>
                  </a:lnTo>
                  <a:lnTo>
                    <a:pt x="750" y="1362"/>
                  </a:lnTo>
                  <a:lnTo>
                    <a:pt x="716" y="1364"/>
                  </a:lnTo>
                  <a:lnTo>
                    <a:pt x="682" y="1364"/>
                  </a:lnTo>
                  <a:lnTo>
                    <a:pt x="648" y="1364"/>
                  </a:lnTo>
                  <a:lnTo>
                    <a:pt x="614" y="1362"/>
                  </a:lnTo>
                  <a:lnTo>
                    <a:pt x="582" y="1358"/>
                  </a:lnTo>
                  <a:lnTo>
                    <a:pt x="548" y="1352"/>
                  </a:lnTo>
                  <a:lnTo>
                    <a:pt x="516" y="1344"/>
                  </a:lnTo>
                  <a:lnTo>
                    <a:pt x="484" y="1336"/>
                  </a:lnTo>
                  <a:lnTo>
                    <a:pt x="452" y="1326"/>
                  </a:lnTo>
                  <a:lnTo>
                    <a:pt x="420" y="1314"/>
                  </a:lnTo>
                  <a:lnTo>
                    <a:pt x="390" y="1300"/>
                  </a:lnTo>
                  <a:lnTo>
                    <a:pt x="360" y="1284"/>
                  </a:lnTo>
                  <a:lnTo>
                    <a:pt x="332" y="1268"/>
                  </a:lnTo>
                  <a:lnTo>
                    <a:pt x="304" y="1250"/>
                  </a:lnTo>
                  <a:lnTo>
                    <a:pt x="276" y="1230"/>
                  </a:lnTo>
                  <a:lnTo>
                    <a:pt x="250" y="1210"/>
                  </a:lnTo>
                  <a:lnTo>
                    <a:pt x="224" y="1188"/>
                  </a:lnTo>
                  <a:lnTo>
                    <a:pt x="200" y="1164"/>
                  </a:lnTo>
                  <a:lnTo>
                    <a:pt x="176" y="1140"/>
                  </a:lnTo>
                  <a:lnTo>
                    <a:pt x="154" y="1114"/>
                  </a:lnTo>
                  <a:lnTo>
                    <a:pt x="134" y="1088"/>
                  </a:lnTo>
                  <a:lnTo>
                    <a:pt x="114" y="1060"/>
                  </a:lnTo>
                  <a:lnTo>
                    <a:pt x="96" y="1032"/>
                  </a:lnTo>
                  <a:lnTo>
                    <a:pt x="80" y="1004"/>
                  </a:lnTo>
                  <a:lnTo>
                    <a:pt x="64" y="974"/>
                  </a:lnTo>
                  <a:lnTo>
                    <a:pt x="52" y="944"/>
                  </a:lnTo>
                  <a:lnTo>
                    <a:pt x="40" y="912"/>
                  </a:lnTo>
                  <a:lnTo>
                    <a:pt x="28" y="880"/>
                  </a:lnTo>
                  <a:lnTo>
                    <a:pt x="20" y="848"/>
                  </a:lnTo>
                  <a:lnTo>
                    <a:pt x="12" y="816"/>
                  </a:lnTo>
                  <a:lnTo>
                    <a:pt x="6" y="784"/>
                  </a:lnTo>
                  <a:lnTo>
                    <a:pt x="2" y="750"/>
                  </a:lnTo>
                  <a:lnTo>
                    <a:pt x="0" y="716"/>
                  </a:lnTo>
                  <a:lnTo>
                    <a:pt x="0" y="682"/>
                  </a:lnTo>
                  <a:lnTo>
                    <a:pt x="0" y="648"/>
                  </a:lnTo>
                  <a:lnTo>
                    <a:pt x="2" y="614"/>
                  </a:lnTo>
                  <a:lnTo>
                    <a:pt x="6" y="580"/>
                  </a:lnTo>
                  <a:lnTo>
                    <a:pt x="12" y="548"/>
                  </a:lnTo>
                  <a:lnTo>
                    <a:pt x="20" y="516"/>
                  </a:lnTo>
                  <a:lnTo>
                    <a:pt x="28" y="484"/>
                  </a:lnTo>
                  <a:lnTo>
                    <a:pt x="40" y="452"/>
                  </a:lnTo>
                  <a:lnTo>
                    <a:pt x="52" y="420"/>
                  </a:lnTo>
                  <a:lnTo>
                    <a:pt x="64" y="390"/>
                  </a:lnTo>
                  <a:lnTo>
                    <a:pt x="80" y="360"/>
                  </a:lnTo>
                  <a:lnTo>
                    <a:pt x="96" y="332"/>
                  </a:lnTo>
                  <a:lnTo>
                    <a:pt x="114" y="304"/>
                  </a:lnTo>
                  <a:lnTo>
                    <a:pt x="134" y="276"/>
                  </a:lnTo>
                  <a:lnTo>
                    <a:pt x="154" y="250"/>
                  </a:lnTo>
                  <a:lnTo>
                    <a:pt x="176" y="224"/>
                  </a:lnTo>
                  <a:lnTo>
                    <a:pt x="200" y="200"/>
                  </a:lnTo>
                  <a:lnTo>
                    <a:pt x="224" y="176"/>
                  </a:lnTo>
                  <a:lnTo>
                    <a:pt x="250" y="154"/>
                  </a:lnTo>
                  <a:lnTo>
                    <a:pt x="276" y="132"/>
                  </a:lnTo>
                  <a:lnTo>
                    <a:pt x="304" y="114"/>
                  </a:lnTo>
                  <a:lnTo>
                    <a:pt x="332" y="96"/>
                  </a:lnTo>
                  <a:lnTo>
                    <a:pt x="360" y="80"/>
                  </a:lnTo>
                  <a:lnTo>
                    <a:pt x="390" y="64"/>
                  </a:lnTo>
                  <a:lnTo>
                    <a:pt x="420" y="50"/>
                  </a:lnTo>
                  <a:lnTo>
                    <a:pt x="452" y="38"/>
                  </a:lnTo>
                  <a:lnTo>
                    <a:pt x="484" y="28"/>
                  </a:lnTo>
                  <a:lnTo>
                    <a:pt x="516" y="20"/>
                  </a:lnTo>
                  <a:lnTo>
                    <a:pt x="548" y="12"/>
                  </a:lnTo>
                  <a:lnTo>
                    <a:pt x="582" y="6"/>
                  </a:lnTo>
                  <a:lnTo>
                    <a:pt x="614" y="2"/>
                  </a:lnTo>
                  <a:lnTo>
                    <a:pt x="648" y="0"/>
                  </a:lnTo>
                  <a:lnTo>
                    <a:pt x="682" y="0"/>
                  </a:lnTo>
                  <a:lnTo>
                    <a:pt x="716" y="0"/>
                  </a:lnTo>
                  <a:lnTo>
                    <a:pt x="750" y="2"/>
                  </a:lnTo>
                  <a:lnTo>
                    <a:pt x="784" y="6"/>
                  </a:lnTo>
                  <a:lnTo>
                    <a:pt x="816" y="12"/>
                  </a:lnTo>
                  <a:lnTo>
                    <a:pt x="850" y="20"/>
                  </a:lnTo>
                  <a:lnTo>
                    <a:pt x="882" y="28"/>
                  </a:lnTo>
                  <a:lnTo>
                    <a:pt x="912" y="38"/>
                  </a:lnTo>
                  <a:lnTo>
                    <a:pt x="944" y="50"/>
                  </a:lnTo>
                  <a:lnTo>
                    <a:pt x="974" y="64"/>
                  </a:lnTo>
                  <a:lnTo>
                    <a:pt x="1004" y="80"/>
                  </a:lnTo>
                  <a:lnTo>
                    <a:pt x="1032" y="96"/>
                  </a:lnTo>
                  <a:lnTo>
                    <a:pt x="1062" y="114"/>
                  </a:lnTo>
                  <a:lnTo>
                    <a:pt x="1088" y="132"/>
                  </a:lnTo>
                  <a:lnTo>
                    <a:pt x="1116" y="154"/>
                  </a:lnTo>
                  <a:lnTo>
                    <a:pt x="1140" y="176"/>
                  </a:lnTo>
                  <a:lnTo>
                    <a:pt x="1166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58"/>
            <p:cNvSpPr>
              <a:spLocks/>
            </p:cNvSpPr>
            <p:nvPr/>
          </p:nvSpPr>
          <p:spPr bwMode="auto">
            <a:xfrm>
              <a:off x="3432" y="2010"/>
              <a:ext cx="402" cy="680"/>
            </a:xfrm>
            <a:custGeom>
              <a:avLst/>
              <a:gdLst>
                <a:gd name="T0" fmla="*/ 202 w 402"/>
                <a:gd name="T1" fmla="*/ 0 h 680"/>
                <a:gd name="T2" fmla="*/ 202 w 402"/>
                <a:gd name="T3" fmla="*/ 0 h 680"/>
                <a:gd name="T4" fmla="*/ 178 w 402"/>
                <a:gd name="T5" fmla="*/ 0 h 680"/>
                <a:gd name="T6" fmla="*/ 154 w 402"/>
                <a:gd name="T7" fmla="*/ 2 h 680"/>
                <a:gd name="T8" fmla="*/ 154 w 402"/>
                <a:gd name="T9" fmla="*/ 2 h 680"/>
                <a:gd name="T10" fmla="*/ 102 w 402"/>
                <a:gd name="T11" fmla="*/ 6 h 680"/>
                <a:gd name="T12" fmla="*/ 102 w 402"/>
                <a:gd name="T13" fmla="*/ 6 h 680"/>
                <a:gd name="T14" fmla="*/ 64 w 402"/>
                <a:gd name="T15" fmla="*/ 14 h 680"/>
                <a:gd name="T16" fmla="*/ 30 w 402"/>
                <a:gd name="T17" fmla="*/ 22 h 680"/>
                <a:gd name="T18" fmla="*/ 30 w 402"/>
                <a:gd name="T19" fmla="*/ 22 h 680"/>
                <a:gd name="T20" fmla="*/ 8 w 402"/>
                <a:gd name="T21" fmla="*/ 28 h 680"/>
                <a:gd name="T22" fmla="*/ 8 w 402"/>
                <a:gd name="T23" fmla="*/ 28 h 680"/>
                <a:gd name="T24" fmla="*/ 0 w 402"/>
                <a:gd name="T25" fmla="*/ 30 h 680"/>
                <a:gd name="T26" fmla="*/ 0 w 402"/>
                <a:gd name="T27" fmla="*/ 30 h 680"/>
                <a:gd name="T28" fmla="*/ 0 w 402"/>
                <a:gd name="T29" fmla="*/ 30 h 680"/>
                <a:gd name="T30" fmla="*/ 2 w 402"/>
                <a:gd name="T31" fmla="*/ 36 h 680"/>
                <a:gd name="T32" fmla="*/ 2 w 402"/>
                <a:gd name="T33" fmla="*/ 38 h 680"/>
                <a:gd name="T34" fmla="*/ 4 w 402"/>
                <a:gd name="T35" fmla="*/ 648 h 680"/>
                <a:gd name="T36" fmla="*/ 4 w 402"/>
                <a:gd name="T37" fmla="*/ 648 h 680"/>
                <a:gd name="T38" fmla="*/ 4 w 402"/>
                <a:gd name="T39" fmla="*/ 650 h 680"/>
                <a:gd name="T40" fmla="*/ 4 w 402"/>
                <a:gd name="T41" fmla="*/ 650 h 680"/>
                <a:gd name="T42" fmla="*/ 4 w 402"/>
                <a:gd name="T43" fmla="*/ 656 h 680"/>
                <a:gd name="T44" fmla="*/ 4 w 402"/>
                <a:gd name="T45" fmla="*/ 678 h 680"/>
                <a:gd name="T46" fmla="*/ 400 w 402"/>
                <a:gd name="T47" fmla="*/ 680 h 680"/>
                <a:gd name="T48" fmla="*/ 402 w 402"/>
                <a:gd name="T49" fmla="*/ 34 h 680"/>
                <a:gd name="T50" fmla="*/ 402 w 402"/>
                <a:gd name="T51" fmla="*/ 34 h 680"/>
                <a:gd name="T52" fmla="*/ 402 w 402"/>
                <a:gd name="T53" fmla="*/ 34 h 680"/>
                <a:gd name="T54" fmla="*/ 402 w 402"/>
                <a:gd name="T55" fmla="*/ 34 h 680"/>
                <a:gd name="T56" fmla="*/ 402 w 402"/>
                <a:gd name="T57" fmla="*/ 32 h 680"/>
                <a:gd name="T58" fmla="*/ 402 w 402"/>
                <a:gd name="T59" fmla="*/ 32 h 680"/>
                <a:gd name="T60" fmla="*/ 388 w 402"/>
                <a:gd name="T61" fmla="*/ 26 h 680"/>
                <a:gd name="T62" fmla="*/ 388 w 402"/>
                <a:gd name="T63" fmla="*/ 26 h 680"/>
                <a:gd name="T64" fmla="*/ 368 w 402"/>
                <a:gd name="T65" fmla="*/ 20 h 680"/>
                <a:gd name="T66" fmla="*/ 368 w 402"/>
                <a:gd name="T67" fmla="*/ 20 h 680"/>
                <a:gd name="T68" fmla="*/ 332 w 402"/>
                <a:gd name="T69" fmla="*/ 14 h 680"/>
                <a:gd name="T70" fmla="*/ 332 w 402"/>
                <a:gd name="T71" fmla="*/ 14 h 680"/>
                <a:gd name="T72" fmla="*/ 298 w 402"/>
                <a:gd name="T73" fmla="*/ 6 h 680"/>
                <a:gd name="T74" fmla="*/ 298 w 402"/>
                <a:gd name="T75" fmla="*/ 6 h 680"/>
                <a:gd name="T76" fmla="*/ 252 w 402"/>
                <a:gd name="T77" fmla="*/ 2 h 680"/>
                <a:gd name="T78" fmla="*/ 202 w 402"/>
                <a:gd name="T79" fmla="*/ 0 h 6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2" h="680">
                  <a:moveTo>
                    <a:pt x="202" y="0"/>
                  </a:moveTo>
                  <a:lnTo>
                    <a:pt x="202" y="0"/>
                  </a:lnTo>
                  <a:lnTo>
                    <a:pt x="178" y="0"/>
                  </a:lnTo>
                  <a:lnTo>
                    <a:pt x="154" y="2"/>
                  </a:lnTo>
                  <a:lnTo>
                    <a:pt x="102" y="6"/>
                  </a:lnTo>
                  <a:lnTo>
                    <a:pt x="64" y="14"/>
                  </a:lnTo>
                  <a:lnTo>
                    <a:pt x="30" y="22"/>
                  </a:lnTo>
                  <a:lnTo>
                    <a:pt x="8" y="2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4" y="648"/>
                  </a:lnTo>
                  <a:lnTo>
                    <a:pt x="4" y="650"/>
                  </a:lnTo>
                  <a:lnTo>
                    <a:pt x="4" y="656"/>
                  </a:lnTo>
                  <a:lnTo>
                    <a:pt x="4" y="678"/>
                  </a:lnTo>
                  <a:lnTo>
                    <a:pt x="400" y="680"/>
                  </a:lnTo>
                  <a:lnTo>
                    <a:pt x="402" y="34"/>
                  </a:lnTo>
                  <a:lnTo>
                    <a:pt x="402" y="32"/>
                  </a:lnTo>
                  <a:lnTo>
                    <a:pt x="388" y="26"/>
                  </a:lnTo>
                  <a:lnTo>
                    <a:pt x="368" y="20"/>
                  </a:lnTo>
                  <a:lnTo>
                    <a:pt x="332" y="14"/>
                  </a:lnTo>
                  <a:lnTo>
                    <a:pt x="298" y="6"/>
                  </a:lnTo>
                  <a:lnTo>
                    <a:pt x="252" y="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59"/>
            <p:cNvSpPr>
              <a:spLocks/>
            </p:cNvSpPr>
            <p:nvPr/>
          </p:nvSpPr>
          <p:spPr bwMode="auto">
            <a:xfrm>
              <a:off x="3432" y="2010"/>
              <a:ext cx="402" cy="680"/>
            </a:xfrm>
            <a:custGeom>
              <a:avLst/>
              <a:gdLst>
                <a:gd name="T0" fmla="*/ 202 w 402"/>
                <a:gd name="T1" fmla="*/ 0 h 680"/>
                <a:gd name="T2" fmla="*/ 202 w 402"/>
                <a:gd name="T3" fmla="*/ 0 h 680"/>
                <a:gd name="T4" fmla="*/ 178 w 402"/>
                <a:gd name="T5" fmla="*/ 0 h 680"/>
                <a:gd name="T6" fmla="*/ 154 w 402"/>
                <a:gd name="T7" fmla="*/ 2 h 680"/>
                <a:gd name="T8" fmla="*/ 154 w 402"/>
                <a:gd name="T9" fmla="*/ 2 h 680"/>
                <a:gd name="T10" fmla="*/ 102 w 402"/>
                <a:gd name="T11" fmla="*/ 6 h 680"/>
                <a:gd name="T12" fmla="*/ 102 w 402"/>
                <a:gd name="T13" fmla="*/ 6 h 680"/>
                <a:gd name="T14" fmla="*/ 64 w 402"/>
                <a:gd name="T15" fmla="*/ 14 h 680"/>
                <a:gd name="T16" fmla="*/ 30 w 402"/>
                <a:gd name="T17" fmla="*/ 22 h 680"/>
                <a:gd name="T18" fmla="*/ 30 w 402"/>
                <a:gd name="T19" fmla="*/ 22 h 680"/>
                <a:gd name="T20" fmla="*/ 8 w 402"/>
                <a:gd name="T21" fmla="*/ 28 h 680"/>
                <a:gd name="T22" fmla="*/ 8 w 402"/>
                <a:gd name="T23" fmla="*/ 28 h 680"/>
                <a:gd name="T24" fmla="*/ 0 w 402"/>
                <a:gd name="T25" fmla="*/ 30 h 680"/>
                <a:gd name="T26" fmla="*/ 0 w 402"/>
                <a:gd name="T27" fmla="*/ 30 h 680"/>
                <a:gd name="T28" fmla="*/ 0 w 402"/>
                <a:gd name="T29" fmla="*/ 30 h 680"/>
                <a:gd name="T30" fmla="*/ 2 w 402"/>
                <a:gd name="T31" fmla="*/ 36 h 680"/>
                <a:gd name="T32" fmla="*/ 2 w 402"/>
                <a:gd name="T33" fmla="*/ 38 h 680"/>
                <a:gd name="T34" fmla="*/ 4 w 402"/>
                <a:gd name="T35" fmla="*/ 648 h 680"/>
                <a:gd name="T36" fmla="*/ 4 w 402"/>
                <a:gd name="T37" fmla="*/ 648 h 680"/>
                <a:gd name="T38" fmla="*/ 4 w 402"/>
                <a:gd name="T39" fmla="*/ 650 h 680"/>
                <a:gd name="T40" fmla="*/ 4 w 402"/>
                <a:gd name="T41" fmla="*/ 650 h 680"/>
                <a:gd name="T42" fmla="*/ 4 w 402"/>
                <a:gd name="T43" fmla="*/ 656 h 680"/>
                <a:gd name="T44" fmla="*/ 4 w 402"/>
                <a:gd name="T45" fmla="*/ 678 h 680"/>
                <a:gd name="T46" fmla="*/ 400 w 402"/>
                <a:gd name="T47" fmla="*/ 680 h 680"/>
                <a:gd name="T48" fmla="*/ 402 w 402"/>
                <a:gd name="T49" fmla="*/ 34 h 680"/>
                <a:gd name="T50" fmla="*/ 402 w 402"/>
                <a:gd name="T51" fmla="*/ 34 h 680"/>
                <a:gd name="T52" fmla="*/ 402 w 402"/>
                <a:gd name="T53" fmla="*/ 34 h 680"/>
                <a:gd name="T54" fmla="*/ 402 w 402"/>
                <a:gd name="T55" fmla="*/ 34 h 680"/>
                <a:gd name="T56" fmla="*/ 402 w 402"/>
                <a:gd name="T57" fmla="*/ 32 h 680"/>
                <a:gd name="T58" fmla="*/ 402 w 402"/>
                <a:gd name="T59" fmla="*/ 32 h 680"/>
                <a:gd name="T60" fmla="*/ 388 w 402"/>
                <a:gd name="T61" fmla="*/ 26 h 680"/>
                <a:gd name="T62" fmla="*/ 388 w 402"/>
                <a:gd name="T63" fmla="*/ 26 h 680"/>
                <a:gd name="T64" fmla="*/ 368 w 402"/>
                <a:gd name="T65" fmla="*/ 20 h 680"/>
                <a:gd name="T66" fmla="*/ 368 w 402"/>
                <a:gd name="T67" fmla="*/ 20 h 680"/>
                <a:gd name="T68" fmla="*/ 332 w 402"/>
                <a:gd name="T69" fmla="*/ 14 h 680"/>
                <a:gd name="T70" fmla="*/ 332 w 402"/>
                <a:gd name="T71" fmla="*/ 14 h 680"/>
                <a:gd name="T72" fmla="*/ 298 w 402"/>
                <a:gd name="T73" fmla="*/ 6 h 680"/>
                <a:gd name="T74" fmla="*/ 298 w 402"/>
                <a:gd name="T75" fmla="*/ 6 h 680"/>
                <a:gd name="T76" fmla="*/ 252 w 402"/>
                <a:gd name="T77" fmla="*/ 2 h 680"/>
                <a:gd name="T78" fmla="*/ 202 w 402"/>
                <a:gd name="T79" fmla="*/ 0 h 6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2" h="680">
                  <a:moveTo>
                    <a:pt x="202" y="0"/>
                  </a:moveTo>
                  <a:lnTo>
                    <a:pt x="202" y="0"/>
                  </a:lnTo>
                  <a:lnTo>
                    <a:pt x="178" y="0"/>
                  </a:lnTo>
                  <a:lnTo>
                    <a:pt x="154" y="2"/>
                  </a:lnTo>
                  <a:lnTo>
                    <a:pt x="102" y="6"/>
                  </a:lnTo>
                  <a:lnTo>
                    <a:pt x="64" y="14"/>
                  </a:lnTo>
                  <a:lnTo>
                    <a:pt x="30" y="22"/>
                  </a:lnTo>
                  <a:lnTo>
                    <a:pt x="8" y="2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4" y="648"/>
                  </a:lnTo>
                  <a:lnTo>
                    <a:pt x="4" y="650"/>
                  </a:lnTo>
                  <a:lnTo>
                    <a:pt x="4" y="656"/>
                  </a:lnTo>
                  <a:lnTo>
                    <a:pt x="4" y="678"/>
                  </a:lnTo>
                  <a:lnTo>
                    <a:pt x="400" y="680"/>
                  </a:lnTo>
                  <a:lnTo>
                    <a:pt x="402" y="34"/>
                  </a:lnTo>
                  <a:lnTo>
                    <a:pt x="402" y="32"/>
                  </a:lnTo>
                  <a:lnTo>
                    <a:pt x="388" y="26"/>
                  </a:lnTo>
                  <a:lnTo>
                    <a:pt x="368" y="20"/>
                  </a:lnTo>
                  <a:lnTo>
                    <a:pt x="332" y="14"/>
                  </a:lnTo>
                  <a:lnTo>
                    <a:pt x="298" y="6"/>
                  </a:lnTo>
                  <a:lnTo>
                    <a:pt x="252" y="2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60"/>
            <p:cNvSpPr>
              <a:spLocks/>
            </p:cNvSpPr>
            <p:nvPr/>
          </p:nvSpPr>
          <p:spPr bwMode="auto">
            <a:xfrm>
              <a:off x="3452" y="2042"/>
              <a:ext cx="364" cy="344"/>
            </a:xfrm>
            <a:custGeom>
              <a:avLst/>
              <a:gdLst>
                <a:gd name="T0" fmla="*/ 356 w 364"/>
                <a:gd name="T1" fmla="*/ 180 h 344"/>
                <a:gd name="T2" fmla="*/ 312 w 364"/>
                <a:gd name="T3" fmla="*/ 170 h 344"/>
                <a:gd name="T4" fmla="*/ 364 w 364"/>
                <a:gd name="T5" fmla="*/ 156 h 344"/>
                <a:gd name="T6" fmla="*/ 328 w 364"/>
                <a:gd name="T7" fmla="*/ 138 h 344"/>
                <a:gd name="T8" fmla="*/ 322 w 364"/>
                <a:gd name="T9" fmla="*/ 124 h 344"/>
                <a:gd name="T10" fmla="*/ 334 w 364"/>
                <a:gd name="T11" fmla="*/ 98 h 344"/>
                <a:gd name="T12" fmla="*/ 290 w 364"/>
                <a:gd name="T13" fmla="*/ 110 h 344"/>
                <a:gd name="T14" fmla="*/ 330 w 364"/>
                <a:gd name="T15" fmla="*/ 74 h 344"/>
                <a:gd name="T16" fmla="*/ 290 w 364"/>
                <a:gd name="T17" fmla="*/ 76 h 344"/>
                <a:gd name="T18" fmla="*/ 278 w 364"/>
                <a:gd name="T19" fmla="*/ 66 h 344"/>
                <a:gd name="T20" fmla="*/ 276 w 364"/>
                <a:gd name="T21" fmla="*/ 38 h 344"/>
                <a:gd name="T22" fmla="*/ 244 w 364"/>
                <a:gd name="T23" fmla="*/ 68 h 344"/>
                <a:gd name="T24" fmla="*/ 260 w 364"/>
                <a:gd name="T25" fmla="*/ 18 h 344"/>
                <a:gd name="T26" fmla="*/ 226 w 364"/>
                <a:gd name="T27" fmla="*/ 38 h 344"/>
                <a:gd name="T28" fmla="*/ 212 w 364"/>
                <a:gd name="T29" fmla="*/ 34 h 344"/>
                <a:gd name="T30" fmla="*/ 196 w 364"/>
                <a:gd name="T31" fmla="*/ 10 h 344"/>
                <a:gd name="T32" fmla="*/ 182 w 364"/>
                <a:gd name="T33" fmla="*/ 52 h 344"/>
                <a:gd name="T34" fmla="*/ 174 w 364"/>
                <a:gd name="T35" fmla="*/ 0 h 344"/>
                <a:gd name="T36" fmla="*/ 152 w 364"/>
                <a:gd name="T37" fmla="*/ 34 h 344"/>
                <a:gd name="T38" fmla="*/ 138 w 364"/>
                <a:gd name="T39" fmla="*/ 38 h 344"/>
                <a:gd name="T40" fmla="*/ 114 w 364"/>
                <a:gd name="T41" fmla="*/ 24 h 344"/>
                <a:gd name="T42" fmla="*/ 120 w 364"/>
                <a:gd name="T43" fmla="*/ 68 h 344"/>
                <a:gd name="T44" fmla="*/ 88 w 364"/>
                <a:gd name="T45" fmla="*/ 26 h 344"/>
                <a:gd name="T46" fmla="*/ 86 w 364"/>
                <a:gd name="T47" fmla="*/ 64 h 344"/>
                <a:gd name="T48" fmla="*/ 76 w 364"/>
                <a:gd name="T49" fmla="*/ 76 h 344"/>
                <a:gd name="T50" fmla="*/ 46 w 364"/>
                <a:gd name="T51" fmla="*/ 74 h 344"/>
                <a:gd name="T52" fmla="*/ 74 w 364"/>
                <a:gd name="T53" fmla="*/ 110 h 344"/>
                <a:gd name="T54" fmla="*/ 26 w 364"/>
                <a:gd name="T55" fmla="*/ 88 h 344"/>
                <a:gd name="T56" fmla="*/ 42 w 364"/>
                <a:gd name="T57" fmla="*/ 124 h 344"/>
                <a:gd name="T58" fmla="*/ 36 w 364"/>
                <a:gd name="T59" fmla="*/ 138 h 344"/>
                <a:gd name="T60" fmla="*/ 12 w 364"/>
                <a:gd name="T61" fmla="*/ 152 h 344"/>
                <a:gd name="T62" fmla="*/ 52 w 364"/>
                <a:gd name="T63" fmla="*/ 170 h 344"/>
                <a:gd name="T64" fmla="*/ 0 w 364"/>
                <a:gd name="T65" fmla="*/ 172 h 344"/>
                <a:gd name="T66" fmla="*/ 30 w 364"/>
                <a:gd name="T67" fmla="*/ 196 h 344"/>
                <a:gd name="T68" fmla="*/ 32 w 364"/>
                <a:gd name="T69" fmla="*/ 212 h 344"/>
                <a:gd name="T70" fmla="*/ 16 w 364"/>
                <a:gd name="T71" fmla="*/ 234 h 344"/>
                <a:gd name="T72" fmla="*/ 60 w 364"/>
                <a:gd name="T73" fmla="*/ 232 h 344"/>
                <a:gd name="T74" fmla="*/ 16 w 364"/>
                <a:gd name="T75" fmla="*/ 260 h 344"/>
                <a:gd name="T76" fmla="*/ 54 w 364"/>
                <a:gd name="T77" fmla="*/ 266 h 344"/>
                <a:gd name="T78" fmla="*/ 64 w 364"/>
                <a:gd name="T79" fmla="*/ 278 h 344"/>
                <a:gd name="T80" fmla="*/ 60 w 364"/>
                <a:gd name="T81" fmla="*/ 306 h 344"/>
                <a:gd name="T82" fmla="*/ 98 w 364"/>
                <a:gd name="T83" fmla="*/ 284 h 344"/>
                <a:gd name="T84" fmla="*/ 70 w 364"/>
                <a:gd name="T85" fmla="*/ 328 h 344"/>
                <a:gd name="T86" fmla="*/ 108 w 364"/>
                <a:gd name="T87" fmla="*/ 318 h 344"/>
                <a:gd name="T88" fmla="*/ 132 w 364"/>
                <a:gd name="T89" fmla="*/ 296 h 344"/>
                <a:gd name="T90" fmla="*/ 234 w 364"/>
                <a:gd name="T91" fmla="*/ 294 h 344"/>
                <a:gd name="T92" fmla="*/ 254 w 364"/>
                <a:gd name="T93" fmla="*/ 316 h 344"/>
                <a:gd name="T94" fmla="*/ 282 w 364"/>
                <a:gd name="T95" fmla="*/ 326 h 344"/>
                <a:gd name="T96" fmla="*/ 266 w 364"/>
                <a:gd name="T97" fmla="*/ 284 h 344"/>
                <a:gd name="T98" fmla="*/ 306 w 364"/>
                <a:gd name="T99" fmla="*/ 318 h 344"/>
                <a:gd name="T100" fmla="*/ 300 w 364"/>
                <a:gd name="T101" fmla="*/ 280 h 344"/>
                <a:gd name="T102" fmla="*/ 308 w 364"/>
                <a:gd name="T103" fmla="*/ 266 h 344"/>
                <a:gd name="T104" fmla="*/ 338 w 364"/>
                <a:gd name="T105" fmla="*/ 262 h 344"/>
                <a:gd name="T106" fmla="*/ 304 w 364"/>
                <a:gd name="T107" fmla="*/ 232 h 344"/>
                <a:gd name="T108" fmla="*/ 354 w 364"/>
                <a:gd name="T109" fmla="*/ 244 h 344"/>
                <a:gd name="T110" fmla="*/ 332 w 364"/>
                <a:gd name="T111" fmla="*/ 212 h 344"/>
                <a:gd name="T112" fmla="*/ 332 w 364"/>
                <a:gd name="T113" fmla="*/ 198 h 3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4" h="344">
                  <a:moveTo>
                    <a:pt x="342" y="194"/>
                  </a:moveTo>
                  <a:lnTo>
                    <a:pt x="342" y="194"/>
                  </a:lnTo>
                  <a:lnTo>
                    <a:pt x="352" y="196"/>
                  </a:lnTo>
                  <a:lnTo>
                    <a:pt x="364" y="200"/>
                  </a:lnTo>
                  <a:lnTo>
                    <a:pt x="364" y="192"/>
                  </a:lnTo>
                  <a:lnTo>
                    <a:pt x="360" y="186"/>
                  </a:lnTo>
                  <a:lnTo>
                    <a:pt x="356" y="180"/>
                  </a:lnTo>
                  <a:lnTo>
                    <a:pt x="348" y="176"/>
                  </a:lnTo>
                  <a:lnTo>
                    <a:pt x="334" y="176"/>
                  </a:lnTo>
                  <a:lnTo>
                    <a:pt x="326" y="174"/>
                  </a:lnTo>
                  <a:lnTo>
                    <a:pt x="316" y="172"/>
                  </a:lnTo>
                  <a:lnTo>
                    <a:pt x="312" y="170"/>
                  </a:lnTo>
                  <a:lnTo>
                    <a:pt x="324" y="166"/>
                  </a:lnTo>
                  <a:lnTo>
                    <a:pt x="332" y="160"/>
                  </a:lnTo>
                  <a:lnTo>
                    <a:pt x="340" y="154"/>
                  </a:lnTo>
                  <a:lnTo>
                    <a:pt x="350" y="154"/>
                  </a:lnTo>
                  <a:lnTo>
                    <a:pt x="364" y="156"/>
                  </a:lnTo>
                  <a:lnTo>
                    <a:pt x="360" y="148"/>
                  </a:lnTo>
                  <a:lnTo>
                    <a:pt x="356" y="142"/>
                  </a:lnTo>
                  <a:lnTo>
                    <a:pt x="350" y="138"/>
                  </a:lnTo>
                  <a:lnTo>
                    <a:pt x="342" y="136"/>
                  </a:lnTo>
                  <a:lnTo>
                    <a:pt x="328" y="138"/>
                  </a:lnTo>
                  <a:lnTo>
                    <a:pt x="318" y="140"/>
                  </a:lnTo>
                  <a:lnTo>
                    <a:pt x="310" y="140"/>
                  </a:lnTo>
                  <a:lnTo>
                    <a:pt x="306" y="138"/>
                  </a:lnTo>
                  <a:lnTo>
                    <a:pt x="316" y="132"/>
                  </a:lnTo>
                  <a:lnTo>
                    <a:pt x="322" y="124"/>
                  </a:lnTo>
                  <a:lnTo>
                    <a:pt x="328" y="118"/>
                  </a:lnTo>
                  <a:lnTo>
                    <a:pt x="338" y="114"/>
                  </a:lnTo>
                  <a:lnTo>
                    <a:pt x="352" y="114"/>
                  </a:lnTo>
                  <a:lnTo>
                    <a:pt x="346" y="106"/>
                  </a:lnTo>
                  <a:lnTo>
                    <a:pt x="340" y="100"/>
                  </a:lnTo>
                  <a:lnTo>
                    <a:pt x="334" y="98"/>
                  </a:lnTo>
                  <a:lnTo>
                    <a:pt x="326" y="100"/>
                  </a:lnTo>
                  <a:lnTo>
                    <a:pt x="314" y="104"/>
                  </a:lnTo>
                  <a:lnTo>
                    <a:pt x="304" y="108"/>
                  </a:lnTo>
                  <a:lnTo>
                    <a:pt x="296" y="110"/>
                  </a:lnTo>
                  <a:lnTo>
                    <a:pt x="290" y="110"/>
                  </a:lnTo>
                  <a:lnTo>
                    <a:pt x="300" y="102"/>
                  </a:lnTo>
                  <a:lnTo>
                    <a:pt x="304" y="92"/>
                  </a:lnTo>
                  <a:lnTo>
                    <a:pt x="308" y="84"/>
                  </a:lnTo>
                  <a:lnTo>
                    <a:pt x="316" y="78"/>
                  </a:lnTo>
                  <a:lnTo>
                    <a:pt x="330" y="74"/>
                  </a:lnTo>
                  <a:lnTo>
                    <a:pt x="322" y="68"/>
                  </a:lnTo>
                  <a:lnTo>
                    <a:pt x="316" y="64"/>
                  </a:lnTo>
                  <a:lnTo>
                    <a:pt x="308" y="64"/>
                  </a:lnTo>
                  <a:lnTo>
                    <a:pt x="300" y="68"/>
                  </a:lnTo>
                  <a:lnTo>
                    <a:pt x="290" y="76"/>
                  </a:lnTo>
                  <a:lnTo>
                    <a:pt x="282" y="80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6" y="76"/>
                  </a:lnTo>
                  <a:lnTo>
                    <a:pt x="278" y="66"/>
                  </a:lnTo>
                  <a:lnTo>
                    <a:pt x="280" y="56"/>
                  </a:lnTo>
                  <a:lnTo>
                    <a:pt x="288" y="50"/>
                  </a:lnTo>
                  <a:lnTo>
                    <a:pt x="298" y="42"/>
                  </a:lnTo>
                  <a:lnTo>
                    <a:pt x="290" y="38"/>
                  </a:lnTo>
                  <a:lnTo>
                    <a:pt x="284" y="36"/>
                  </a:lnTo>
                  <a:lnTo>
                    <a:pt x="276" y="38"/>
                  </a:lnTo>
                  <a:lnTo>
                    <a:pt x="270" y="42"/>
                  </a:lnTo>
                  <a:lnTo>
                    <a:pt x="260" y="52"/>
                  </a:lnTo>
                  <a:lnTo>
                    <a:pt x="254" y="60"/>
                  </a:lnTo>
                  <a:lnTo>
                    <a:pt x="248" y="66"/>
                  </a:lnTo>
                  <a:lnTo>
                    <a:pt x="244" y="68"/>
                  </a:lnTo>
                  <a:lnTo>
                    <a:pt x="246" y="56"/>
                  </a:lnTo>
                  <a:lnTo>
                    <a:pt x="246" y="46"/>
                  </a:lnTo>
                  <a:lnTo>
                    <a:pt x="246" y="36"/>
                  </a:lnTo>
                  <a:lnTo>
                    <a:pt x="252" y="28"/>
                  </a:lnTo>
                  <a:lnTo>
                    <a:pt x="260" y="18"/>
                  </a:lnTo>
                  <a:lnTo>
                    <a:pt x="252" y="16"/>
                  </a:lnTo>
                  <a:lnTo>
                    <a:pt x="244" y="16"/>
                  </a:lnTo>
                  <a:lnTo>
                    <a:pt x="238" y="18"/>
                  </a:lnTo>
                  <a:lnTo>
                    <a:pt x="232" y="24"/>
                  </a:lnTo>
                  <a:lnTo>
                    <a:pt x="226" y="38"/>
                  </a:lnTo>
                  <a:lnTo>
                    <a:pt x="222" y="46"/>
                  </a:lnTo>
                  <a:lnTo>
                    <a:pt x="218" y="52"/>
                  </a:lnTo>
                  <a:lnTo>
                    <a:pt x="214" y="56"/>
                  </a:lnTo>
                  <a:lnTo>
                    <a:pt x="214" y="44"/>
                  </a:lnTo>
                  <a:lnTo>
                    <a:pt x="212" y="34"/>
                  </a:lnTo>
                  <a:lnTo>
                    <a:pt x="210" y="24"/>
                  </a:lnTo>
                  <a:lnTo>
                    <a:pt x="212" y="16"/>
                  </a:lnTo>
                  <a:lnTo>
                    <a:pt x="218" y="4"/>
                  </a:lnTo>
                  <a:lnTo>
                    <a:pt x="210" y="4"/>
                  </a:lnTo>
                  <a:lnTo>
                    <a:pt x="202" y="6"/>
                  </a:lnTo>
                  <a:lnTo>
                    <a:pt x="196" y="10"/>
                  </a:lnTo>
                  <a:lnTo>
                    <a:pt x="192" y="18"/>
                  </a:lnTo>
                  <a:lnTo>
                    <a:pt x="190" y="30"/>
                  </a:lnTo>
                  <a:lnTo>
                    <a:pt x="188" y="40"/>
                  </a:lnTo>
                  <a:lnTo>
                    <a:pt x="184" y="48"/>
                  </a:lnTo>
                  <a:lnTo>
                    <a:pt x="182" y="52"/>
                  </a:lnTo>
                  <a:lnTo>
                    <a:pt x="180" y="40"/>
                  </a:lnTo>
                  <a:lnTo>
                    <a:pt x="174" y="32"/>
                  </a:lnTo>
                  <a:lnTo>
                    <a:pt x="170" y="22"/>
                  </a:lnTo>
                  <a:lnTo>
                    <a:pt x="170" y="12"/>
                  </a:lnTo>
                  <a:lnTo>
                    <a:pt x="174" y="0"/>
                  </a:lnTo>
                  <a:lnTo>
                    <a:pt x="164" y="2"/>
                  </a:lnTo>
                  <a:lnTo>
                    <a:pt x="158" y="6"/>
                  </a:lnTo>
                  <a:lnTo>
                    <a:pt x="154" y="12"/>
                  </a:lnTo>
                  <a:lnTo>
                    <a:pt x="152" y="20"/>
                  </a:lnTo>
                  <a:lnTo>
                    <a:pt x="152" y="34"/>
                  </a:lnTo>
                  <a:lnTo>
                    <a:pt x="154" y="42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44" y="46"/>
                  </a:lnTo>
                  <a:lnTo>
                    <a:pt x="138" y="38"/>
                  </a:lnTo>
                  <a:lnTo>
                    <a:pt x="132" y="30"/>
                  </a:lnTo>
                  <a:lnTo>
                    <a:pt x="130" y="20"/>
                  </a:lnTo>
                  <a:lnTo>
                    <a:pt x="130" y="8"/>
                  </a:lnTo>
                  <a:lnTo>
                    <a:pt x="122" y="12"/>
                  </a:lnTo>
                  <a:lnTo>
                    <a:pt x="116" y="16"/>
                  </a:lnTo>
                  <a:lnTo>
                    <a:pt x="114" y="24"/>
                  </a:lnTo>
                  <a:lnTo>
                    <a:pt x="114" y="32"/>
                  </a:lnTo>
                  <a:lnTo>
                    <a:pt x="118" y="44"/>
                  </a:lnTo>
                  <a:lnTo>
                    <a:pt x="120" y="54"/>
                  </a:lnTo>
                  <a:lnTo>
                    <a:pt x="120" y="62"/>
                  </a:lnTo>
                  <a:lnTo>
                    <a:pt x="120" y="68"/>
                  </a:lnTo>
                  <a:lnTo>
                    <a:pt x="112" y="58"/>
                  </a:lnTo>
                  <a:lnTo>
                    <a:pt x="104" y="54"/>
                  </a:lnTo>
                  <a:lnTo>
                    <a:pt x="96" y="48"/>
                  </a:lnTo>
                  <a:lnTo>
                    <a:pt x="92" y="38"/>
                  </a:lnTo>
                  <a:lnTo>
                    <a:pt x="88" y="26"/>
                  </a:lnTo>
                  <a:lnTo>
                    <a:pt x="82" y="32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8" y="52"/>
                  </a:lnTo>
                  <a:lnTo>
                    <a:pt x="86" y="64"/>
                  </a:lnTo>
                  <a:lnTo>
                    <a:pt x="90" y="72"/>
                  </a:lnTo>
                  <a:lnTo>
                    <a:pt x="94" y="80"/>
                  </a:lnTo>
                  <a:lnTo>
                    <a:pt x="94" y="86"/>
                  </a:lnTo>
                  <a:lnTo>
                    <a:pt x="84" y="78"/>
                  </a:lnTo>
                  <a:lnTo>
                    <a:pt x="76" y="76"/>
                  </a:lnTo>
                  <a:lnTo>
                    <a:pt x="66" y="72"/>
                  </a:lnTo>
                  <a:lnTo>
                    <a:pt x="60" y="64"/>
                  </a:lnTo>
                  <a:lnTo>
                    <a:pt x="54" y="52"/>
                  </a:lnTo>
                  <a:lnTo>
                    <a:pt x="48" y="60"/>
                  </a:lnTo>
                  <a:lnTo>
                    <a:pt x="46" y="66"/>
                  </a:lnTo>
                  <a:lnTo>
                    <a:pt x="46" y="74"/>
                  </a:lnTo>
                  <a:lnTo>
                    <a:pt x="50" y="82"/>
                  </a:lnTo>
                  <a:lnTo>
                    <a:pt x="60" y="92"/>
                  </a:lnTo>
                  <a:lnTo>
                    <a:pt x="66" y="98"/>
                  </a:lnTo>
                  <a:lnTo>
                    <a:pt x="72" y="104"/>
                  </a:lnTo>
                  <a:lnTo>
                    <a:pt x="74" y="110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4" y="98"/>
                  </a:lnTo>
                  <a:lnTo>
                    <a:pt x="26" y="88"/>
                  </a:lnTo>
                  <a:lnTo>
                    <a:pt x="22" y="96"/>
                  </a:lnTo>
                  <a:lnTo>
                    <a:pt x="22" y="104"/>
                  </a:lnTo>
                  <a:lnTo>
                    <a:pt x="24" y="110"/>
                  </a:lnTo>
                  <a:lnTo>
                    <a:pt x="30" y="116"/>
                  </a:lnTo>
                  <a:lnTo>
                    <a:pt x="42" y="124"/>
                  </a:lnTo>
                  <a:lnTo>
                    <a:pt x="50" y="128"/>
                  </a:lnTo>
                  <a:lnTo>
                    <a:pt x="56" y="134"/>
                  </a:lnTo>
                  <a:lnTo>
                    <a:pt x="58" y="138"/>
                  </a:lnTo>
                  <a:lnTo>
                    <a:pt x="46" y="136"/>
                  </a:lnTo>
                  <a:lnTo>
                    <a:pt x="36" y="138"/>
                  </a:lnTo>
                  <a:lnTo>
                    <a:pt x="28" y="140"/>
                  </a:lnTo>
                  <a:lnTo>
                    <a:pt x="18" y="136"/>
                  </a:lnTo>
                  <a:lnTo>
                    <a:pt x="8" y="128"/>
                  </a:lnTo>
                  <a:lnTo>
                    <a:pt x="6" y="138"/>
                  </a:lnTo>
                  <a:lnTo>
                    <a:pt x="8" y="144"/>
                  </a:lnTo>
                  <a:lnTo>
                    <a:pt x="12" y="152"/>
                  </a:lnTo>
                  <a:lnTo>
                    <a:pt x="18" y="156"/>
                  </a:lnTo>
                  <a:lnTo>
                    <a:pt x="30" y="160"/>
                  </a:lnTo>
                  <a:lnTo>
                    <a:pt x="40" y="162"/>
                  </a:lnTo>
                  <a:lnTo>
                    <a:pt x="48" y="166"/>
                  </a:lnTo>
                  <a:lnTo>
                    <a:pt x="52" y="170"/>
                  </a:lnTo>
                  <a:lnTo>
                    <a:pt x="40" y="170"/>
                  </a:lnTo>
                  <a:lnTo>
                    <a:pt x="30" y="174"/>
                  </a:lnTo>
                  <a:lnTo>
                    <a:pt x="22" y="178"/>
                  </a:lnTo>
                  <a:lnTo>
                    <a:pt x="12" y="176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8" y="194"/>
                  </a:lnTo>
                  <a:lnTo>
                    <a:pt x="16" y="196"/>
                  </a:lnTo>
                  <a:lnTo>
                    <a:pt x="30" y="196"/>
                  </a:lnTo>
                  <a:lnTo>
                    <a:pt x="38" y="198"/>
                  </a:lnTo>
                  <a:lnTo>
                    <a:pt x="48" y="200"/>
                  </a:lnTo>
                  <a:lnTo>
                    <a:pt x="52" y="202"/>
                  </a:lnTo>
                  <a:lnTo>
                    <a:pt x="40" y="206"/>
                  </a:lnTo>
                  <a:lnTo>
                    <a:pt x="32" y="212"/>
                  </a:lnTo>
                  <a:lnTo>
                    <a:pt x="24" y="218"/>
                  </a:lnTo>
                  <a:lnTo>
                    <a:pt x="14" y="218"/>
                  </a:lnTo>
                  <a:lnTo>
                    <a:pt x="2" y="216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6" y="234"/>
                  </a:lnTo>
                  <a:lnTo>
                    <a:pt x="24" y="236"/>
                  </a:lnTo>
                  <a:lnTo>
                    <a:pt x="38" y="234"/>
                  </a:lnTo>
                  <a:lnTo>
                    <a:pt x="46" y="232"/>
                  </a:lnTo>
                  <a:lnTo>
                    <a:pt x="56" y="232"/>
                  </a:lnTo>
                  <a:lnTo>
                    <a:pt x="60" y="232"/>
                  </a:lnTo>
                  <a:lnTo>
                    <a:pt x="50" y="240"/>
                  </a:lnTo>
                  <a:lnTo>
                    <a:pt x="44" y="246"/>
                  </a:lnTo>
                  <a:lnTo>
                    <a:pt x="38" y="254"/>
                  </a:lnTo>
                  <a:lnTo>
                    <a:pt x="28" y="258"/>
                  </a:lnTo>
                  <a:lnTo>
                    <a:pt x="16" y="260"/>
                  </a:lnTo>
                  <a:lnTo>
                    <a:pt x="20" y="266"/>
                  </a:lnTo>
                  <a:lnTo>
                    <a:pt x="26" y="272"/>
                  </a:lnTo>
                  <a:lnTo>
                    <a:pt x="34" y="274"/>
                  </a:lnTo>
                  <a:lnTo>
                    <a:pt x="42" y="272"/>
                  </a:lnTo>
                  <a:lnTo>
                    <a:pt x="54" y="266"/>
                  </a:lnTo>
                  <a:lnTo>
                    <a:pt x="62" y="262"/>
                  </a:lnTo>
                  <a:lnTo>
                    <a:pt x="70" y="260"/>
                  </a:lnTo>
                  <a:lnTo>
                    <a:pt x="76" y="260"/>
                  </a:lnTo>
                  <a:lnTo>
                    <a:pt x="68" y="270"/>
                  </a:lnTo>
                  <a:lnTo>
                    <a:pt x="64" y="278"/>
                  </a:lnTo>
                  <a:lnTo>
                    <a:pt x="60" y="288"/>
                  </a:lnTo>
                  <a:lnTo>
                    <a:pt x="50" y="292"/>
                  </a:lnTo>
                  <a:lnTo>
                    <a:pt x="38" y="298"/>
                  </a:lnTo>
                  <a:lnTo>
                    <a:pt x="46" y="304"/>
                  </a:lnTo>
                  <a:lnTo>
                    <a:pt x="52" y="306"/>
                  </a:lnTo>
                  <a:lnTo>
                    <a:pt x="60" y="306"/>
                  </a:lnTo>
                  <a:lnTo>
                    <a:pt x="66" y="304"/>
                  </a:lnTo>
                  <a:lnTo>
                    <a:pt x="78" y="296"/>
                  </a:lnTo>
                  <a:lnTo>
                    <a:pt x="84" y="290"/>
                  </a:lnTo>
                  <a:lnTo>
                    <a:pt x="92" y="286"/>
                  </a:lnTo>
                  <a:lnTo>
                    <a:pt x="98" y="284"/>
                  </a:lnTo>
                  <a:lnTo>
                    <a:pt x="92" y="294"/>
                  </a:lnTo>
                  <a:lnTo>
                    <a:pt x="90" y="304"/>
                  </a:lnTo>
                  <a:lnTo>
                    <a:pt x="88" y="314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78" y="332"/>
                  </a:lnTo>
                  <a:lnTo>
                    <a:pt x="86" y="334"/>
                  </a:lnTo>
                  <a:lnTo>
                    <a:pt x="94" y="332"/>
                  </a:lnTo>
                  <a:lnTo>
                    <a:pt x="100" y="328"/>
                  </a:lnTo>
                  <a:lnTo>
                    <a:pt x="108" y="318"/>
                  </a:lnTo>
                  <a:lnTo>
                    <a:pt x="114" y="310"/>
                  </a:lnTo>
                  <a:lnTo>
                    <a:pt x="120" y="304"/>
                  </a:lnTo>
                  <a:lnTo>
                    <a:pt x="124" y="300"/>
                  </a:lnTo>
                  <a:lnTo>
                    <a:pt x="130" y="300"/>
                  </a:lnTo>
                  <a:lnTo>
                    <a:pt x="132" y="296"/>
                  </a:lnTo>
                  <a:lnTo>
                    <a:pt x="148" y="302"/>
                  </a:lnTo>
                  <a:lnTo>
                    <a:pt x="164" y="304"/>
                  </a:lnTo>
                  <a:lnTo>
                    <a:pt x="182" y="306"/>
                  </a:lnTo>
                  <a:lnTo>
                    <a:pt x="200" y="304"/>
                  </a:lnTo>
                  <a:lnTo>
                    <a:pt x="218" y="300"/>
                  </a:lnTo>
                  <a:lnTo>
                    <a:pt x="234" y="294"/>
                  </a:lnTo>
                  <a:lnTo>
                    <a:pt x="236" y="296"/>
                  </a:lnTo>
                  <a:lnTo>
                    <a:pt x="238" y="300"/>
                  </a:lnTo>
                  <a:lnTo>
                    <a:pt x="246" y="310"/>
                  </a:lnTo>
                  <a:lnTo>
                    <a:pt x="254" y="316"/>
                  </a:lnTo>
                  <a:lnTo>
                    <a:pt x="262" y="322"/>
                  </a:lnTo>
                  <a:lnTo>
                    <a:pt x="266" y="332"/>
                  </a:lnTo>
                  <a:lnTo>
                    <a:pt x="270" y="344"/>
                  </a:lnTo>
                  <a:lnTo>
                    <a:pt x="276" y="338"/>
                  </a:lnTo>
                  <a:lnTo>
                    <a:pt x="280" y="332"/>
                  </a:lnTo>
                  <a:lnTo>
                    <a:pt x="282" y="326"/>
                  </a:lnTo>
                  <a:lnTo>
                    <a:pt x="280" y="318"/>
                  </a:lnTo>
                  <a:lnTo>
                    <a:pt x="274" y="306"/>
                  </a:lnTo>
                  <a:lnTo>
                    <a:pt x="270" y="298"/>
                  </a:lnTo>
                  <a:lnTo>
                    <a:pt x="266" y="290"/>
                  </a:lnTo>
                  <a:lnTo>
                    <a:pt x="266" y="284"/>
                  </a:lnTo>
                  <a:lnTo>
                    <a:pt x="276" y="292"/>
                  </a:lnTo>
                  <a:lnTo>
                    <a:pt x="284" y="294"/>
                  </a:lnTo>
                  <a:lnTo>
                    <a:pt x="294" y="298"/>
                  </a:lnTo>
                  <a:lnTo>
                    <a:pt x="300" y="306"/>
                  </a:lnTo>
                  <a:lnTo>
                    <a:pt x="306" y="318"/>
                  </a:lnTo>
                  <a:lnTo>
                    <a:pt x="312" y="312"/>
                  </a:lnTo>
                  <a:lnTo>
                    <a:pt x="314" y="304"/>
                  </a:lnTo>
                  <a:lnTo>
                    <a:pt x="314" y="296"/>
                  </a:lnTo>
                  <a:lnTo>
                    <a:pt x="310" y="290"/>
                  </a:lnTo>
                  <a:lnTo>
                    <a:pt x="300" y="280"/>
                  </a:lnTo>
                  <a:lnTo>
                    <a:pt x="294" y="272"/>
                  </a:lnTo>
                  <a:lnTo>
                    <a:pt x="290" y="266"/>
                  </a:lnTo>
                  <a:lnTo>
                    <a:pt x="288" y="260"/>
                  </a:lnTo>
                  <a:lnTo>
                    <a:pt x="300" y="266"/>
                  </a:lnTo>
                  <a:lnTo>
                    <a:pt x="308" y="266"/>
                  </a:lnTo>
                  <a:lnTo>
                    <a:pt x="318" y="268"/>
                  </a:lnTo>
                  <a:lnTo>
                    <a:pt x="326" y="274"/>
                  </a:lnTo>
                  <a:lnTo>
                    <a:pt x="334" y="284"/>
                  </a:lnTo>
                  <a:lnTo>
                    <a:pt x="338" y="276"/>
                  </a:lnTo>
                  <a:lnTo>
                    <a:pt x="340" y="268"/>
                  </a:lnTo>
                  <a:lnTo>
                    <a:pt x="338" y="262"/>
                  </a:lnTo>
                  <a:lnTo>
                    <a:pt x="332" y="256"/>
                  </a:lnTo>
                  <a:lnTo>
                    <a:pt x="320" y="248"/>
                  </a:lnTo>
                  <a:lnTo>
                    <a:pt x="312" y="242"/>
                  </a:lnTo>
                  <a:lnTo>
                    <a:pt x="306" y="236"/>
                  </a:lnTo>
                  <a:lnTo>
                    <a:pt x="304" y="232"/>
                  </a:lnTo>
                  <a:lnTo>
                    <a:pt x="316" y="234"/>
                  </a:lnTo>
                  <a:lnTo>
                    <a:pt x="326" y="234"/>
                  </a:lnTo>
                  <a:lnTo>
                    <a:pt x="334" y="232"/>
                  </a:lnTo>
                  <a:lnTo>
                    <a:pt x="344" y="236"/>
                  </a:lnTo>
                  <a:lnTo>
                    <a:pt x="354" y="244"/>
                  </a:lnTo>
                  <a:lnTo>
                    <a:pt x="356" y="236"/>
                  </a:lnTo>
                  <a:lnTo>
                    <a:pt x="356" y="228"/>
                  </a:lnTo>
                  <a:lnTo>
                    <a:pt x="352" y="222"/>
                  </a:lnTo>
                  <a:lnTo>
                    <a:pt x="344" y="218"/>
                  </a:lnTo>
                  <a:lnTo>
                    <a:pt x="332" y="212"/>
                  </a:lnTo>
                  <a:lnTo>
                    <a:pt x="324" y="210"/>
                  </a:lnTo>
                  <a:lnTo>
                    <a:pt x="316" y="206"/>
                  </a:lnTo>
                  <a:lnTo>
                    <a:pt x="312" y="202"/>
                  </a:lnTo>
                  <a:lnTo>
                    <a:pt x="324" y="200"/>
                  </a:lnTo>
                  <a:lnTo>
                    <a:pt x="332" y="198"/>
                  </a:lnTo>
                  <a:lnTo>
                    <a:pt x="342" y="19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61"/>
            <p:cNvSpPr>
              <a:spLocks/>
            </p:cNvSpPr>
            <p:nvPr/>
          </p:nvSpPr>
          <p:spPr bwMode="auto">
            <a:xfrm>
              <a:off x="3452" y="2042"/>
              <a:ext cx="364" cy="344"/>
            </a:xfrm>
            <a:custGeom>
              <a:avLst/>
              <a:gdLst>
                <a:gd name="T0" fmla="*/ 356 w 364"/>
                <a:gd name="T1" fmla="*/ 180 h 344"/>
                <a:gd name="T2" fmla="*/ 312 w 364"/>
                <a:gd name="T3" fmla="*/ 170 h 344"/>
                <a:gd name="T4" fmla="*/ 364 w 364"/>
                <a:gd name="T5" fmla="*/ 156 h 344"/>
                <a:gd name="T6" fmla="*/ 328 w 364"/>
                <a:gd name="T7" fmla="*/ 138 h 344"/>
                <a:gd name="T8" fmla="*/ 322 w 364"/>
                <a:gd name="T9" fmla="*/ 124 h 344"/>
                <a:gd name="T10" fmla="*/ 334 w 364"/>
                <a:gd name="T11" fmla="*/ 98 h 344"/>
                <a:gd name="T12" fmla="*/ 290 w 364"/>
                <a:gd name="T13" fmla="*/ 110 h 344"/>
                <a:gd name="T14" fmla="*/ 330 w 364"/>
                <a:gd name="T15" fmla="*/ 74 h 344"/>
                <a:gd name="T16" fmla="*/ 290 w 364"/>
                <a:gd name="T17" fmla="*/ 76 h 344"/>
                <a:gd name="T18" fmla="*/ 278 w 364"/>
                <a:gd name="T19" fmla="*/ 66 h 344"/>
                <a:gd name="T20" fmla="*/ 276 w 364"/>
                <a:gd name="T21" fmla="*/ 38 h 344"/>
                <a:gd name="T22" fmla="*/ 244 w 364"/>
                <a:gd name="T23" fmla="*/ 68 h 344"/>
                <a:gd name="T24" fmla="*/ 260 w 364"/>
                <a:gd name="T25" fmla="*/ 18 h 344"/>
                <a:gd name="T26" fmla="*/ 226 w 364"/>
                <a:gd name="T27" fmla="*/ 38 h 344"/>
                <a:gd name="T28" fmla="*/ 212 w 364"/>
                <a:gd name="T29" fmla="*/ 34 h 344"/>
                <a:gd name="T30" fmla="*/ 196 w 364"/>
                <a:gd name="T31" fmla="*/ 10 h 344"/>
                <a:gd name="T32" fmla="*/ 182 w 364"/>
                <a:gd name="T33" fmla="*/ 52 h 344"/>
                <a:gd name="T34" fmla="*/ 174 w 364"/>
                <a:gd name="T35" fmla="*/ 0 h 344"/>
                <a:gd name="T36" fmla="*/ 152 w 364"/>
                <a:gd name="T37" fmla="*/ 34 h 344"/>
                <a:gd name="T38" fmla="*/ 138 w 364"/>
                <a:gd name="T39" fmla="*/ 38 h 344"/>
                <a:gd name="T40" fmla="*/ 114 w 364"/>
                <a:gd name="T41" fmla="*/ 24 h 344"/>
                <a:gd name="T42" fmla="*/ 120 w 364"/>
                <a:gd name="T43" fmla="*/ 68 h 344"/>
                <a:gd name="T44" fmla="*/ 88 w 364"/>
                <a:gd name="T45" fmla="*/ 26 h 344"/>
                <a:gd name="T46" fmla="*/ 86 w 364"/>
                <a:gd name="T47" fmla="*/ 64 h 344"/>
                <a:gd name="T48" fmla="*/ 76 w 364"/>
                <a:gd name="T49" fmla="*/ 76 h 344"/>
                <a:gd name="T50" fmla="*/ 46 w 364"/>
                <a:gd name="T51" fmla="*/ 74 h 344"/>
                <a:gd name="T52" fmla="*/ 74 w 364"/>
                <a:gd name="T53" fmla="*/ 110 h 344"/>
                <a:gd name="T54" fmla="*/ 26 w 364"/>
                <a:gd name="T55" fmla="*/ 88 h 344"/>
                <a:gd name="T56" fmla="*/ 42 w 364"/>
                <a:gd name="T57" fmla="*/ 124 h 344"/>
                <a:gd name="T58" fmla="*/ 36 w 364"/>
                <a:gd name="T59" fmla="*/ 138 h 344"/>
                <a:gd name="T60" fmla="*/ 12 w 364"/>
                <a:gd name="T61" fmla="*/ 152 h 344"/>
                <a:gd name="T62" fmla="*/ 52 w 364"/>
                <a:gd name="T63" fmla="*/ 170 h 344"/>
                <a:gd name="T64" fmla="*/ 0 w 364"/>
                <a:gd name="T65" fmla="*/ 172 h 344"/>
                <a:gd name="T66" fmla="*/ 30 w 364"/>
                <a:gd name="T67" fmla="*/ 196 h 344"/>
                <a:gd name="T68" fmla="*/ 32 w 364"/>
                <a:gd name="T69" fmla="*/ 212 h 344"/>
                <a:gd name="T70" fmla="*/ 16 w 364"/>
                <a:gd name="T71" fmla="*/ 234 h 344"/>
                <a:gd name="T72" fmla="*/ 60 w 364"/>
                <a:gd name="T73" fmla="*/ 232 h 344"/>
                <a:gd name="T74" fmla="*/ 16 w 364"/>
                <a:gd name="T75" fmla="*/ 260 h 344"/>
                <a:gd name="T76" fmla="*/ 54 w 364"/>
                <a:gd name="T77" fmla="*/ 266 h 344"/>
                <a:gd name="T78" fmla="*/ 64 w 364"/>
                <a:gd name="T79" fmla="*/ 278 h 344"/>
                <a:gd name="T80" fmla="*/ 60 w 364"/>
                <a:gd name="T81" fmla="*/ 306 h 344"/>
                <a:gd name="T82" fmla="*/ 98 w 364"/>
                <a:gd name="T83" fmla="*/ 284 h 344"/>
                <a:gd name="T84" fmla="*/ 70 w 364"/>
                <a:gd name="T85" fmla="*/ 328 h 344"/>
                <a:gd name="T86" fmla="*/ 108 w 364"/>
                <a:gd name="T87" fmla="*/ 318 h 344"/>
                <a:gd name="T88" fmla="*/ 132 w 364"/>
                <a:gd name="T89" fmla="*/ 296 h 344"/>
                <a:gd name="T90" fmla="*/ 234 w 364"/>
                <a:gd name="T91" fmla="*/ 294 h 344"/>
                <a:gd name="T92" fmla="*/ 254 w 364"/>
                <a:gd name="T93" fmla="*/ 316 h 344"/>
                <a:gd name="T94" fmla="*/ 282 w 364"/>
                <a:gd name="T95" fmla="*/ 326 h 344"/>
                <a:gd name="T96" fmla="*/ 266 w 364"/>
                <a:gd name="T97" fmla="*/ 284 h 344"/>
                <a:gd name="T98" fmla="*/ 306 w 364"/>
                <a:gd name="T99" fmla="*/ 318 h 344"/>
                <a:gd name="T100" fmla="*/ 300 w 364"/>
                <a:gd name="T101" fmla="*/ 280 h 344"/>
                <a:gd name="T102" fmla="*/ 308 w 364"/>
                <a:gd name="T103" fmla="*/ 266 h 344"/>
                <a:gd name="T104" fmla="*/ 338 w 364"/>
                <a:gd name="T105" fmla="*/ 262 h 344"/>
                <a:gd name="T106" fmla="*/ 304 w 364"/>
                <a:gd name="T107" fmla="*/ 232 h 344"/>
                <a:gd name="T108" fmla="*/ 354 w 364"/>
                <a:gd name="T109" fmla="*/ 244 h 344"/>
                <a:gd name="T110" fmla="*/ 332 w 364"/>
                <a:gd name="T111" fmla="*/ 212 h 344"/>
                <a:gd name="T112" fmla="*/ 332 w 364"/>
                <a:gd name="T113" fmla="*/ 198 h 3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4" h="344">
                  <a:moveTo>
                    <a:pt x="342" y="194"/>
                  </a:moveTo>
                  <a:lnTo>
                    <a:pt x="342" y="194"/>
                  </a:lnTo>
                  <a:lnTo>
                    <a:pt x="352" y="196"/>
                  </a:lnTo>
                  <a:lnTo>
                    <a:pt x="364" y="200"/>
                  </a:lnTo>
                  <a:lnTo>
                    <a:pt x="364" y="192"/>
                  </a:lnTo>
                  <a:lnTo>
                    <a:pt x="360" y="186"/>
                  </a:lnTo>
                  <a:lnTo>
                    <a:pt x="356" y="180"/>
                  </a:lnTo>
                  <a:lnTo>
                    <a:pt x="348" y="176"/>
                  </a:lnTo>
                  <a:lnTo>
                    <a:pt x="334" y="176"/>
                  </a:lnTo>
                  <a:lnTo>
                    <a:pt x="326" y="174"/>
                  </a:lnTo>
                  <a:lnTo>
                    <a:pt x="316" y="172"/>
                  </a:lnTo>
                  <a:lnTo>
                    <a:pt x="312" y="170"/>
                  </a:lnTo>
                  <a:lnTo>
                    <a:pt x="324" y="166"/>
                  </a:lnTo>
                  <a:lnTo>
                    <a:pt x="332" y="160"/>
                  </a:lnTo>
                  <a:lnTo>
                    <a:pt x="340" y="154"/>
                  </a:lnTo>
                  <a:lnTo>
                    <a:pt x="350" y="154"/>
                  </a:lnTo>
                  <a:lnTo>
                    <a:pt x="364" y="156"/>
                  </a:lnTo>
                  <a:lnTo>
                    <a:pt x="360" y="148"/>
                  </a:lnTo>
                  <a:lnTo>
                    <a:pt x="356" y="142"/>
                  </a:lnTo>
                  <a:lnTo>
                    <a:pt x="350" y="138"/>
                  </a:lnTo>
                  <a:lnTo>
                    <a:pt x="342" y="136"/>
                  </a:lnTo>
                  <a:lnTo>
                    <a:pt x="328" y="138"/>
                  </a:lnTo>
                  <a:lnTo>
                    <a:pt x="318" y="140"/>
                  </a:lnTo>
                  <a:lnTo>
                    <a:pt x="310" y="140"/>
                  </a:lnTo>
                  <a:lnTo>
                    <a:pt x="306" y="138"/>
                  </a:lnTo>
                  <a:lnTo>
                    <a:pt x="316" y="132"/>
                  </a:lnTo>
                  <a:lnTo>
                    <a:pt x="322" y="124"/>
                  </a:lnTo>
                  <a:lnTo>
                    <a:pt x="328" y="118"/>
                  </a:lnTo>
                  <a:lnTo>
                    <a:pt x="338" y="114"/>
                  </a:lnTo>
                  <a:lnTo>
                    <a:pt x="352" y="114"/>
                  </a:lnTo>
                  <a:lnTo>
                    <a:pt x="346" y="106"/>
                  </a:lnTo>
                  <a:lnTo>
                    <a:pt x="340" y="100"/>
                  </a:lnTo>
                  <a:lnTo>
                    <a:pt x="334" y="98"/>
                  </a:lnTo>
                  <a:lnTo>
                    <a:pt x="326" y="100"/>
                  </a:lnTo>
                  <a:lnTo>
                    <a:pt x="314" y="104"/>
                  </a:lnTo>
                  <a:lnTo>
                    <a:pt x="304" y="108"/>
                  </a:lnTo>
                  <a:lnTo>
                    <a:pt x="296" y="110"/>
                  </a:lnTo>
                  <a:lnTo>
                    <a:pt x="290" y="110"/>
                  </a:lnTo>
                  <a:lnTo>
                    <a:pt x="300" y="102"/>
                  </a:lnTo>
                  <a:lnTo>
                    <a:pt x="304" y="92"/>
                  </a:lnTo>
                  <a:lnTo>
                    <a:pt x="308" y="84"/>
                  </a:lnTo>
                  <a:lnTo>
                    <a:pt x="316" y="78"/>
                  </a:lnTo>
                  <a:lnTo>
                    <a:pt x="330" y="74"/>
                  </a:lnTo>
                  <a:lnTo>
                    <a:pt x="322" y="68"/>
                  </a:lnTo>
                  <a:lnTo>
                    <a:pt x="316" y="64"/>
                  </a:lnTo>
                  <a:lnTo>
                    <a:pt x="308" y="64"/>
                  </a:lnTo>
                  <a:lnTo>
                    <a:pt x="300" y="68"/>
                  </a:lnTo>
                  <a:lnTo>
                    <a:pt x="290" y="76"/>
                  </a:lnTo>
                  <a:lnTo>
                    <a:pt x="282" y="80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6" y="76"/>
                  </a:lnTo>
                  <a:lnTo>
                    <a:pt x="278" y="66"/>
                  </a:lnTo>
                  <a:lnTo>
                    <a:pt x="280" y="56"/>
                  </a:lnTo>
                  <a:lnTo>
                    <a:pt x="288" y="50"/>
                  </a:lnTo>
                  <a:lnTo>
                    <a:pt x="298" y="42"/>
                  </a:lnTo>
                  <a:lnTo>
                    <a:pt x="290" y="38"/>
                  </a:lnTo>
                  <a:lnTo>
                    <a:pt x="284" y="36"/>
                  </a:lnTo>
                  <a:lnTo>
                    <a:pt x="276" y="38"/>
                  </a:lnTo>
                  <a:lnTo>
                    <a:pt x="270" y="42"/>
                  </a:lnTo>
                  <a:lnTo>
                    <a:pt x="260" y="52"/>
                  </a:lnTo>
                  <a:lnTo>
                    <a:pt x="254" y="60"/>
                  </a:lnTo>
                  <a:lnTo>
                    <a:pt x="248" y="66"/>
                  </a:lnTo>
                  <a:lnTo>
                    <a:pt x="244" y="68"/>
                  </a:lnTo>
                  <a:lnTo>
                    <a:pt x="246" y="56"/>
                  </a:lnTo>
                  <a:lnTo>
                    <a:pt x="246" y="46"/>
                  </a:lnTo>
                  <a:lnTo>
                    <a:pt x="246" y="36"/>
                  </a:lnTo>
                  <a:lnTo>
                    <a:pt x="252" y="28"/>
                  </a:lnTo>
                  <a:lnTo>
                    <a:pt x="260" y="18"/>
                  </a:lnTo>
                  <a:lnTo>
                    <a:pt x="252" y="16"/>
                  </a:lnTo>
                  <a:lnTo>
                    <a:pt x="244" y="16"/>
                  </a:lnTo>
                  <a:lnTo>
                    <a:pt x="238" y="18"/>
                  </a:lnTo>
                  <a:lnTo>
                    <a:pt x="232" y="24"/>
                  </a:lnTo>
                  <a:lnTo>
                    <a:pt x="226" y="38"/>
                  </a:lnTo>
                  <a:lnTo>
                    <a:pt x="222" y="46"/>
                  </a:lnTo>
                  <a:lnTo>
                    <a:pt x="218" y="52"/>
                  </a:lnTo>
                  <a:lnTo>
                    <a:pt x="214" y="56"/>
                  </a:lnTo>
                  <a:lnTo>
                    <a:pt x="214" y="44"/>
                  </a:lnTo>
                  <a:lnTo>
                    <a:pt x="212" y="34"/>
                  </a:lnTo>
                  <a:lnTo>
                    <a:pt x="210" y="24"/>
                  </a:lnTo>
                  <a:lnTo>
                    <a:pt x="212" y="16"/>
                  </a:lnTo>
                  <a:lnTo>
                    <a:pt x="218" y="4"/>
                  </a:lnTo>
                  <a:lnTo>
                    <a:pt x="210" y="4"/>
                  </a:lnTo>
                  <a:lnTo>
                    <a:pt x="202" y="6"/>
                  </a:lnTo>
                  <a:lnTo>
                    <a:pt x="196" y="10"/>
                  </a:lnTo>
                  <a:lnTo>
                    <a:pt x="192" y="18"/>
                  </a:lnTo>
                  <a:lnTo>
                    <a:pt x="190" y="30"/>
                  </a:lnTo>
                  <a:lnTo>
                    <a:pt x="188" y="40"/>
                  </a:lnTo>
                  <a:lnTo>
                    <a:pt x="184" y="48"/>
                  </a:lnTo>
                  <a:lnTo>
                    <a:pt x="182" y="52"/>
                  </a:lnTo>
                  <a:lnTo>
                    <a:pt x="180" y="40"/>
                  </a:lnTo>
                  <a:lnTo>
                    <a:pt x="174" y="32"/>
                  </a:lnTo>
                  <a:lnTo>
                    <a:pt x="170" y="22"/>
                  </a:lnTo>
                  <a:lnTo>
                    <a:pt x="170" y="12"/>
                  </a:lnTo>
                  <a:lnTo>
                    <a:pt x="174" y="0"/>
                  </a:lnTo>
                  <a:lnTo>
                    <a:pt x="164" y="2"/>
                  </a:lnTo>
                  <a:lnTo>
                    <a:pt x="158" y="6"/>
                  </a:lnTo>
                  <a:lnTo>
                    <a:pt x="154" y="12"/>
                  </a:lnTo>
                  <a:lnTo>
                    <a:pt x="152" y="20"/>
                  </a:lnTo>
                  <a:lnTo>
                    <a:pt x="152" y="34"/>
                  </a:lnTo>
                  <a:lnTo>
                    <a:pt x="154" y="42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44" y="46"/>
                  </a:lnTo>
                  <a:lnTo>
                    <a:pt x="138" y="38"/>
                  </a:lnTo>
                  <a:lnTo>
                    <a:pt x="132" y="30"/>
                  </a:lnTo>
                  <a:lnTo>
                    <a:pt x="130" y="20"/>
                  </a:lnTo>
                  <a:lnTo>
                    <a:pt x="130" y="8"/>
                  </a:lnTo>
                  <a:lnTo>
                    <a:pt x="122" y="12"/>
                  </a:lnTo>
                  <a:lnTo>
                    <a:pt x="116" y="16"/>
                  </a:lnTo>
                  <a:lnTo>
                    <a:pt x="114" y="24"/>
                  </a:lnTo>
                  <a:lnTo>
                    <a:pt x="114" y="32"/>
                  </a:lnTo>
                  <a:lnTo>
                    <a:pt x="118" y="44"/>
                  </a:lnTo>
                  <a:lnTo>
                    <a:pt x="120" y="54"/>
                  </a:lnTo>
                  <a:lnTo>
                    <a:pt x="120" y="62"/>
                  </a:lnTo>
                  <a:lnTo>
                    <a:pt x="120" y="68"/>
                  </a:lnTo>
                  <a:lnTo>
                    <a:pt x="112" y="58"/>
                  </a:lnTo>
                  <a:lnTo>
                    <a:pt x="104" y="54"/>
                  </a:lnTo>
                  <a:lnTo>
                    <a:pt x="96" y="48"/>
                  </a:lnTo>
                  <a:lnTo>
                    <a:pt x="92" y="38"/>
                  </a:lnTo>
                  <a:lnTo>
                    <a:pt x="88" y="26"/>
                  </a:lnTo>
                  <a:lnTo>
                    <a:pt x="82" y="32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8" y="52"/>
                  </a:lnTo>
                  <a:lnTo>
                    <a:pt x="86" y="64"/>
                  </a:lnTo>
                  <a:lnTo>
                    <a:pt x="90" y="72"/>
                  </a:lnTo>
                  <a:lnTo>
                    <a:pt x="94" y="80"/>
                  </a:lnTo>
                  <a:lnTo>
                    <a:pt x="94" y="86"/>
                  </a:lnTo>
                  <a:lnTo>
                    <a:pt x="84" y="78"/>
                  </a:lnTo>
                  <a:lnTo>
                    <a:pt x="76" y="76"/>
                  </a:lnTo>
                  <a:lnTo>
                    <a:pt x="66" y="72"/>
                  </a:lnTo>
                  <a:lnTo>
                    <a:pt x="60" y="64"/>
                  </a:lnTo>
                  <a:lnTo>
                    <a:pt x="54" y="52"/>
                  </a:lnTo>
                  <a:lnTo>
                    <a:pt x="48" y="60"/>
                  </a:lnTo>
                  <a:lnTo>
                    <a:pt x="46" y="66"/>
                  </a:lnTo>
                  <a:lnTo>
                    <a:pt x="46" y="74"/>
                  </a:lnTo>
                  <a:lnTo>
                    <a:pt x="50" y="82"/>
                  </a:lnTo>
                  <a:lnTo>
                    <a:pt x="60" y="92"/>
                  </a:lnTo>
                  <a:lnTo>
                    <a:pt x="66" y="98"/>
                  </a:lnTo>
                  <a:lnTo>
                    <a:pt x="72" y="104"/>
                  </a:lnTo>
                  <a:lnTo>
                    <a:pt x="74" y="110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4" y="98"/>
                  </a:lnTo>
                  <a:lnTo>
                    <a:pt x="26" y="88"/>
                  </a:lnTo>
                  <a:lnTo>
                    <a:pt x="22" y="96"/>
                  </a:lnTo>
                  <a:lnTo>
                    <a:pt x="22" y="104"/>
                  </a:lnTo>
                  <a:lnTo>
                    <a:pt x="24" y="110"/>
                  </a:lnTo>
                  <a:lnTo>
                    <a:pt x="30" y="116"/>
                  </a:lnTo>
                  <a:lnTo>
                    <a:pt x="42" y="124"/>
                  </a:lnTo>
                  <a:lnTo>
                    <a:pt x="50" y="128"/>
                  </a:lnTo>
                  <a:lnTo>
                    <a:pt x="56" y="134"/>
                  </a:lnTo>
                  <a:lnTo>
                    <a:pt x="58" y="138"/>
                  </a:lnTo>
                  <a:lnTo>
                    <a:pt x="46" y="136"/>
                  </a:lnTo>
                  <a:lnTo>
                    <a:pt x="36" y="138"/>
                  </a:lnTo>
                  <a:lnTo>
                    <a:pt x="28" y="140"/>
                  </a:lnTo>
                  <a:lnTo>
                    <a:pt x="18" y="136"/>
                  </a:lnTo>
                  <a:lnTo>
                    <a:pt x="8" y="128"/>
                  </a:lnTo>
                  <a:lnTo>
                    <a:pt x="6" y="138"/>
                  </a:lnTo>
                  <a:lnTo>
                    <a:pt x="8" y="144"/>
                  </a:lnTo>
                  <a:lnTo>
                    <a:pt x="12" y="152"/>
                  </a:lnTo>
                  <a:lnTo>
                    <a:pt x="18" y="156"/>
                  </a:lnTo>
                  <a:lnTo>
                    <a:pt x="30" y="160"/>
                  </a:lnTo>
                  <a:lnTo>
                    <a:pt x="40" y="162"/>
                  </a:lnTo>
                  <a:lnTo>
                    <a:pt x="48" y="166"/>
                  </a:lnTo>
                  <a:lnTo>
                    <a:pt x="52" y="170"/>
                  </a:lnTo>
                  <a:lnTo>
                    <a:pt x="40" y="170"/>
                  </a:lnTo>
                  <a:lnTo>
                    <a:pt x="30" y="174"/>
                  </a:lnTo>
                  <a:lnTo>
                    <a:pt x="22" y="178"/>
                  </a:lnTo>
                  <a:lnTo>
                    <a:pt x="12" y="176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8" y="194"/>
                  </a:lnTo>
                  <a:lnTo>
                    <a:pt x="16" y="196"/>
                  </a:lnTo>
                  <a:lnTo>
                    <a:pt x="30" y="196"/>
                  </a:lnTo>
                  <a:lnTo>
                    <a:pt x="38" y="198"/>
                  </a:lnTo>
                  <a:lnTo>
                    <a:pt x="48" y="200"/>
                  </a:lnTo>
                  <a:lnTo>
                    <a:pt x="52" y="202"/>
                  </a:lnTo>
                  <a:lnTo>
                    <a:pt x="40" y="206"/>
                  </a:lnTo>
                  <a:lnTo>
                    <a:pt x="32" y="212"/>
                  </a:lnTo>
                  <a:lnTo>
                    <a:pt x="24" y="218"/>
                  </a:lnTo>
                  <a:lnTo>
                    <a:pt x="14" y="218"/>
                  </a:lnTo>
                  <a:lnTo>
                    <a:pt x="2" y="216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6" y="234"/>
                  </a:lnTo>
                  <a:lnTo>
                    <a:pt x="24" y="236"/>
                  </a:lnTo>
                  <a:lnTo>
                    <a:pt x="38" y="234"/>
                  </a:lnTo>
                  <a:lnTo>
                    <a:pt x="46" y="232"/>
                  </a:lnTo>
                  <a:lnTo>
                    <a:pt x="56" y="232"/>
                  </a:lnTo>
                  <a:lnTo>
                    <a:pt x="60" y="232"/>
                  </a:lnTo>
                  <a:lnTo>
                    <a:pt x="50" y="240"/>
                  </a:lnTo>
                  <a:lnTo>
                    <a:pt x="44" y="246"/>
                  </a:lnTo>
                  <a:lnTo>
                    <a:pt x="38" y="254"/>
                  </a:lnTo>
                  <a:lnTo>
                    <a:pt x="28" y="258"/>
                  </a:lnTo>
                  <a:lnTo>
                    <a:pt x="16" y="260"/>
                  </a:lnTo>
                  <a:lnTo>
                    <a:pt x="20" y="266"/>
                  </a:lnTo>
                  <a:lnTo>
                    <a:pt x="26" y="272"/>
                  </a:lnTo>
                  <a:lnTo>
                    <a:pt x="34" y="274"/>
                  </a:lnTo>
                  <a:lnTo>
                    <a:pt x="42" y="272"/>
                  </a:lnTo>
                  <a:lnTo>
                    <a:pt x="54" y="266"/>
                  </a:lnTo>
                  <a:lnTo>
                    <a:pt x="62" y="262"/>
                  </a:lnTo>
                  <a:lnTo>
                    <a:pt x="70" y="260"/>
                  </a:lnTo>
                  <a:lnTo>
                    <a:pt x="76" y="260"/>
                  </a:lnTo>
                  <a:lnTo>
                    <a:pt x="68" y="270"/>
                  </a:lnTo>
                  <a:lnTo>
                    <a:pt x="64" y="278"/>
                  </a:lnTo>
                  <a:lnTo>
                    <a:pt x="60" y="288"/>
                  </a:lnTo>
                  <a:lnTo>
                    <a:pt x="50" y="292"/>
                  </a:lnTo>
                  <a:lnTo>
                    <a:pt x="38" y="298"/>
                  </a:lnTo>
                  <a:lnTo>
                    <a:pt x="46" y="304"/>
                  </a:lnTo>
                  <a:lnTo>
                    <a:pt x="52" y="306"/>
                  </a:lnTo>
                  <a:lnTo>
                    <a:pt x="60" y="306"/>
                  </a:lnTo>
                  <a:lnTo>
                    <a:pt x="66" y="304"/>
                  </a:lnTo>
                  <a:lnTo>
                    <a:pt x="78" y="296"/>
                  </a:lnTo>
                  <a:lnTo>
                    <a:pt x="84" y="290"/>
                  </a:lnTo>
                  <a:lnTo>
                    <a:pt x="92" y="286"/>
                  </a:lnTo>
                  <a:lnTo>
                    <a:pt x="98" y="284"/>
                  </a:lnTo>
                  <a:lnTo>
                    <a:pt x="92" y="294"/>
                  </a:lnTo>
                  <a:lnTo>
                    <a:pt x="90" y="304"/>
                  </a:lnTo>
                  <a:lnTo>
                    <a:pt x="88" y="314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78" y="332"/>
                  </a:lnTo>
                  <a:lnTo>
                    <a:pt x="86" y="334"/>
                  </a:lnTo>
                  <a:lnTo>
                    <a:pt x="94" y="332"/>
                  </a:lnTo>
                  <a:lnTo>
                    <a:pt x="100" y="328"/>
                  </a:lnTo>
                  <a:lnTo>
                    <a:pt x="108" y="318"/>
                  </a:lnTo>
                  <a:lnTo>
                    <a:pt x="114" y="310"/>
                  </a:lnTo>
                  <a:lnTo>
                    <a:pt x="120" y="304"/>
                  </a:lnTo>
                  <a:lnTo>
                    <a:pt x="124" y="300"/>
                  </a:lnTo>
                  <a:lnTo>
                    <a:pt x="130" y="300"/>
                  </a:lnTo>
                  <a:lnTo>
                    <a:pt x="132" y="296"/>
                  </a:lnTo>
                  <a:lnTo>
                    <a:pt x="148" y="302"/>
                  </a:lnTo>
                  <a:lnTo>
                    <a:pt x="164" y="304"/>
                  </a:lnTo>
                  <a:lnTo>
                    <a:pt x="182" y="306"/>
                  </a:lnTo>
                  <a:lnTo>
                    <a:pt x="200" y="304"/>
                  </a:lnTo>
                  <a:lnTo>
                    <a:pt x="218" y="300"/>
                  </a:lnTo>
                  <a:lnTo>
                    <a:pt x="234" y="294"/>
                  </a:lnTo>
                  <a:lnTo>
                    <a:pt x="236" y="296"/>
                  </a:lnTo>
                  <a:lnTo>
                    <a:pt x="238" y="300"/>
                  </a:lnTo>
                  <a:lnTo>
                    <a:pt x="246" y="310"/>
                  </a:lnTo>
                  <a:lnTo>
                    <a:pt x="254" y="316"/>
                  </a:lnTo>
                  <a:lnTo>
                    <a:pt x="262" y="322"/>
                  </a:lnTo>
                  <a:lnTo>
                    <a:pt x="266" y="332"/>
                  </a:lnTo>
                  <a:lnTo>
                    <a:pt x="270" y="344"/>
                  </a:lnTo>
                  <a:lnTo>
                    <a:pt x="276" y="338"/>
                  </a:lnTo>
                  <a:lnTo>
                    <a:pt x="280" y="332"/>
                  </a:lnTo>
                  <a:lnTo>
                    <a:pt x="282" y="326"/>
                  </a:lnTo>
                  <a:lnTo>
                    <a:pt x="280" y="318"/>
                  </a:lnTo>
                  <a:lnTo>
                    <a:pt x="274" y="306"/>
                  </a:lnTo>
                  <a:lnTo>
                    <a:pt x="270" y="298"/>
                  </a:lnTo>
                  <a:lnTo>
                    <a:pt x="266" y="290"/>
                  </a:lnTo>
                  <a:lnTo>
                    <a:pt x="266" y="284"/>
                  </a:lnTo>
                  <a:lnTo>
                    <a:pt x="276" y="292"/>
                  </a:lnTo>
                  <a:lnTo>
                    <a:pt x="284" y="294"/>
                  </a:lnTo>
                  <a:lnTo>
                    <a:pt x="294" y="298"/>
                  </a:lnTo>
                  <a:lnTo>
                    <a:pt x="300" y="306"/>
                  </a:lnTo>
                  <a:lnTo>
                    <a:pt x="306" y="318"/>
                  </a:lnTo>
                  <a:lnTo>
                    <a:pt x="312" y="312"/>
                  </a:lnTo>
                  <a:lnTo>
                    <a:pt x="314" y="304"/>
                  </a:lnTo>
                  <a:lnTo>
                    <a:pt x="314" y="296"/>
                  </a:lnTo>
                  <a:lnTo>
                    <a:pt x="310" y="290"/>
                  </a:lnTo>
                  <a:lnTo>
                    <a:pt x="300" y="280"/>
                  </a:lnTo>
                  <a:lnTo>
                    <a:pt x="294" y="272"/>
                  </a:lnTo>
                  <a:lnTo>
                    <a:pt x="290" y="266"/>
                  </a:lnTo>
                  <a:lnTo>
                    <a:pt x="288" y="260"/>
                  </a:lnTo>
                  <a:lnTo>
                    <a:pt x="300" y="266"/>
                  </a:lnTo>
                  <a:lnTo>
                    <a:pt x="308" y="266"/>
                  </a:lnTo>
                  <a:lnTo>
                    <a:pt x="318" y="268"/>
                  </a:lnTo>
                  <a:lnTo>
                    <a:pt x="326" y="274"/>
                  </a:lnTo>
                  <a:lnTo>
                    <a:pt x="334" y="284"/>
                  </a:lnTo>
                  <a:lnTo>
                    <a:pt x="338" y="276"/>
                  </a:lnTo>
                  <a:lnTo>
                    <a:pt x="340" y="268"/>
                  </a:lnTo>
                  <a:lnTo>
                    <a:pt x="338" y="262"/>
                  </a:lnTo>
                  <a:lnTo>
                    <a:pt x="332" y="256"/>
                  </a:lnTo>
                  <a:lnTo>
                    <a:pt x="320" y="248"/>
                  </a:lnTo>
                  <a:lnTo>
                    <a:pt x="312" y="242"/>
                  </a:lnTo>
                  <a:lnTo>
                    <a:pt x="306" y="236"/>
                  </a:lnTo>
                  <a:lnTo>
                    <a:pt x="304" y="232"/>
                  </a:lnTo>
                  <a:lnTo>
                    <a:pt x="316" y="234"/>
                  </a:lnTo>
                  <a:lnTo>
                    <a:pt x="326" y="234"/>
                  </a:lnTo>
                  <a:lnTo>
                    <a:pt x="334" y="232"/>
                  </a:lnTo>
                  <a:lnTo>
                    <a:pt x="344" y="236"/>
                  </a:lnTo>
                  <a:lnTo>
                    <a:pt x="354" y="244"/>
                  </a:lnTo>
                  <a:lnTo>
                    <a:pt x="356" y="236"/>
                  </a:lnTo>
                  <a:lnTo>
                    <a:pt x="356" y="228"/>
                  </a:lnTo>
                  <a:lnTo>
                    <a:pt x="352" y="222"/>
                  </a:lnTo>
                  <a:lnTo>
                    <a:pt x="344" y="218"/>
                  </a:lnTo>
                  <a:lnTo>
                    <a:pt x="332" y="212"/>
                  </a:lnTo>
                  <a:lnTo>
                    <a:pt x="324" y="210"/>
                  </a:lnTo>
                  <a:lnTo>
                    <a:pt x="316" y="206"/>
                  </a:lnTo>
                  <a:lnTo>
                    <a:pt x="312" y="202"/>
                  </a:lnTo>
                  <a:lnTo>
                    <a:pt x="324" y="200"/>
                  </a:lnTo>
                  <a:lnTo>
                    <a:pt x="332" y="198"/>
                  </a:lnTo>
                  <a:lnTo>
                    <a:pt x="342" y="1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62"/>
            <p:cNvSpPr>
              <a:spLocks/>
            </p:cNvSpPr>
            <p:nvPr/>
          </p:nvSpPr>
          <p:spPr bwMode="auto">
            <a:xfrm>
              <a:off x="3432" y="2698"/>
              <a:ext cx="404" cy="534"/>
            </a:xfrm>
            <a:custGeom>
              <a:avLst/>
              <a:gdLst>
                <a:gd name="T0" fmla="*/ 0 w 404"/>
                <a:gd name="T1" fmla="*/ 534 h 534"/>
                <a:gd name="T2" fmla="*/ 404 w 404"/>
                <a:gd name="T3" fmla="*/ 534 h 534"/>
                <a:gd name="T4" fmla="*/ 404 w 404"/>
                <a:gd name="T5" fmla="*/ 20 h 534"/>
                <a:gd name="T6" fmla="*/ 360 w 404"/>
                <a:gd name="T7" fmla="*/ 2 h 534"/>
                <a:gd name="T8" fmla="*/ 44 w 404"/>
                <a:gd name="T9" fmla="*/ 0 h 534"/>
                <a:gd name="T10" fmla="*/ 2 w 404"/>
                <a:gd name="T11" fmla="*/ 22 h 534"/>
                <a:gd name="T12" fmla="*/ 0 w 404"/>
                <a:gd name="T13" fmla="*/ 534 h 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4" h="534">
                  <a:moveTo>
                    <a:pt x="0" y="534"/>
                  </a:moveTo>
                  <a:lnTo>
                    <a:pt x="404" y="534"/>
                  </a:lnTo>
                  <a:lnTo>
                    <a:pt x="404" y="20"/>
                  </a:lnTo>
                  <a:lnTo>
                    <a:pt x="360" y="2"/>
                  </a:lnTo>
                  <a:lnTo>
                    <a:pt x="44" y="0"/>
                  </a:lnTo>
                  <a:lnTo>
                    <a:pt x="2" y="22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63"/>
            <p:cNvSpPr>
              <a:spLocks/>
            </p:cNvSpPr>
            <p:nvPr/>
          </p:nvSpPr>
          <p:spPr bwMode="auto">
            <a:xfrm>
              <a:off x="3432" y="2698"/>
              <a:ext cx="404" cy="534"/>
            </a:xfrm>
            <a:custGeom>
              <a:avLst/>
              <a:gdLst>
                <a:gd name="T0" fmla="*/ 0 w 404"/>
                <a:gd name="T1" fmla="*/ 534 h 534"/>
                <a:gd name="T2" fmla="*/ 404 w 404"/>
                <a:gd name="T3" fmla="*/ 534 h 534"/>
                <a:gd name="T4" fmla="*/ 404 w 404"/>
                <a:gd name="T5" fmla="*/ 20 h 534"/>
                <a:gd name="T6" fmla="*/ 360 w 404"/>
                <a:gd name="T7" fmla="*/ 2 h 534"/>
                <a:gd name="T8" fmla="*/ 44 w 404"/>
                <a:gd name="T9" fmla="*/ 0 h 534"/>
                <a:gd name="T10" fmla="*/ 2 w 404"/>
                <a:gd name="T11" fmla="*/ 22 h 534"/>
                <a:gd name="T12" fmla="*/ 0 w 404"/>
                <a:gd name="T13" fmla="*/ 534 h 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4" h="534">
                  <a:moveTo>
                    <a:pt x="0" y="534"/>
                  </a:moveTo>
                  <a:lnTo>
                    <a:pt x="404" y="534"/>
                  </a:lnTo>
                  <a:lnTo>
                    <a:pt x="404" y="20"/>
                  </a:lnTo>
                  <a:lnTo>
                    <a:pt x="360" y="2"/>
                  </a:lnTo>
                  <a:lnTo>
                    <a:pt x="44" y="0"/>
                  </a:lnTo>
                  <a:lnTo>
                    <a:pt x="2" y="22"/>
                  </a:lnTo>
                  <a:lnTo>
                    <a:pt x="0" y="5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64"/>
            <p:cNvSpPr>
              <a:spLocks/>
            </p:cNvSpPr>
            <p:nvPr/>
          </p:nvSpPr>
          <p:spPr bwMode="auto">
            <a:xfrm>
              <a:off x="3014" y="2050"/>
              <a:ext cx="390" cy="398"/>
            </a:xfrm>
            <a:custGeom>
              <a:avLst/>
              <a:gdLst>
                <a:gd name="T0" fmla="*/ 390 w 390"/>
                <a:gd name="T1" fmla="*/ 0 h 398"/>
                <a:gd name="T2" fmla="*/ 390 w 390"/>
                <a:gd name="T3" fmla="*/ 0 h 398"/>
                <a:gd name="T4" fmla="*/ 356 w 390"/>
                <a:gd name="T5" fmla="*/ 14 h 398"/>
                <a:gd name="T6" fmla="*/ 324 w 390"/>
                <a:gd name="T7" fmla="*/ 30 h 398"/>
                <a:gd name="T8" fmla="*/ 292 w 390"/>
                <a:gd name="T9" fmla="*/ 46 h 398"/>
                <a:gd name="T10" fmla="*/ 260 w 390"/>
                <a:gd name="T11" fmla="*/ 66 h 398"/>
                <a:gd name="T12" fmla="*/ 232 w 390"/>
                <a:gd name="T13" fmla="*/ 86 h 398"/>
                <a:gd name="T14" fmla="*/ 202 w 390"/>
                <a:gd name="T15" fmla="*/ 108 h 398"/>
                <a:gd name="T16" fmla="*/ 176 w 390"/>
                <a:gd name="T17" fmla="*/ 130 h 398"/>
                <a:gd name="T18" fmla="*/ 150 w 390"/>
                <a:gd name="T19" fmla="*/ 156 h 398"/>
                <a:gd name="T20" fmla="*/ 126 w 390"/>
                <a:gd name="T21" fmla="*/ 182 h 398"/>
                <a:gd name="T22" fmla="*/ 102 w 390"/>
                <a:gd name="T23" fmla="*/ 210 h 398"/>
                <a:gd name="T24" fmla="*/ 82 w 390"/>
                <a:gd name="T25" fmla="*/ 238 h 398"/>
                <a:gd name="T26" fmla="*/ 62 w 390"/>
                <a:gd name="T27" fmla="*/ 268 h 398"/>
                <a:gd name="T28" fmla="*/ 44 w 390"/>
                <a:gd name="T29" fmla="*/ 298 h 398"/>
                <a:gd name="T30" fmla="*/ 28 w 390"/>
                <a:gd name="T31" fmla="*/ 332 h 398"/>
                <a:gd name="T32" fmla="*/ 12 w 390"/>
                <a:gd name="T33" fmla="*/ 364 h 398"/>
                <a:gd name="T34" fmla="*/ 0 w 390"/>
                <a:gd name="T35" fmla="*/ 398 h 398"/>
                <a:gd name="T36" fmla="*/ 390 w 390"/>
                <a:gd name="T37" fmla="*/ 398 h 398"/>
                <a:gd name="T38" fmla="*/ 390 w 390"/>
                <a:gd name="T39" fmla="*/ 0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390" y="0"/>
                  </a:moveTo>
                  <a:lnTo>
                    <a:pt x="390" y="0"/>
                  </a:lnTo>
                  <a:lnTo>
                    <a:pt x="356" y="14"/>
                  </a:lnTo>
                  <a:lnTo>
                    <a:pt x="324" y="30"/>
                  </a:lnTo>
                  <a:lnTo>
                    <a:pt x="292" y="46"/>
                  </a:lnTo>
                  <a:lnTo>
                    <a:pt x="260" y="66"/>
                  </a:lnTo>
                  <a:lnTo>
                    <a:pt x="232" y="86"/>
                  </a:lnTo>
                  <a:lnTo>
                    <a:pt x="202" y="108"/>
                  </a:lnTo>
                  <a:lnTo>
                    <a:pt x="176" y="130"/>
                  </a:lnTo>
                  <a:lnTo>
                    <a:pt x="150" y="156"/>
                  </a:lnTo>
                  <a:lnTo>
                    <a:pt x="126" y="182"/>
                  </a:lnTo>
                  <a:lnTo>
                    <a:pt x="102" y="210"/>
                  </a:lnTo>
                  <a:lnTo>
                    <a:pt x="82" y="238"/>
                  </a:lnTo>
                  <a:lnTo>
                    <a:pt x="62" y="268"/>
                  </a:lnTo>
                  <a:lnTo>
                    <a:pt x="44" y="298"/>
                  </a:lnTo>
                  <a:lnTo>
                    <a:pt x="28" y="332"/>
                  </a:lnTo>
                  <a:lnTo>
                    <a:pt x="12" y="364"/>
                  </a:lnTo>
                  <a:lnTo>
                    <a:pt x="0" y="398"/>
                  </a:lnTo>
                  <a:lnTo>
                    <a:pt x="390" y="398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Freeform 65"/>
            <p:cNvSpPr>
              <a:spLocks/>
            </p:cNvSpPr>
            <p:nvPr/>
          </p:nvSpPr>
          <p:spPr bwMode="auto">
            <a:xfrm>
              <a:off x="3014" y="2050"/>
              <a:ext cx="390" cy="398"/>
            </a:xfrm>
            <a:custGeom>
              <a:avLst/>
              <a:gdLst>
                <a:gd name="T0" fmla="*/ 390 w 390"/>
                <a:gd name="T1" fmla="*/ 0 h 398"/>
                <a:gd name="T2" fmla="*/ 390 w 390"/>
                <a:gd name="T3" fmla="*/ 0 h 398"/>
                <a:gd name="T4" fmla="*/ 356 w 390"/>
                <a:gd name="T5" fmla="*/ 14 h 398"/>
                <a:gd name="T6" fmla="*/ 324 w 390"/>
                <a:gd name="T7" fmla="*/ 30 h 398"/>
                <a:gd name="T8" fmla="*/ 292 w 390"/>
                <a:gd name="T9" fmla="*/ 46 h 398"/>
                <a:gd name="T10" fmla="*/ 260 w 390"/>
                <a:gd name="T11" fmla="*/ 66 h 398"/>
                <a:gd name="T12" fmla="*/ 232 w 390"/>
                <a:gd name="T13" fmla="*/ 86 h 398"/>
                <a:gd name="T14" fmla="*/ 202 w 390"/>
                <a:gd name="T15" fmla="*/ 108 h 398"/>
                <a:gd name="T16" fmla="*/ 176 w 390"/>
                <a:gd name="T17" fmla="*/ 130 h 398"/>
                <a:gd name="T18" fmla="*/ 150 w 390"/>
                <a:gd name="T19" fmla="*/ 156 h 398"/>
                <a:gd name="T20" fmla="*/ 126 w 390"/>
                <a:gd name="T21" fmla="*/ 182 h 398"/>
                <a:gd name="T22" fmla="*/ 102 w 390"/>
                <a:gd name="T23" fmla="*/ 210 h 398"/>
                <a:gd name="T24" fmla="*/ 82 w 390"/>
                <a:gd name="T25" fmla="*/ 238 h 398"/>
                <a:gd name="T26" fmla="*/ 62 w 390"/>
                <a:gd name="T27" fmla="*/ 268 h 398"/>
                <a:gd name="T28" fmla="*/ 44 w 390"/>
                <a:gd name="T29" fmla="*/ 298 h 398"/>
                <a:gd name="T30" fmla="*/ 28 w 390"/>
                <a:gd name="T31" fmla="*/ 332 h 398"/>
                <a:gd name="T32" fmla="*/ 12 w 390"/>
                <a:gd name="T33" fmla="*/ 364 h 398"/>
                <a:gd name="T34" fmla="*/ 0 w 390"/>
                <a:gd name="T35" fmla="*/ 398 h 398"/>
                <a:gd name="T36" fmla="*/ 390 w 390"/>
                <a:gd name="T37" fmla="*/ 398 h 398"/>
                <a:gd name="T38" fmla="*/ 390 w 390"/>
                <a:gd name="T39" fmla="*/ 0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390" y="0"/>
                  </a:moveTo>
                  <a:lnTo>
                    <a:pt x="390" y="0"/>
                  </a:lnTo>
                  <a:lnTo>
                    <a:pt x="356" y="14"/>
                  </a:lnTo>
                  <a:lnTo>
                    <a:pt x="324" y="30"/>
                  </a:lnTo>
                  <a:lnTo>
                    <a:pt x="292" y="46"/>
                  </a:lnTo>
                  <a:lnTo>
                    <a:pt x="260" y="66"/>
                  </a:lnTo>
                  <a:lnTo>
                    <a:pt x="232" y="86"/>
                  </a:lnTo>
                  <a:lnTo>
                    <a:pt x="202" y="108"/>
                  </a:lnTo>
                  <a:lnTo>
                    <a:pt x="176" y="130"/>
                  </a:lnTo>
                  <a:lnTo>
                    <a:pt x="150" y="156"/>
                  </a:lnTo>
                  <a:lnTo>
                    <a:pt x="126" y="182"/>
                  </a:lnTo>
                  <a:lnTo>
                    <a:pt x="102" y="210"/>
                  </a:lnTo>
                  <a:lnTo>
                    <a:pt x="82" y="238"/>
                  </a:lnTo>
                  <a:lnTo>
                    <a:pt x="62" y="268"/>
                  </a:lnTo>
                  <a:lnTo>
                    <a:pt x="44" y="298"/>
                  </a:lnTo>
                  <a:lnTo>
                    <a:pt x="28" y="332"/>
                  </a:lnTo>
                  <a:lnTo>
                    <a:pt x="12" y="364"/>
                  </a:lnTo>
                  <a:lnTo>
                    <a:pt x="0" y="398"/>
                  </a:lnTo>
                  <a:lnTo>
                    <a:pt x="390" y="398"/>
                  </a:lnTo>
                  <a:lnTo>
                    <a:pt x="3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66"/>
            <p:cNvSpPr>
              <a:spLocks/>
            </p:cNvSpPr>
            <p:nvPr/>
          </p:nvSpPr>
          <p:spPr bwMode="auto">
            <a:xfrm>
              <a:off x="3864" y="2050"/>
              <a:ext cx="390" cy="398"/>
            </a:xfrm>
            <a:custGeom>
              <a:avLst/>
              <a:gdLst>
                <a:gd name="T0" fmla="*/ 0 w 390"/>
                <a:gd name="T1" fmla="*/ 0 h 398"/>
                <a:gd name="T2" fmla="*/ 0 w 390"/>
                <a:gd name="T3" fmla="*/ 0 h 398"/>
                <a:gd name="T4" fmla="*/ 34 w 390"/>
                <a:gd name="T5" fmla="*/ 14 h 398"/>
                <a:gd name="T6" fmla="*/ 66 w 390"/>
                <a:gd name="T7" fmla="*/ 30 h 398"/>
                <a:gd name="T8" fmla="*/ 98 w 390"/>
                <a:gd name="T9" fmla="*/ 46 h 398"/>
                <a:gd name="T10" fmla="*/ 130 w 390"/>
                <a:gd name="T11" fmla="*/ 66 h 398"/>
                <a:gd name="T12" fmla="*/ 158 w 390"/>
                <a:gd name="T13" fmla="*/ 86 h 398"/>
                <a:gd name="T14" fmla="*/ 188 w 390"/>
                <a:gd name="T15" fmla="*/ 108 h 398"/>
                <a:gd name="T16" fmla="*/ 214 w 390"/>
                <a:gd name="T17" fmla="*/ 130 h 398"/>
                <a:gd name="T18" fmla="*/ 240 w 390"/>
                <a:gd name="T19" fmla="*/ 156 h 398"/>
                <a:gd name="T20" fmla="*/ 264 w 390"/>
                <a:gd name="T21" fmla="*/ 182 h 398"/>
                <a:gd name="T22" fmla="*/ 288 w 390"/>
                <a:gd name="T23" fmla="*/ 210 h 398"/>
                <a:gd name="T24" fmla="*/ 308 w 390"/>
                <a:gd name="T25" fmla="*/ 238 h 398"/>
                <a:gd name="T26" fmla="*/ 328 w 390"/>
                <a:gd name="T27" fmla="*/ 268 h 398"/>
                <a:gd name="T28" fmla="*/ 346 w 390"/>
                <a:gd name="T29" fmla="*/ 298 h 398"/>
                <a:gd name="T30" fmla="*/ 364 w 390"/>
                <a:gd name="T31" fmla="*/ 332 h 398"/>
                <a:gd name="T32" fmla="*/ 378 w 390"/>
                <a:gd name="T33" fmla="*/ 364 h 398"/>
                <a:gd name="T34" fmla="*/ 390 w 390"/>
                <a:gd name="T35" fmla="*/ 398 h 398"/>
                <a:gd name="T36" fmla="*/ 0 w 390"/>
                <a:gd name="T37" fmla="*/ 398 h 398"/>
                <a:gd name="T38" fmla="*/ 0 w 390"/>
                <a:gd name="T39" fmla="*/ 0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0" y="0"/>
                  </a:moveTo>
                  <a:lnTo>
                    <a:pt x="0" y="0"/>
                  </a:lnTo>
                  <a:lnTo>
                    <a:pt x="34" y="14"/>
                  </a:lnTo>
                  <a:lnTo>
                    <a:pt x="66" y="30"/>
                  </a:lnTo>
                  <a:lnTo>
                    <a:pt x="98" y="46"/>
                  </a:lnTo>
                  <a:lnTo>
                    <a:pt x="130" y="66"/>
                  </a:lnTo>
                  <a:lnTo>
                    <a:pt x="158" y="86"/>
                  </a:lnTo>
                  <a:lnTo>
                    <a:pt x="188" y="108"/>
                  </a:lnTo>
                  <a:lnTo>
                    <a:pt x="214" y="130"/>
                  </a:lnTo>
                  <a:lnTo>
                    <a:pt x="240" y="156"/>
                  </a:lnTo>
                  <a:lnTo>
                    <a:pt x="264" y="182"/>
                  </a:lnTo>
                  <a:lnTo>
                    <a:pt x="288" y="210"/>
                  </a:lnTo>
                  <a:lnTo>
                    <a:pt x="308" y="238"/>
                  </a:lnTo>
                  <a:lnTo>
                    <a:pt x="328" y="268"/>
                  </a:lnTo>
                  <a:lnTo>
                    <a:pt x="346" y="298"/>
                  </a:lnTo>
                  <a:lnTo>
                    <a:pt x="364" y="332"/>
                  </a:lnTo>
                  <a:lnTo>
                    <a:pt x="378" y="364"/>
                  </a:lnTo>
                  <a:lnTo>
                    <a:pt x="390" y="398"/>
                  </a:lnTo>
                  <a:lnTo>
                    <a:pt x="0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Freeform 67"/>
            <p:cNvSpPr>
              <a:spLocks/>
            </p:cNvSpPr>
            <p:nvPr/>
          </p:nvSpPr>
          <p:spPr bwMode="auto">
            <a:xfrm>
              <a:off x="3864" y="2050"/>
              <a:ext cx="390" cy="398"/>
            </a:xfrm>
            <a:custGeom>
              <a:avLst/>
              <a:gdLst>
                <a:gd name="T0" fmla="*/ 0 w 390"/>
                <a:gd name="T1" fmla="*/ 0 h 398"/>
                <a:gd name="T2" fmla="*/ 0 w 390"/>
                <a:gd name="T3" fmla="*/ 0 h 398"/>
                <a:gd name="T4" fmla="*/ 34 w 390"/>
                <a:gd name="T5" fmla="*/ 14 h 398"/>
                <a:gd name="T6" fmla="*/ 66 w 390"/>
                <a:gd name="T7" fmla="*/ 30 h 398"/>
                <a:gd name="T8" fmla="*/ 98 w 390"/>
                <a:gd name="T9" fmla="*/ 46 h 398"/>
                <a:gd name="T10" fmla="*/ 130 w 390"/>
                <a:gd name="T11" fmla="*/ 66 h 398"/>
                <a:gd name="T12" fmla="*/ 158 w 390"/>
                <a:gd name="T13" fmla="*/ 86 h 398"/>
                <a:gd name="T14" fmla="*/ 188 w 390"/>
                <a:gd name="T15" fmla="*/ 108 h 398"/>
                <a:gd name="T16" fmla="*/ 214 w 390"/>
                <a:gd name="T17" fmla="*/ 130 h 398"/>
                <a:gd name="T18" fmla="*/ 240 w 390"/>
                <a:gd name="T19" fmla="*/ 156 h 398"/>
                <a:gd name="T20" fmla="*/ 264 w 390"/>
                <a:gd name="T21" fmla="*/ 182 h 398"/>
                <a:gd name="T22" fmla="*/ 288 w 390"/>
                <a:gd name="T23" fmla="*/ 210 h 398"/>
                <a:gd name="T24" fmla="*/ 308 w 390"/>
                <a:gd name="T25" fmla="*/ 238 h 398"/>
                <a:gd name="T26" fmla="*/ 328 w 390"/>
                <a:gd name="T27" fmla="*/ 268 h 398"/>
                <a:gd name="T28" fmla="*/ 346 w 390"/>
                <a:gd name="T29" fmla="*/ 298 h 398"/>
                <a:gd name="T30" fmla="*/ 364 w 390"/>
                <a:gd name="T31" fmla="*/ 332 h 398"/>
                <a:gd name="T32" fmla="*/ 378 w 390"/>
                <a:gd name="T33" fmla="*/ 364 h 398"/>
                <a:gd name="T34" fmla="*/ 390 w 390"/>
                <a:gd name="T35" fmla="*/ 398 h 398"/>
                <a:gd name="T36" fmla="*/ 0 w 390"/>
                <a:gd name="T37" fmla="*/ 398 h 398"/>
                <a:gd name="T38" fmla="*/ 0 w 390"/>
                <a:gd name="T39" fmla="*/ 0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0" y="0"/>
                  </a:moveTo>
                  <a:lnTo>
                    <a:pt x="0" y="0"/>
                  </a:lnTo>
                  <a:lnTo>
                    <a:pt x="34" y="14"/>
                  </a:lnTo>
                  <a:lnTo>
                    <a:pt x="66" y="30"/>
                  </a:lnTo>
                  <a:lnTo>
                    <a:pt x="98" y="46"/>
                  </a:lnTo>
                  <a:lnTo>
                    <a:pt x="130" y="66"/>
                  </a:lnTo>
                  <a:lnTo>
                    <a:pt x="158" y="86"/>
                  </a:lnTo>
                  <a:lnTo>
                    <a:pt x="188" y="108"/>
                  </a:lnTo>
                  <a:lnTo>
                    <a:pt x="214" y="130"/>
                  </a:lnTo>
                  <a:lnTo>
                    <a:pt x="240" y="156"/>
                  </a:lnTo>
                  <a:lnTo>
                    <a:pt x="264" y="182"/>
                  </a:lnTo>
                  <a:lnTo>
                    <a:pt x="288" y="210"/>
                  </a:lnTo>
                  <a:lnTo>
                    <a:pt x="308" y="238"/>
                  </a:lnTo>
                  <a:lnTo>
                    <a:pt x="328" y="268"/>
                  </a:lnTo>
                  <a:lnTo>
                    <a:pt x="346" y="298"/>
                  </a:lnTo>
                  <a:lnTo>
                    <a:pt x="364" y="332"/>
                  </a:lnTo>
                  <a:lnTo>
                    <a:pt x="378" y="364"/>
                  </a:lnTo>
                  <a:lnTo>
                    <a:pt x="390" y="398"/>
                  </a:lnTo>
                  <a:lnTo>
                    <a:pt x="0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Rectangle 68"/>
            <p:cNvSpPr>
              <a:spLocks noChangeArrowheads="1"/>
            </p:cNvSpPr>
            <p:nvPr/>
          </p:nvSpPr>
          <p:spPr bwMode="auto">
            <a:xfrm>
              <a:off x="3398" y="2464"/>
              <a:ext cx="14" cy="4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228" name="Freeform 69"/>
            <p:cNvSpPr>
              <a:spLocks/>
            </p:cNvSpPr>
            <p:nvPr/>
          </p:nvSpPr>
          <p:spPr bwMode="auto">
            <a:xfrm>
              <a:off x="3398" y="2048"/>
              <a:ext cx="14" cy="400"/>
            </a:xfrm>
            <a:custGeom>
              <a:avLst/>
              <a:gdLst>
                <a:gd name="T0" fmla="*/ 14 w 14"/>
                <a:gd name="T1" fmla="*/ 400 h 400"/>
                <a:gd name="T2" fmla="*/ 0 w 14"/>
                <a:gd name="T3" fmla="*/ 400 h 400"/>
                <a:gd name="T4" fmla="*/ 0 w 14"/>
                <a:gd name="T5" fmla="*/ 4 h 400"/>
                <a:gd name="T6" fmla="*/ 14 w 14"/>
                <a:gd name="T7" fmla="*/ 0 h 400"/>
                <a:gd name="T8" fmla="*/ 14 w 14"/>
                <a:gd name="T9" fmla="*/ 40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00">
                  <a:moveTo>
                    <a:pt x="14" y="400"/>
                  </a:moveTo>
                  <a:lnTo>
                    <a:pt x="0" y="400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4" y="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Freeform 70"/>
            <p:cNvSpPr>
              <a:spLocks/>
            </p:cNvSpPr>
            <p:nvPr/>
          </p:nvSpPr>
          <p:spPr bwMode="auto">
            <a:xfrm>
              <a:off x="3398" y="2048"/>
              <a:ext cx="14" cy="400"/>
            </a:xfrm>
            <a:custGeom>
              <a:avLst/>
              <a:gdLst>
                <a:gd name="T0" fmla="*/ 14 w 14"/>
                <a:gd name="T1" fmla="*/ 400 h 400"/>
                <a:gd name="T2" fmla="*/ 0 w 14"/>
                <a:gd name="T3" fmla="*/ 400 h 400"/>
                <a:gd name="T4" fmla="*/ 0 w 14"/>
                <a:gd name="T5" fmla="*/ 4 h 400"/>
                <a:gd name="T6" fmla="*/ 14 w 14"/>
                <a:gd name="T7" fmla="*/ 0 h 400"/>
                <a:gd name="T8" fmla="*/ 14 w 14"/>
                <a:gd name="T9" fmla="*/ 40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00">
                  <a:moveTo>
                    <a:pt x="14" y="400"/>
                  </a:moveTo>
                  <a:lnTo>
                    <a:pt x="0" y="400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4" y="4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Freeform 71"/>
            <p:cNvSpPr>
              <a:spLocks/>
            </p:cNvSpPr>
            <p:nvPr/>
          </p:nvSpPr>
          <p:spPr bwMode="auto">
            <a:xfrm>
              <a:off x="3856" y="2048"/>
              <a:ext cx="14" cy="400"/>
            </a:xfrm>
            <a:custGeom>
              <a:avLst/>
              <a:gdLst>
                <a:gd name="T0" fmla="*/ 0 w 14"/>
                <a:gd name="T1" fmla="*/ 400 h 400"/>
                <a:gd name="T2" fmla="*/ 14 w 14"/>
                <a:gd name="T3" fmla="*/ 400 h 400"/>
                <a:gd name="T4" fmla="*/ 14 w 14"/>
                <a:gd name="T5" fmla="*/ 4 h 400"/>
                <a:gd name="T6" fmla="*/ 0 w 14"/>
                <a:gd name="T7" fmla="*/ 0 h 400"/>
                <a:gd name="T8" fmla="*/ 0 w 14"/>
                <a:gd name="T9" fmla="*/ 40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00">
                  <a:moveTo>
                    <a:pt x="0" y="400"/>
                  </a:moveTo>
                  <a:lnTo>
                    <a:pt x="14" y="400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Freeform 72"/>
            <p:cNvSpPr>
              <a:spLocks/>
            </p:cNvSpPr>
            <p:nvPr/>
          </p:nvSpPr>
          <p:spPr bwMode="auto">
            <a:xfrm>
              <a:off x="3856" y="2048"/>
              <a:ext cx="14" cy="400"/>
            </a:xfrm>
            <a:custGeom>
              <a:avLst/>
              <a:gdLst>
                <a:gd name="T0" fmla="*/ 0 w 14"/>
                <a:gd name="T1" fmla="*/ 400 h 400"/>
                <a:gd name="T2" fmla="*/ 14 w 14"/>
                <a:gd name="T3" fmla="*/ 400 h 400"/>
                <a:gd name="T4" fmla="*/ 14 w 14"/>
                <a:gd name="T5" fmla="*/ 4 h 400"/>
                <a:gd name="T6" fmla="*/ 0 w 14"/>
                <a:gd name="T7" fmla="*/ 0 h 400"/>
                <a:gd name="T8" fmla="*/ 0 w 14"/>
                <a:gd name="T9" fmla="*/ 40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00">
                  <a:moveTo>
                    <a:pt x="0" y="400"/>
                  </a:moveTo>
                  <a:lnTo>
                    <a:pt x="14" y="400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4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Rectangle 73"/>
            <p:cNvSpPr>
              <a:spLocks noChangeArrowheads="1"/>
            </p:cNvSpPr>
            <p:nvPr/>
          </p:nvSpPr>
          <p:spPr bwMode="auto">
            <a:xfrm>
              <a:off x="3856" y="2464"/>
              <a:ext cx="14" cy="4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233" name="Freeform 74"/>
            <p:cNvSpPr>
              <a:spLocks/>
            </p:cNvSpPr>
            <p:nvPr/>
          </p:nvSpPr>
          <p:spPr bwMode="auto">
            <a:xfrm>
              <a:off x="3014" y="2886"/>
              <a:ext cx="390" cy="398"/>
            </a:xfrm>
            <a:custGeom>
              <a:avLst/>
              <a:gdLst>
                <a:gd name="T0" fmla="*/ 390 w 390"/>
                <a:gd name="T1" fmla="*/ 398 h 398"/>
                <a:gd name="T2" fmla="*/ 390 w 390"/>
                <a:gd name="T3" fmla="*/ 398 h 398"/>
                <a:gd name="T4" fmla="*/ 356 w 390"/>
                <a:gd name="T5" fmla="*/ 384 h 398"/>
                <a:gd name="T6" fmla="*/ 324 w 390"/>
                <a:gd name="T7" fmla="*/ 368 h 398"/>
                <a:gd name="T8" fmla="*/ 292 w 390"/>
                <a:gd name="T9" fmla="*/ 352 h 398"/>
                <a:gd name="T10" fmla="*/ 260 w 390"/>
                <a:gd name="T11" fmla="*/ 332 h 398"/>
                <a:gd name="T12" fmla="*/ 232 w 390"/>
                <a:gd name="T13" fmla="*/ 312 h 398"/>
                <a:gd name="T14" fmla="*/ 202 w 390"/>
                <a:gd name="T15" fmla="*/ 290 h 398"/>
                <a:gd name="T16" fmla="*/ 176 w 390"/>
                <a:gd name="T17" fmla="*/ 266 h 398"/>
                <a:gd name="T18" fmla="*/ 150 w 390"/>
                <a:gd name="T19" fmla="*/ 242 h 398"/>
                <a:gd name="T20" fmla="*/ 126 w 390"/>
                <a:gd name="T21" fmla="*/ 216 h 398"/>
                <a:gd name="T22" fmla="*/ 102 w 390"/>
                <a:gd name="T23" fmla="*/ 188 h 398"/>
                <a:gd name="T24" fmla="*/ 82 w 390"/>
                <a:gd name="T25" fmla="*/ 160 h 398"/>
                <a:gd name="T26" fmla="*/ 62 w 390"/>
                <a:gd name="T27" fmla="*/ 130 h 398"/>
                <a:gd name="T28" fmla="*/ 44 w 390"/>
                <a:gd name="T29" fmla="*/ 98 h 398"/>
                <a:gd name="T30" fmla="*/ 28 w 390"/>
                <a:gd name="T31" fmla="*/ 66 h 398"/>
                <a:gd name="T32" fmla="*/ 12 w 390"/>
                <a:gd name="T33" fmla="*/ 34 h 398"/>
                <a:gd name="T34" fmla="*/ 0 w 390"/>
                <a:gd name="T35" fmla="*/ 0 h 398"/>
                <a:gd name="T36" fmla="*/ 390 w 390"/>
                <a:gd name="T37" fmla="*/ 0 h 398"/>
                <a:gd name="T38" fmla="*/ 390 w 390"/>
                <a:gd name="T39" fmla="*/ 398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390" y="398"/>
                  </a:moveTo>
                  <a:lnTo>
                    <a:pt x="390" y="398"/>
                  </a:lnTo>
                  <a:lnTo>
                    <a:pt x="356" y="384"/>
                  </a:lnTo>
                  <a:lnTo>
                    <a:pt x="324" y="368"/>
                  </a:lnTo>
                  <a:lnTo>
                    <a:pt x="292" y="352"/>
                  </a:lnTo>
                  <a:lnTo>
                    <a:pt x="260" y="332"/>
                  </a:lnTo>
                  <a:lnTo>
                    <a:pt x="232" y="312"/>
                  </a:lnTo>
                  <a:lnTo>
                    <a:pt x="202" y="290"/>
                  </a:lnTo>
                  <a:lnTo>
                    <a:pt x="176" y="266"/>
                  </a:lnTo>
                  <a:lnTo>
                    <a:pt x="150" y="242"/>
                  </a:lnTo>
                  <a:lnTo>
                    <a:pt x="126" y="216"/>
                  </a:lnTo>
                  <a:lnTo>
                    <a:pt x="102" y="188"/>
                  </a:lnTo>
                  <a:lnTo>
                    <a:pt x="82" y="160"/>
                  </a:lnTo>
                  <a:lnTo>
                    <a:pt x="62" y="130"/>
                  </a:lnTo>
                  <a:lnTo>
                    <a:pt x="44" y="98"/>
                  </a:lnTo>
                  <a:lnTo>
                    <a:pt x="28" y="66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390" y="0"/>
                  </a:lnTo>
                  <a:lnTo>
                    <a:pt x="390" y="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Freeform 75"/>
            <p:cNvSpPr>
              <a:spLocks/>
            </p:cNvSpPr>
            <p:nvPr/>
          </p:nvSpPr>
          <p:spPr bwMode="auto">
            <a:xfrm>
              <a:off x="3014" y="2886"/>
              <a:ext cx="390" cy="398"/>
            </a:xfrm>
            <a:custGeom>
              <a:avLst/>
              <a:gdLst>
                <a:gd name="T0" fmla="*/ 390 w 390"/>
                <a:gd name="T1" fmla="*/ 398 h 398"/>
                <a:gd name="T2" fmla="*/ 390 w 390"/>
                <a:gd name="T3" fmla="*/ 398 h 398"/>
                <a:gd name="T4" fmla="*/ 356 w 390"/>
                <a:gd name="T5" fmla="*/ 384 h 398"/>
                <a:gd name="T6" fmla="*/ 324 w 390"/>
                <a:gd name="T7" fmla="*/ 368 h 398"/>
                <a:gd name="T8" fmla="*/ 292 w 390"/>
                <a:gd name="T9" fmla="*/ 352 h 398"/>
                <a:gd name="T10" fmla="*/ 260 w 390"/>
                <a:gd name="T11" fmla="*/ 332 h 398"/>
                <a:gd name="T12" fmla="*/ 232 w 390"/>
                <a:gd name="T13" fmla="*/ 312 h 398"/>
                <a:gd name="T14" fmla="*/ 202 w 390"/>
                <a:gd name="T15" fmla="*/ 290 h 398"/>
                <a:gd name="T16" fmla="*/ 176 w 390"/>
                <a:gd name="T17" fmla="*/ 266 h 398"/>
                <a:gd name="T18" fmla="*/ 150 w 390"/>
                <a:gd name="T19" fmla="*/ 242 h 398"/>
                <a:gd name="T20" fmla="*/ 126 w 390"/>
                <a:gd name="T21" fmla="*/ 216 h 398"/>
                <a:gd name="T22" fmla="*/ 102 w 390"/>
                <a:gd name="T23" fmla="*/ 188 h 398"/>
                <a:gd name="T24" fmla="*/ 82 w 390"/>
                <a:gd name="T25" fmla="*/ 160 h 398"/>
                <a:gd name="T26" fmla="*/ 62 w 390"/>
                <a:gd name="T27" fmla="*/ 130 h 398"/>
                <a:gd name="T28" fmla="*/ 44 w 390"/>
                <a:gd name="T29" fmla="*/ 98 h 398"/>
                <a:gd name="T30" fmla="*/ 28 w 390"/>
                <a:gd name="T31" fmla="*/ 66 h 398"/>
                <a:gd name="T32" fmla="*/ 12 w 390"/>
                <a:gd name="T33" fmla="*/ 34 h 398"/>
                <a:gd name="T34" fmla="*/ 0 w 390"/>
                <a:gd name="T35" fmla="*/ 0 h 398"/>
                <a:gd name="T36" fmla="*/ 390 w 390"/>
                <a:gd name="T37" fmla="*/ 0 h 398"/>
                <a:gd name="T38" fmla="*/ 390 w 390"/>
                <a:gd name="T39" fmla="*/ 398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390" y="398"/>
                  </a:moveTo>
                  <a:lnTo>
                    <a:pt x="390" y="398"/>
                  </a:lnTo>
                  <a:lnTo>
                    <a:pt x="356" y="384"/>
                  </a:lnTo>
                  <a:lnTo>
                    <a:pt x="324" y="368"/>
                  </a:lnTo>
                  <a:lnTo>
                    <a:pt x="292" y="352"/>
                  </a:lnTo>
                  <a:lnTo>
                    <a:pt x="260" y="332"/>
                  </a:lnTo>
                  <a:lnTo>
                    <a:pt x="232" y="312"/>
                  </a:lnTo>
                  <a:lnTo>
                    <a:pt x="202" y="290"/>
                  </a:lnTo>
                  <a:lnTo>
                    <a:pt x="176" y="266"/>
                  </a:lnTo>
                  <a:lnTo>
                    <a:pt x="150" y="242"/>
                  </a:lnTo>
                  <a:lnTo>
                    <a:pt x="126" y="216"/>
                  </a:lnTo>
                  <a:lnTo>
                    <a:pt x="102" y="188"/>
                  </a:lnTo>
                  <a:lnTo>
                    <a:pt x="82" y="160"/>
                  </a:lnTo>
                  <a:lnTo>
                    <a:pt x="62" y="130"/>
                  </a:lnTo>
                  <a:lnTo>
                    <a:pt x="44" y="98"/>
                  </a:lnTo>
                  <a:lnTo>
                    <a:pt x="28" y="66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390" y="0"/>
                  </a:lnTo>
                  <a:lnTo>
                    <a:pt x="390" y="3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Freeform 76"/>
            <p:cNvSpPr>
              <a:spLocks/>
            </p:cNvSpPr>
            <p:nvPr/>
          </p:nvSpPr>
          <p:spPr bwMode="auto">
            <a:xfrm>
              <a:off x="3864" y="2886"/>
              <a:ext cx="390" cy="398"/>
            </a:xfrm>
            <a:custGeom>
              <a:avLst/>
              <a:gdLst>
                <a:gd name="T0" fmla="*/ 0 w 390"/>
                <a:gd name="T1" fmla="*/ 398 h 398"/>
                <a:gd name="T2" fmla="*/ 0 w 390"/>
                <a:gd name="T3" fmla="*/ 398 h 398"/>
                <a:gd name="T4" fmla="*/ 34 w 390"/>
                <a:gd name="T5" fmla="*/ 384 h 398"/>
                <a:gd name="T6" fmla="*/ 66 w 390"/>
                <a:gd name="T7" fmla="*/ 368 h 398"/>
                <a:gd name="T8" fmla="*/ 98 w 390"/>
                <a:gd name="T9" fmla="*/ 352 h 398"/>
                <a:gd name="T10" fmla="*/ 130 w 390"/>
                <a:gd name="T11" fmla="*/ 332 h 398"/>
                <a:gd name="T12" fmla="*/ 158 w 390"/>
                <a:gd name="T13" fmla="*/ 312 h 398"/>
                <a:gd name="T14" fmla="*/ 188 w 390"/>
                <a:gd name="T15" fmla="*/ 290 h 398"/>
                <a:gd name="T16" fmla="*/ 214 w 390"/>
                <a:gd name="T17" fmla="*/ 266 h 398"/>
                <a:gd name="T18" fmla="*/ 240 w 390"/>
                <a:gd name="T19" fmla="*/ 242 h 398"/>
                <a:gd name="T20" fmla="*/ 264 w 390"/>
                <a:gd name="T21" fmla="*/ 216 h 398"/>
                <a:gd name="T22" fmla="*/ 288 w 390"/>
                <a:gd name="T23" fmla="*/ 188 h 398"/>
                <a:gd name="T24" fmla="*/ 308 w 390"/>
                <a:gd name="T25" fmla="*/ 160 h 398"/>
                <a:gd name="T26" fmla="*/ 328 w 390"/>
                <a:gd name="T27" fmla="*/ 130 h 398"/>
                <a:gd name="T28" fmla="*/ 346 w 390"/>
                <a:gd name="T29" fmla="*/ 98 h 398"/>
                <a:gd name="T30" fmla="*/ 364 w 390"/>
                <a:gd name="T31" fmla="*/ 66 h 398"/>
                <a:gd name="T32" fmla="*/ 378 w 390"/>
                <a:gd name="T33" fmla="*/ 34 h 398"/>
                <a:gd name="T34" fmla="*/ 390 w 390"/>
                <a:gd name="T35" fmla="*/ 0 h 398"/>
                <a:gd name="T36" fmla="*/ 0 w 390"/>
                <a:gd name="T37" fmla="*/ 0 h 398"/>
                <a:gd name="T38" fmla="*/ 0 w 390"/>
                <a:gd name="T39" fmla="*/ 398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0" y="398"/>
                  </a:moveTo>
                  <a:lnTo>
                    <a:pt x="0" y="398"/>
                  </a:lnTo>
                  <a:lnTo>
                    <a:pt x="34" y="384"/>
                  </a:lnTo>
                  <a:lnTo>
                    <a:pt x="66" y="368"/>
                  </a:lnTo>
                  <a:lnTo>
                    <a:pt x="98" y="352"/>
                  </a:lnTo>
                  <a:lnTo>
                    <a:pt x="130" y="332"/>
                  </a:lnTo>
                  <a:lnTo>
                    <a:pt x="158" y="312"/>
                  </a:lnTo>
                  <a:lnTo>
                    <a:pt x="188" y="290"/>
                  </a:lnTo>
                  <a:lnTo>
                    <a:pt x="214" y="266"/>
                  </a:lnTo>
                  <a:lnTo>
                    <a:pt x="240" y="242"/>
                  </a:lnTo>
                  <a:lnTo>
                    <a:pt x="264" y="216"/>
                  </a:lnTo>
                  <a:lnTo>
                    <a:pt x="288" y="188"/>
                  </a:lnTo>
                  <a:lnTo>
                    <a:pt x="308" y="160"/>
                  </a:lnTo>
                  <a:lnTo>
                    <a:pt x="328" y="130"/>
                  </a:lnTo>
                  <a:lnTo>
                    <a:pt x="346" y="98"/>
                  </a:lnTo>
                  <a:lnTo>
                    <a:pt x="364" y="66"/>
                  </a:lnTo>
                  <a:lnTo>
                    <a:pt x="378" y="34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Freeform 77"/>
            <p:cNvSpPr>
              <a:spLocks/>
            </p:cNvSpPr>
            <p:nvPr/>
          </p:nvSpPr>
          <p:spPr bwMode="auto">
            <a:xfrm>
              <a:off x="3864" y="2886"/>
              <a:ext cx="390" cy="398"/>
            </a:xfrm>
            <a:custGeom>
              <a:avLst/>
              <a:gdLst>
                <a:gd name="T0" fmla="*/ 0 w 390"/>
                <a:gd name="T1" fmla="*/ 398 h 398"/>
                <a:gd name="T2" fmla="*/ 0 w 390"/>
                <a:gd name="T3" fmla="*/ 398 h 398"/>
                <a:gd name="T4" fmla="*/ 34 w 390"/>
                <a:gd name="T5" fmla="*/ 384 h 398"/>
                <a:gd name="T6" fmla="*/ 66 w 390"/>
                <a:gd name="T7" fmla="*/ 368 h 398"/>
                <a:gd name="T8" fmla="*/ 98 w 390"/>
                <a:gd name="T9" fmla="*/ 352 h 398"/>
                <a:gd name="T10" fmla="*/ 130 w 390"/>
                <a:gd name="T11" fmla="*/ 332 h 398"/>
                <a:gd name="T12" fmla="*/ 158 w 390"/>
                <a:gd name="T13" fmla="*/ 312 h 398"/>
                <a:gd name="T14" fmla="*/ 188 w 390"/>
                <a:gd name="T15" fmla="*/ 290 h 398"/>
                <a:gd name="T16" fmla="*/ 214 w 390"/>
                <a:gd name="T17" fmla="*/ 266 h 398"/>
                <a:gd name="T18" fmla="*/ 240 w 390"/>
                <a:gd name="T19" fmla="*/ 242 h 398"/>
                <a:gd name="T20" fmla="*/ 264 w 390"/>
                <a:gd name="T21" fmla="*/ 216 h 398"/>
                <a:gd name="T22" fmla="*/ 288 w 390"/>
                <a:gd name="T23" fmla="*/ 188 h 398"/>
                <a:gd name="T24" fmla="*/ 308 w 390"/>
                <a:gd name="T25" fmla="*/ 160 h 398"/>
                <a:gd name="T26" fmla="*/ 328 w 390"/>
                <a:gd name="T27" fmla="*/ 130 h 398"/>
                <a:gd name="T28" fmla="*/ 346 w 390"/>
                <a:gd name="T29" fmla="*/ 98 h 398"/>
                <a:gd name="T30" fmla="*/ 364 w 390"/>
                <a:gd name="T31" fmla="*/ 66 h 398"/>
                <a:gd name="T32" fmla="*/ 378 w 390"/>
                <a:gd name="T33" fmla="*/ 34 h 398"/>
                <a:gd name="T34" fmla="*/ 390 w 390"/>
                <a:gd name="T35" fmla="*/ 0 h 398"/>
                <a:gd name="T36" fmla="*/ 0 w 390"/>
                <a:gd name="T37" fmla="*/ 0 h 398"/>
                <a:gd name="T38" fmla="*/ 0 w 390"/>
                <a:gd name="T39" fmla="*/ 398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98">
                  <a:moveTo>
                    <a:pt x="0" y="398"/>
                  </a:moveTo>
                  <a:lnTo>
                    <a:pt x="0" y="398"/>
                  </a:lnTo>
                  <a:lnTo>
                    <a:pt x="34" y="384"/>
                  </a:lnTo>
                  <a:lnTo>
                    <a:pt x="66" y="368"/>
                  </a:lnTo>
                  <a:lnTo>
                    <a:pt x="98" y="352"/>
                  </a:lnTo>
                  <a:lnTo>
                    <a:pt x="130" y="332"/>
                  </a:lnTo>
                  <a:lnTo>
                    <a:pt x="158" y="312"/>
                  </a:lnTo>
                  <a:lnTo>
                    <a:pt x="188" y="290"/>
                  </a:lnTo>
                  <a:lnTo>
                    <a:pt x="214" y="266"/>
                  </a:lnTo>
                  <a:lnTo>
                    <a:pt x="240" y="242"/>
                  </a:lnTo>
                  <a:lnTo>
                    <a:pt x="264" y="216"/>
                  </a:lnTo>
                  <a:lnTo>
                    <a:pt x="288" y="188"/>
                  </a:lnTo>
                  <a:lnTo>
                    <a:pt x="308" y="160"/>
                  </a:lnTo>
                  <a:lnTo>
                    <a:pt x="328" y="130"/>
                  </a:lnTo>
                  <a:lnTo>
                    <a:pt x="346" y="98"/>
                  </a:lnTo>
                  <a:lnTo>
                    <a:pt x="364" y="66"/>
                  </a:lnTo>
                  <a:lnTo>
                    <a:pt x="378" y="34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3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Freeform 78"/>
            <p:cNvSpPr>
              <a:spLocks/>
            </p:cNvSpPr>
            <p:nvPr/>
          </p:nvSpPr>
          <p:spPr bwMode="auto">
            <a:xfrm>
              <a:off x="3004" y="2464"/>
              <a:ext cx="408" cy="12"/>
            </a:xfrm>
            <a:custGeom>
              <a:avLst/>
              <a:gdLst>
                <a:gd name="T0" fmla="*/ 408 w 408"/>
                <a:gd name="T1" fmla="*/ 0 h 12"/>
                <a:gd name="T2" fmla="*/ 408 w 408"/>
                <a:gd name="T3" fmla="*/ 12 h 12"/>
                <a:gd name="T4" fmla="*/ 0 w 408"/>
                <a:gd name="T5" fmla="*/ 12 h 12"/>
                <a:gd name="T6" fmla="*/ 4 w 408"/>
                <a:gd name="T7" fmla="*/ 0 h 12"/>
                <a:gd name="T8" fmla="*/ 408 w 40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408" y="0"/>
                  </a:moveTo>
                  <a:lnTo>
                    <a:pt x="408" y="1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Freeform 79"/>
            <p:cNvSpPr>
              <a:spLocks/>
            </p:cNvSpPr>
            <p:nvPr/>
          </p:nvSpPr>
          <p:spPr bwMode="auto">
            <a:xfrm>
              <a:off x="3004" y="2464"/>
              <a:ext cx="408" cy="12"/>
            </a:xfrm>
            <a:custGeom>
              <a:avLst/>
              <a:gdLst>
                <a:gd name="T0" fmla="*/ 408 w 408"/>
                <a:gd name="T1" fmla="*/ 0 h 12"/>
                <a:gd name="T2" fmla="*/ 408 w 408"/>
                <a:gd name="T3" fmla="*/ 12 h 12"/>
                <a:gd name="T4" fmla="*/ 0 w 408"/>
                <a:gd name="T5" fmla="*/ 12 h 12"/>
                <a:gd name="T6" fmla="*/ 4 w 408"/>
                <a:gd name="T7" fmla="*/ 0 h 12"/>
                <a:gd name="T8" fmla="*/ 408 w 40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408" y="0"/>
                  </a:moveTo>
                  <a:lnTo>
                    <a:pt x="408" y="1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4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80"/>
            <p:cNvSpPr>
              <a:spLocks/>
            </p:cNvSpPr>
            <p:nvPr/>
          </p:nvSpPr>
          <p:spPr bwMode="auto">
            <a:xfrm>
              <a:off x="3014" y="2436"/>
              <a:ext cx="398" cy="12"/>
            </a:xfrm>
            <a:custGeom>
              <a:avLst/>
              <a:gdLst>
                <a:gd name="T0" fmla="*/ 398 w 398"/>
                <a:gd name="T1" fmla="*/ 0 h 12"/>
                <a:gd name="T2" fmla="*/ 398 w 398"/>
                <a:gd name="T3" fmla="*/ 12 h 12"/>
                <a:gd name="T4" fmla="*/ 0 w 398"/>
                <a:gd name="T5" fmla="*/ 12 h 12"/>
                <a:gd name="T6" fmla="*/ 4 w 398"/>
                <a:gd name="T7" fmla="*/ 0 h 12"/>
                <a:gd name="T8" fmla="*/ 398 w 39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2">
                  <a:moveTo>
                    <a:pt x="398" y="0"/>
                  </a:moveTo>
                  <a:lnTo>
                    <a:pt x="398" y="1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Freeform 81"/>
            <p:cNvSpPr>
              <a:spLocks/>
            </p:cNvSpPr>
            <p:nvPr/>
          </p:nvSpPr>
          <p:spPr bwMode="auto">
            <a:xfrm>
              <a:off x="3014" y="2436"/>
              <a:ext cx="398" cy="12"/>
            </a:xfrm>
            <a:custGeom>
              <a:avLst/>
              <a:gdLst>
                <a:gd name="T0" fmla="*/ 398 w 398"/>
                <a:gd name="T1" fmla="*/ 0 h 12"/>
                <a:gd name="T2" fmla="*/ 398 w 398"/>
                <a:gd name="T3" fmla="*/ 12 h 12"/>
                <a:gd name="T4" fmla="*/ 0 w 398"/>
                <a:gd name="T5" fmla="*/ 12 h 12"/>
                <a:gd name="T6" fmla="*/ 4 w 398"/>
                <a:gd name="T7" fmla="*/ 0 h 12"/>
                <a:gd name="T8" fmla="*/ 398 w 39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2">
                  <a:moveTo>
                    <a:pt x="398" y="0"/>
                  </a:moveTo>
                  <a:lnTo>
                    <a:pt x="398" y="1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3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Freeform 82"/>
            <p:cNvSpPr>
              <a:spLocks/>
            </p:cNvSpPr>
            <p:nvPr/>
          </p:nvSpPr>
          <p:spPr bwMode="auto">
            <a:xfrm>
              <a:off x="3856" y="2436"/>
              <a:ext cx="398" cy="12"/>
            </a:xfrm>
            <a:custGeom>
              <a:avLst/>
              <a:gdLst>
                <a:gd name="T0" fmla="*/ 0 w 398"/>
                <a:gd name="T1" fmla="*/ 0 h 12"/>
                <a:gd name="T2" fmla="*/ 0 w 398"/>
                <a:gd name="T3" fmla="*/ 12 h 12"/>
                <a:gd name="T4" fmla="*/ 398 w 398"/>
                <a:gd name="T5" fmla="*/ 12 h 12"/>
                <a:gd name="T6" fmla="*/ 394 w 398"/>
                <a:gd name="T7" fmla="*/ 0 h 12"/>
                <a:gd name="T8" fmla="*/ 0 w 39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2">
                  <a:moveTo>
                    <a:pt x="0" y="0"/>
                  </a:moveTo>
                  <a:lnTo>
                    <a:pt x="0" y="12"/>
                  </a:lnTo>
                  <a:lnTo>
                    <a:pt x="398" y="12"/>
                  </a:lnTo>
                  <a:lnTo>
                    <a:pt x="3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83"/>
            <p:cNvSpPr>
              <a:spLocks/>
            </p:cNvSpPr>
            <p:nvPr/>
          </p:nvSpPr>
          <p:spPr bwMode="auto">
            <a:xfrm>
              <a:off x="3856" y="2436"/>
              <a:ext cx="398" cy="12"/>
            </a:xfrm>
            <a:custGeom>
              <a:avLst/>
              <a:gdLst>
                <a:gd name="T0" fmla="*/ 0 w 398"/>
                <a:gd name="T1" fmla="*/ 0 h 12"/>
                <a:gd name="T2" fmla="*/ 0 w 398"/>
                <a:gd name="T3" fmla="*/ 12 h 12"/>
                <a:gd name="T4" fmla="*/ 398 w 398"/>
                <a:gd name="T5" fmla="*/ 12 h 12"/>
                <a:gd name="T6" fmla="*/ 394 w 398"/>
                <a:gd name="T7" fmla="*/ 0 h 12"/>
                <a:gd name="T8" fmla="*/ 0 w 39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2">
                  <a:moveTo>
                    <a:pt x="0" y="0"/>
                  </a:moveTo>
                  <a:lnTo>
                    <a:pt x="0" y="12"/>
                  </a:lnTo>
                  <a:lnTo>
                    <a:pt x="398" y="12"/>
                  </a:lnTo>
                  <a:lnTo>
                    <a:pt x="39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Freeform 84"/>
            <p:cNvSpPr>
              <a:spLocks/>
            </p:cNvSpPr>
            <p:nvPr/>
          </p:nvSpPr>
          <p:spPr bwMode="auto">
            <a:xfrm>
              <a:off x="3004" y="2858"/>
              <a:ext cx="408" cy="12"/>
            </a:xfrm>
            <a:custGeom>
              <a:avLst/>
              <a:gdLst>
                <a:gd name="T0" fmla="*/ 408 w 408"/>
                <a:gd name="T1" fmla="*/ 12 h 12"/>
                <a:gd name="T2" fmla="*/ 408 w 408"/>
                <a:gd name="T3" fmla="*/ 0 h 12"/>
                <a:gd name="T4" fmla="*/ 0 w 408"/>
                <a:gd name="T5" fmla="*/ 0 h 12"/>
                <a:gd name="T6" fmla="*/ 4 w 408"/>
                <a:gd name="T7" fmla="*/ 12 h 12"/>
                <a:gd name="T8" fmla="*/ 408 w 408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408" y="12"/>
                  </a:moveTo>
                  <a:lnTo>
                    <a:pt x="408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40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Freeform 85"/>
            <p:cNvSpPr>
              <a:spLocks/>
            </p:cNvSpPr>
            <p:nvPr/>
          </p:nvSpPr>
          <p:spPr bwMode="auto">
            <a:xfrm>
              <a:off x="3004" y="2858"/>
              <a:ext cx="408" cy="12"/>
            </a:xfrm>
            <a:custGeom>
              <a:avLst/>
              <a:gdLst>
                <a:gd name="T0" fmla="*/ 408 w 408"/>
                <a:gd name="T1" fmla="*/ 12 h 12"/>
                <a:gd name="T2" fmla="*/ 408 w 408"/>
                <a:gd name="T3" fmla="*/ 0 h 12"/>
                <a:gd name="T4" fmla="*/ 0 w 408"/>
                <a:gd name="T5" fmla="*/ 0 h 12"/>
                <a:gd name="T6" fmla="*/ 4 w 408"/>
                <a:gd name="T7" fmla="*/ 12 h 12"/>
                <a:gd name="T8" fmla="*/ 408 w 408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408" y="12"/>
                  </a:moveTo>
                  <a:lnTo>
                    <a:pt x="408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40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Freeform 86"/>
            <p:cNvSpPr>
              <a:spLocks/>
            </p:cNvSpPr>
            <p:nvPr/>
          </p:nvSpPr>
          <p:spPr bwMode="auto">
            <a:xfrm>
              <a:off x="3856" y="2464"/>
              <a:ext cx="408" cy="12"/>
            </a:xfrm>
            <a:custGeom>
              <a:avLst/>
              <a:gdLst>
                <a:gd name="T0" fmla="*/ 0 w 408"/>
                <a:gd name="T1" fmla="*/ 0 h 12"/>
                <a:gd name="T2" fmla="*/ 0 w 408"/>
                <a:gd name="T3" fmla="*/ 12 h 12"/>
                <a:gd name="T4" fmla="*/ 408 w 408"/>
                <a:gd name="T5" fmla="*/ 12 h 12"/>
                <a:gd name="T6" fmla="*/ 404 w 408"/>
                <a:gd name="T7" fmla="*/ 0 h 12"/>
                <a:gd name="T8" fmla="*/ 0 w 40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0" y="0"/>
                  </a:moveTo>
                  <a:lnTo>
                    <a:pt x="0" y="12"/>
                  </a:lnTo>
                  <a:lnTo>
                    <a:pt x="408" y="12"/>
                  </a:lnTo>
                  <a:lnTo>
                    <a:pt x="4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Freeform 87"/>
            <p:cNvSpPr>
              <a:spLocks/>
            </p:cNvSpPr>
            <p:nvPr/>
          </p:nvSpPr>
          <p:spPr bwMode="auto">
            <a:xfrm>
              <a:off x="3856" y="2464"/>
              <a:ext cx="408" cy="12"/>
            </a:xfrm>
            <a:custGeom>
              <a:avLst/>
              <a:gdLst>
                <a:gd name="T0" fmla="*/ 0 w 408"/>
                <a:gd name="T1" fmla="*/ 0 h 12"/>
                <a:gd name="T2" fmla="*/ 0 w 408"/>
                <a:gd name="T3" fmla="*/ 12 h 12"/>
                <a:gd name="T4" fmla="*/ 408 w 408"/>
                <a:gd name="T5" fmla="*/ 12 h 12"/>
                <a:gd name="T6" fmla="*/ 404 w 408"/>
                <a:gd name="T7" fmla="*/ 0 h 12"/>
                <a:gd name="T8" fmla="*/ 0 w 40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0" y="0"/>
                  </a:moveTo>
                  <a:lnTo>
                    <a:pt x="0" y="12"/>
                  </a:lnTo>
                  <a:lnTo>
                    <a:pt x="408" y="12"/>
                  </a:lnTo>
                  <a:lnTo>
                    <a:pt x="40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Freeform 88"/>
            <p:cNvSpPr>
              <a:spLocks/>
            </p:cNvSpPr>
            <p:nvPr/>
          </p:nvSpPr>
          <p:spPr bwMode="auto">
            <a:xfrm>
              <a:off x="3856" y="2858"/>
              <a:ext cx="408" cy="12"/>
            </a:xfrm>
            <a:custGeom>
              <a:avLst/>
              <a:gdLst>
                <a:gd name="T0" fmla="*/ 0 w 408"/>
                <a:gd name="T1" fmla="*/ 12 h 12"/>
                <a:gd name="T2" fmla="*/ 0 w 408"/>
                <a:gd name="T3" fmla="*/ 0 h 12"/>
                <a:gd name="T4" fmla="*/ 408 w 408"/>
                <a:gd name="T5" fmla="*/ 0 h 12"/>
                <a:gd name="T6" fmla="*/ 404 w 408"/>
                <a:gd name="T7" fmla="*/ 12 h 12"/>
                <a:gd name="T8" fmla="*/ 0 w 408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0" y="12"/>
                  </a:moveTo>
                  <a:lnTo>
                    <a:pt x="0" y="0"/>
                  </a:lnTo>
                  <a:lnTo>
                    <a:pt x="408" y="0"/>
                  </a:lnTo>
                  <a:lnTo>
                    <a:pt x="404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89"/>
            <p:cNvSpPr>
              <a:spLocks/>
            </p:cNvSpPr>
            <p:nvPr/>
          </p:nvSpPr>
          <p:spPr bwMode="auto">
            <a:xfrm>
              <a:off x="3856" y="2858"/>
              <a:ext cx="408" cy="12"/>
            </a:xfrm>
            <a:custGeom>
              <a:avLst/>
              <a:gdLst>
                <a:gd name="T0" fmla="*/ 0 w 408"/>
                <a:gd name="T1" fmla="*/ 12 h 12"/>
                <a:gd name="T2" fmla="*/ 0 w 408"/>
                <a:gd name="T3" fmla="*/ 0 h 12"/>
                <a:gd name="T4" fmla="*/ 408 w 408"/>
                <a:gd name="T5" fmla="*/ 0 h 12"/>
                <a:gd name="T6" fmla="*/ 404 w 408"/>
                <a:gd name="T7" fmla="*/ 12 h 12"/>
                <a:gd name="T8" fmla="*/ 0 w 408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2">
                  <a:moveTo>
                    <a:pt x="0" y="12"/>
                  </a:moveTo>
                  <a:lnTo>
                    <a:pt x="0" y="0"/>
                  </a:lnTo>
                  <a:lnTo>
                    <a:pt x="408" y="0"/>
                  </a:lnTo>
                  <a:lnTo>
                    <a:pt x="404" y="12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90"/>
            <p:cNvSpPr>
              <a:spLocks noEditPoints="1"/>
            </p:cNvSpPr>
            <p:nvPr/>
          </p:nvSpPr>
          <p:spPr bwMode="auto">
            <a:xfrm>
              <a:off x="4088" y="3198"/>
              <a:ext cx="86" cy="80"/>
            </a:xfrm>
            <a:custGeom>
              <a:avLst/>
              <a:gdLst>
                <a:gd name="T0" fmla="*/ 10 w 86"/>
                <a:gd name="T1" fmla="*/ 68 h 80"/>
                <a:gd name="T2" fmla="*/ 22 w 86"/>
                <a:gd name="T3" fmla="*/ 44 h 80"/>
                <a:gd name="T4" fmla="*/ 22 w 86"/>
                <a:gd name="T5" fmla="*/ 16 h 80"/>
                <a:gd name="T6" fmla="*/ 34 w 86"/>
                <a:gd name="T7" fmla="*/ 20 h 80"/>
                <a:gd name="T8" fmla="*/ 62 w 86"/>
                <a:gd name="T9" fmla="*/ 16 h 80"/>
                <a:gd name="T10" fmla="*/ 74 w 86"/>
                <a:gd name="T11" fmla="*/ 10 h 80"/>
                <a:gd name="T12" fmla="*/ 64 w 86"/>
                <a:gd name="T13" fmla="*/ 36 h 80"/>
                <a:gd name="T14" fmla="*/ 64 w 86"/>
                <a:gd name="T15" fmla="*/ 62 h 80"/>
                <a:gd name="T16" fmla="*/ 52 w 86"/>
                <a:gd name="T17" fmla="*/ 60 h 80"/>
                <a:gd name="T18" fmla="*/ 24 w 86"/>
                <a:gd name="T19" fmla="*/ 64 h 80"/>
                <a:gd name="T20" fmla="*/ 74 w 86"/>
                <a:gd name="T21" fmla="*/ 66 h 80"/>
                <a:gd name="T22" fmla="*/ 70 w 86"/>
                <a:gd name="T23" fmla="*/ 64 h 80"/>
                <a:gd name="T24" fmla="*/ 68 w 86"/>
                <a:gd name="T25" fmla="*/ 64 h 80"/>
                <a:gd name="T26" fmla="*/ 66 w 86"/>
                <a:gd name="T27" fmla="*/ 50 h 80"/>
                <a:gd name="T28" fmla="*/ 70 w 86"/>
                <a:gd name="T29" fmla="*/ 32 h 80"/>
                <a:gd name="T30" fmla="*/ 86 w 86"/>
                <a:gd name="T31" fmla="*/ 4 h 80"/>
                <a:gd name="T32" fmla="*/ 86 w 86"/>
                <a:gd name="T33" fmla="*/ 0 h 80"/>
                <a:gd name="T34" fmla="*/ 86 w 86"/>
                <a:gd name="T35" fmla="*/ 0 h 80"/>
                <a:gd name="T36" fmla="*/ 86 w 86"/>
                <a:gd name="T37" fmla="*/ 0 h 80"/>
                <a:gd name="T38" fmla="*/ 84 w 86"/>
                <a:gd name="T39" fmla="*/ 0 h 80"/>
                <a:gd name="T40" fmla="*/ 70 w 86"/>
                <a:gd name="T41" fmla="*/ 8 h 80"/>
                <a:gd name="T42" fmla="*/ 44 w 86"/>
                <a:gd name="T43" fmla="*/ 16 h 80"/>
                <a:gd name="T44" fmla="*/ 28 w 86"/>
                <a:gd name="T45" fmla="*/ 14 h 80"/>
                <a:gd name="T46" fmla="*/ 22 w 86"/>
                <a:gd name="T47" fmla="*/ 12 h 80"/>
                <a:gd name="T48" fmla="*/ 20 w 86"/>
                <a:gd name="T49" fmla="*/ 6 h 80"/>
                <a:gd name="T50" fmla="*/ 16 w 86"/>
                <a:gd name="T51" fmla="*/ 4 h 80"/>
                <a:gd name="T52" fmla="*/ 12 w 86"/>
                <a:gd name="T53" fmla="*/ 6 h 80"/>
                <a:gd name="T54" fmla="*/ 12 w 86"/>
                <a:gd name="T55" fmla="*/ 14 h 80"/>
                <a:gd name="T56" fmla="*/ 14 w 86"/>
                <a:gd name="T57" fmla="*/ 16 h 80"/>
                <a:gd name="T58" fmla="*/ 18 w 86"/>
                <a:gd name="T59" fmla="*/ 16 h 80"/>
                <a:gd name="T60" fmla="*/ 18 w 86"/>
                <a:gd name="T61" fmla="*/ 16 h 80"/>
                <a:gd name="T62" fmla="*/ 20 w 86"/>
                <a:gd name="T63" fmla="*/ 30 h 80"/>
                <a:gd name="T64" fmla="*/ 16 w 86"/>
                <a:gd name="T65" fmla="*/ 48 h 80"/>
                <a:gd name="T66" fmla="*/ 0 w 86"/>
                <a:gd name="T67" fmla="*/ 76 h 80"/>
                <a:gd name="T68" fmla="*/ 0 w 86"/>
                <a:gd name="T69" fmla="*/ 78 h 80"/>
                <a:gd name="T70" fmla="*/ 0 w 86"/>
                <a:gd name="T71" fmla="*/ 78 h 80"/>
                <a:gd name="T72" fmla="*/ 0 w 86"/>
                <a:gd name="T73" fmla="*/ 78 h 80"/>
                <a:gd name="T74" fmla="*/ 0 w 86"/>
                <a:gd name="T75" fmla="*/ 80 h 80"/>
                <a:gd name="T76" fmla="*/ 2 w 86"/>
                <a:gd name="T77" fmla="*/ 80 h 80"/>
                <a:gd name="T78" fmla="*/ 32 w 86"/>
                <a:gd name="T79" fmla="*/ 66 h 80"/>
                <a:gd name="T80" fmla="*/ 50 w 86"/>
                <a:gd name="T81" fmla="*/ 64 h 80"/>
                <a:gd name="T82" fmla="*/ 64 w 86"/>
                <a:gd name="T83" fmla="*/ 68 h 80"/>
                <a:gd name="T84" fmla="*/ 64 w 86"/>
                <a:gd name="T85" fmla="*/ 68 h 80"/>
                <a:gd name="T86" fmla="*/ 64 w 86"/>
                <a:gd name="T87" fmla="*/ 70 h 80"/>
                <a:gd name="T88" fmla="*/ 66 w 86"/>
                <a:gd name="T89" fmla="*/ 72 h 80"/>
                <a:gd name="T90" fmla="*/ 72 w 86"/>
                <a:gd name="T91" fmla="*/ 74 h 80"/>
                <a:gd name="T92" fmla="*/ 74 w 86"/>
                <a:gd name="T93" fmla="*/ 70 h 80"/>
                <a:gd name="T94" fmla="*/ 74 w 86"/>
                <a:gd name="T95" fmla="*/ 66 h 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6" h="80">
                  <a:moveTo>
                    <a:pt x="10" y="68"/>
                  </a:moveTo>
                  <a:lnTo>
                    <a:pt x="10" y="68"/>
                  </a:lnTo>
                  <a:lnTo>
                    <a:pt x="18" y="56"/>
                  </a:lnTo>
                  <a:lnTo>
                    <a:pt x="22" y="44"/>
                  </a:lnTo>
                  <a:lnTo>
                    <a:pt x="24" y="30"/>
                  </a:lnTo>
                  <a:lnTo>
                    <a:pt x="22" y="16"/>
                  </a:lnTo>
                  <a:lnTo>
                    <a:pt x="34" y="20"/>
                  </a:lnTo>
                  <a:lnTo>
                    <a:pt x="48" y="20"/>
                  </a:lnTo>
                  <a:lnTo>
                    <a:pt x="62" y="16"/>
                  </a:lnTo>
                  <a:lnTo>
                    <a:pt x="74" y="10"/>
                  </a:lnTo>
                  <a:lnTo>
                    <a:pt x="68" y="22"/>
                  </a:lnTo>
                  <a:lnTo>
                    <a:pt x="64" y="36"/>
                  </a:lnTo>
                  <a:lnTo>
                    <a:pt x="62" y="50"/>
                  </a:lnTo>
                  <a:lnTo>
                    <a:pt x="64" y="62"/>
                  </a:lnTo>
                  <a:lnTo>
                    <a:pt x="52" y="60"/>
                  </a:lnTo>
                  <a:lnTo>
                    <a:pt x="38" y="60"/>
                  </a:lnTo>
                  <a:lnTo>
                    <a:pt x="24" y="64"/>
                  </a:lnTo>
                  <a:lnTo>
                    <a:pt x="10" y="68"/>
                  </a:lnTo>
                  <a:close/>
                  <a:moveTo>
                    <a:pt x="74" y="66"/>
                  </a:moveTo>
                  <a:lnTo>
                    <a:pt x="74" y="66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6" y="58"/>
                  </a:lnTo>
                  <a:lnTo>
                    <a:pt x="66" y="50"/>
                  </a:lnTo>
                  <a:lnTo>
                    <a:pt x="66" y="40"/>
                  </a:lnTo>
                  <a:lnTo>
                    <a:pt x="70" y="32"/>
                  </a:lnTo>
                  <a:lnTo>
                    <a:pt x="76" y="16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70" y="8"/>
                  </a:lnTo>
                  <a:lnTo>
                    <a:pt x="54" y="14"/>
                  </a:lnTo>
                  <a:lnTo>
                    <a:pt x="44" y="16"/>
                  </a:lnTo>
                  <a:lnTo>
                    <a:pt x="36" y="16"/>
                  </a:lnTo>
                  <a:lnTo>
                    <a:pt x="2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30"/>
                  </a:lnTo>
                  <a:lnTo>
                    <a:pt x="18" y="38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14" y="70"/>
                  </a:lnTo>
                  <a:lnTo>
                    <a:pt x="32" y="66"/>
                  </a:lnTo>
                  <a:lnTo>
                    <a:pt x="40" y="64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6" y="72"/>
                  </a:lnTo>
                  <a:lnTo>
                    <a:pt x="70" y="74"/>
                  </a:lnTo>
                  <a:lnTo>
                    <a:pt x="72" y="74"/>
                  </a:lnTo>
                  <a:lnTo>
                    <a:pt x="74" y="70"/>
                  </a:lnTo>
                  <a:lnTo>
                    <a:pt x="7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Freeform 91"/>
            <p:cNvSpPr>
              <a:spLocks/>
            </p:cNvSpPr>
            <p:nvPr/>
          </p:nvSpPr>
          <p:spPr bwMode="auto">
            <a:xfrm>
              <a:off x="4098" y="3208"/>
              <a:ext cx="64" cy="58"/>
            </a:xfrm>
            <a:custGeom>
              <a:avLst/>
              <a:gdLst>
                <a:gd name="T0" fmla="*/ 0 w 64"/>
                <a:gd name="T1" fmla="*/ 58 h 58"/>
                <a:gd name="T2" fmla="*/ 0 w 64"/>
                <a:gd name="T3" fmla="*/ 58 h 58"/>
                <a:gd name="T4" fmla="*/ 8 w 64"/>
                <a:gd name="T5" fmla="*/ 46 h 58"/>
                <a:gd name="T6" fmla="*/ 12 w 64"/>
                <a:gd name="T7" fmla="*/ 34 h 58"/>
                <a:gd name="T8" fmla="*/ 14 w 64"/>
                <a:gd name="T9" fmla="*/ 20 h 58"/>
                <a:gd name="T10" fmla="*/ 12 w 64"/>
                <a:gd name="T11" fmla="*/ 6 h 58"/>
                <a:gd name="T12" fmla="*/ 12 w 64"/>
                <a:gd name="T13" fmla="*/ 6 h 58"/>
                <a:gd name="T14" fmla="*/ 24 w 64"/>
                <a:gd name="T15" fmla="*/ 10 h 58"/>
                <a:gd name="T16" fmla="*/ 38 w 64"/>
                <a:gd name="T17" fmla="*/ 10 h 58"/>
                <a:gd name="T18" fmla="*/ 52 w 64"/>
                <a:gd name="T19" fmla="*/ 6 h 58"/>
                <a:gd name="T20" fmla="*/ 64 w 64"/>
                <a:gd name="T21" fmla="*/ 0 h 58"/>
                <a:gd name="T22" fmla="*/ 64 w 64"/>
                <a:gd name="T23" fmla="*/ 0 h 58"/>
                <a:gd name="T24" fmla="*/ 58 w 64"/>
                <a:gd name="T25" fmla="*/ 12 h 58"/>
                <a:gd name="T26" fmla="*/ 54 w 64"/>
                <a:gd name="T27" fmla="*/ 26 h 58"/>
                <a:gd name="T28" fmla="*/ 52 w 64"/>
                <a:gd name="T29" fmla="*/ 40 h 58"/>
                <a:gd name="T30" fmla="*/ 54 w 64"/>
                <a:gd name="T31" fmla="*/ 52 h 58"/>
                <a:gd name="T32" fmla="*/ 54 w 64"/>
                <a:gd name="T33" fmla="*/ 52 h 58"/>
                <a:gd name="T34" fmla="*/ 42 w 64"/>
                <a:gd name="T35" fmla="*/ 50 h 58"/>
                <a:gd name="T36" fmla="*/ 28 w 64"/>
                <a:gd name="T37" fmla="*/ 50 h 58"/>
                <a:gd name="T38" fmla="*/ 14 w 64"/>
                <a:gd name="T39" fmla="*/ 54 h 58"/>
                <a:gd name="T40" fmla="*/ 0 w 64"/>
                <a:gd name="T41" fmla="*/ 58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58">
                  <a:moveTo>
                    <a:pt x="0" y="58"/>
                  </a:moveTo>
                  <a:lnTo>
                    <a:pt x="0" y="58"/>
                  </a:lnTo>
                  <a:lnTo>
                    <a:pt x="8" y="46"/>
                  </a:lnTo>
                  <a:lnTo>
                    <a:pt x="12" y="34"/>
                  </a:lnTo>
                  <a:lnTo>
                    <a:pt x="14" y="20"/>
                  </a:lnTo>
                  <a:lnTo>
                    <a:pt x="12" y="6"/>
                  </a:lnTo>
                  <a:lnTo>
                    <a:pt x="24" y="10"/>
                  </a:lnTo>
                  <a:lnTo>
                    <a:pt x="38" y="10"/>
                  </a:lnTo>
                  <a:lnTo>
                    <a:pt x="52" y="6"/>
                  </a:lnTo>
                  <a:lnTo>
                    <a:pt x="64" y="0"/>
                  </a:lnTo>
                  <a:lnTo>
                    <a:pt x="58" y="12"/>
                  </a:lnTo>
                  <a:lnTo>
                    <a:pt x="54" y="26"/>
                  </a:lnTo>
                  <a:lnTo>
                    <a:pt x="52" y="40"/>
                  </a:lnTo>
                  <a:lnTo>
                    <a:pt x="54" y="52"/>
                  </a:lnTo>
                  <a:lnTo>
                    <a:pt x="42" y="50"/>
                  </a:lnTo>
                  <a:lnTo>
                    <a:pt x="28" y="50"/>
                  </a:lnTo>
                  <a:lnTo>
                    <a:pt x="14" y="5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92"/>
            <p:cNvSpPr>
              <a:spLocks/>
            </p:cNvSpPr>
            <p:nvPr/>
          </p:nvSpPr>
          <p:spPr bwMode="auto">
            <a:xfrm>
              <a:off x="4088" y="3198"/>
              <a:ext cx="86" cy="80"/>
            </a:xfrm>
            <a:custGeom>
              <a:avLst/>
              <a:gdLst>
                <a:gd name="T0" fmla="*/ 74 w 86"/>
                <a:gd name="T1" fmla="*/ 66 h 80"/>
                <a:gd name="T2" fmla="*/ 68 w 86"/>
                <a:gd name="T3" fmla="*/ 64 h 80"/>
                <a:gd name="T4" fmla="*/ 66 w 86"/>
                <a:gd name="T5" fmla="*/ 58 h 80"/>
                <a:gd name="T6" fmla="*/ 66 w 86"/>
                <a:gd name="T7" fmla="*/ 40 h 80"/>
                <a:gd name="T8" fmla="*/ 76 w 86"/>
                <a:gd name="T9" fmla="*/ 16 h 80"/>
                <a:gd name="T10" fmla="*/ 86 w 86"/>
                <a:gd name="T11" fmla="*/ 4 h 80"/>
                <a:gd name="T12" fmla="*/ 86 w 86"/>
                <a:gd name="T13" fmla="*/ 0 h 80"/>
                <a:gd name="T14" fmla="*/ 86 w 86"/>
                <a:gd name="T15" fmla="*/ 0 h 80"/>
                <a:gd name="T16" fmla="*/ 86 w 86"/>
                <a:gd name="T17" fmla="*/ 0 h 80"/>
                <a:gd name="T18" fmla="*/ 84 w 86"/>
                <a:gd name="T19" fmla="*/ 0 h 80"/>
                <a:gd name="T20" fmla="*/ 54 w 86"/>
                <a:gd name="T21" fmla="*/ 14 h 80"/>
                <a:gd name="T22" fmla="*/ 36 w 86"/>
                <a:gd name="T23" fmla="*/ 16 h 80"/>
                <a:gd name="T24" fmla="*/ 22 w 86"/>
                <a:gd name="T25" fmla="*/ 12 h 80"/>
                <a:gd name="T26" fmla="*/ 22 w 86"/>
                <a:gd name="T27" fmla="*/ 8 h 80"/>
                <a:gd name="T28" fmla="*/ 20 w 86"/>
                <a:gd name="T29" fmla="*/ 6 h 80"/>
                <a:gd name="T30" fmla="*/ 12 w 86"/>
                <a:gd name="T31" fmla="*/ 6 h 80"/>
                <a:gd name="T32" fmla="*/ 10 w 86"/>
                <a:gd name="T33" fmla="*/ 10 h 80"/>
                <a:gd name="T34" fmla="*/ 12 w 86"/>
                <a:gd name="T35" fmla="*/ 14 h 80"/>
                <a:gd name="T36" fmla="*/ 18 w 86"/>
                <a:gd name="T37" fmla="*/ 16 h 80"/>
                <a:gd name="T38" fmla="*/ 18 w 86"/>
                <a:gd name="T39" fmla="*/ 16 h 80"/>
                <a:gd name="T40" fmla="*/ 20 w 86"/>
                <a:gd name="T41" fmla="*/ 22 h 80"/>
                <a:gd name="T42" fmla="*/ 18 w 86"/>
                <a:gd name="T43" fmla="*/ 38 h 80"/>
                <a:gd name="T44" fmla="*/ 8 w 86"/>
                <a:gd name="T45" fmla="*/ 64 h 80"/>
                <a:gd name="T46" fmla="*/ 0 w 86"/>
                <a:gd name="T47" fmla="*/ 76 h 80"/>
                <a:gd name="T48" fmla="*/ 0 w 86"/>
                <a:gd name="T49" fmla="*/ 78 h 80"/>
                <a:gd name="T50" fmla="*/ 0 w 86"/>
                <a:gd name="T51" fmla="*/ 78 h 80"/>
                <a:gd name="T52" fmla="*/ 0 w 86"/>
                <a:gd name="T53" fmla="*/ 78 h 80"/>
                <a:gd name="T54" fmla="*/ 2 w 86"/>
                <a:gd name="T55" fmla="*/ 80 h 80"/>
                <a:gd name="T56" fmla="*/ 14 w 86"/>
                <a:gd name="T57" fmla="*/ 70 h 80"/>
                <a:gd name="T58" fmla="*/ 40 w 86"/>
                <a:gd name="T59" fmla="*/ 64 h 80"/>
                <a:gd name="T60" fmla="*/ 58 w 86"/>
                <a:gd name="T61" fmla="*/ 64 h 80"/>
                <a:gd name="T62" fmla="*/ 64 w 86"/>
                <a:gd name="T63" fmla="*/ 68 h 80"/>
                <a:gd name="T64" fmla="*/ 64 w 86"/>
                <a:gd name="T65" fmla="*/ 68 h 80"/>
                <a:gd name="T66" fmla="*/ 66 w 86"/>
                <a:gd name="T67" fmla="*/ 72 h 80"/>
                <a:gd name="T68" fmla="*/ 70 w 86"/>
                <a:gd name="T69" fmla="*/ 74 h 80"/>
                <a:gd name="T70" fmla="*/ 72 w 86"/>
                <a:gd name="T71" fmla="*/ 74 h 80"/>
                <a:gd name="T72" fmla="*/ 74 w 86"/>
                <a:gd name="T73" fmla="*/ 66 h 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80">
                  <a:moveTo>
                    <a:pt x="74" y="66"/>
                  </a:moveTo>
                  <a:lnTo>
                    <a:pt x="74" y="66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6" y="58"/>
                  </a:lnTo>
                  <a:lnTo>
                    <a:pt x="66" y="50"/>
                  </a:lnTo>
                  <a:lnTo>
                    <a:pt x="66" y="40"/>
                  </a:lnTo>
                  <a:lnTo>
                    <a:pt x="70" y="32"/>
                  </a:lnTo>
                  <a:lnTo>
                    <a:pt x="76" y="16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70" y="8"/>
                  </a:lnTo>
                  <a:lnTo>
                    <a:pt x="54" y="14"/>
                  </a:lnTo>
                  <a:lnTo>
                    <a:pt x="44" y="16"/>
                  </a:lnTo>
                  <a:lnTo>
                    <a:pt x="36" y="16"/>
                  </a:lnTo>
                  <a:lnTo>
                    <a:pt x="2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30"/>
                  </a:lnTo>
                  <a:lnTo>
                    <a:pt x="18" y="38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14" y="70"/>
                  </a:lnTo>
                  <a:lnTo>
                    <a:pt x="32" y="66"/>
                  </a:lnTo>
                  <a:lnTo>
                    <a:pt x="40" y="64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6" y="72"/>
                  </a:lnTo>
                  <a:lnTo>
                    <a:pt x="70" y="74"/>
                  </a:lnTo>
                  <a:lnTo>
                    <a:pt x="72" y="74"/>
                  </a:lnTo>
                  <a:lnTo>
                    <a:pt x="74" y="70"/>
                  </a:lnTo>
                  <a:lnTo>
                    <a:pt x="74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Freeform 93"/>
            <p:cNvSpPr>
              <a:spLocks/>
            </p:cNvSpPr>
            <p:nvPr/>
          </p:nvSpPr>
          <p:spPr bwMode="auto">
            <a:xfrm>
              <a:off x="4076" y="3280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8 w 8"/>
                <a:gd name="T5" fmla="*/ 4 h 8"/>
                <a:gd name="T6" fmla="*/ 6 w 8"/>
                <a:gd name="T7" fmla="*/ 0 h 8"/>
                <a:gd name="T8" fmla="*/ 6 w 8"/>
                <a:gd name="T9" fmla="*/ 0 h 8"/>
                <a:gd name="T10" fmla="*/ 4 w 8"/>
                <a:gd name="T11" fmla="*/ 0 h 8"/>
                <a:gd name="T12" fmla="*/ 2 w 8"/>
                <a:gd name="T13" fmla="*/ 0 h 8"/>
                <a:gd name="T14" fmla="*/ 2 w 8"/>
                <a:gd name="T15" fmla="*/ 0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6 h 8"/>
                <a:gd name="T22" fmla="*/ 4 w 8"/>
                <a:gd name="T23" fmla="*/ 8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Freeform 94"/>
            <p:cNvSpPr>
              <a:spLocks/>
            </p:cNvSpPr>
            <p:nvPr/>
          </p:nvSpPr>
          <p:spPr bwMode="auto">
            <a:xfrm>
              <a:off x="4076" y="3280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8 w 8"/>
                <a:gd name="T5" fmla="*/ 4 h 8"/>
                <a:gd name="T6" fmla="*/ 6 w 8"/>
                <a:gd name="T7" fmla="*/ 0 h 8"/>
                <a:gd name="T8" fmla="*/ 6 w 8"/>
                <a:gd name="T9" fmla="*/ 0 h 8"/>
                <a:gd name="T10" fmla="*/ 4 w 8"/>
                <a:gd name="T11" fmla="*/ 0 h 8"/>
                <a:gd name="T12" fmla="*/ 2 w 8"/>
                <a:gd name="T13" fmla="*/ 0 h 8"/>
                <a:gd name="T14" fmla="*/ 2 w 8"/>
                <a:gd name="T15" fmla="*/ 0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6 h 8"/>
                <a:gd name="T22" fmla="*/ 4 w 8"/>
                <a:gd name="T23" fmla="*/ 8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95"/>
            <p:cNvSpPr>
              <a:spLocks/>
            </p:cNvSpPr>
            <p:nvPr/>
          </p:nvSpPr>
          <p:spPr bwMode="auto">
            <a:xfrm>
              <a:off x="4178" y="3188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4 w 8"/>
                <a:gd name="T5" fmla="*/ 8 h 8"/>
                <a:gd name="T6" fmla="*/ 0 w 8"/>
                <a:gd name="T7" fmla="*/ 6 h 8"/>
                <a:gd name="T8" fmla="*/ 0 w 8"/>
                <a:gd name="T9" fmla="*/ 6 h 8"/>
                <a:gd name="T10" fmla="*/ 0 w 8"/>
                <a:gd name="T11" fmla="*/ 4 h 8"/>
                <a:gd name="T12" fmla="*/ 2 w 8"/>
                <a:gd name="T13" fmla="*/ 0 h 8"/>
                <a:gd name="T14" fmla="*/ 2 w 8"/>
                <a:gd name="T15" fmla="*/ 0 h 8"/>
                <a:gd name="T16" fmla="*/ 4 w 8"/>
                <a:gd name="T17" fmla="*/ 0 h 8"/>
                <a:gd name="T18" fmla="*/ 6 w 8"/>
                <a:gd name="T19" fmla="*/ 2 h 8"/>
                <a:gd name="T20" fmla="*/ 6 w 8"/>
                <a:gd name="T21" fmla="*/ 2 h 8"/>
                <a:gd name="T22" fmla="*/ 8 w 8"/>
                <a:gd name="T23" fmla="*/ 4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Freeform 96"/>
            <p:cNvSpPr>
              <a:spLocks/>
            </p:cNvSpPr>
            <p:nvPr/>
          </p:nvSpPr>
          <p:spPr bwMode="auto">
            <a:xfrm>
              <a:off x="4178" y="3188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4 w 8"/>
                <a:gd name="T5" fmla="*/ 8 h 8"/>
                <a:gd name="T6" fmla="*/ 0 w 8"/>
                <a:gd name="T7" fmla="*/ 6 h 8"/>
                <a:gd name="T8" fmla="*/ 0 w 8"/>
                <a:gd name="T9" fmla="*/ 6 h 8"/>
                <a:gd name="T10" fmla="*/ 0 w 8"/>
                <a:gd name="T11" fmla="*/ 4 h 8"/>
                <a:gd name="T12" fmla="*/ 2 w 8"/>
                <a:gd name="T13" fmla="*/ 0 h 8"/>
                <a:gd name="T14" fmla="*/ 2 w 8"/>
                <a:gd name="T15" fmla="*/ 0 h 8"/>
                <a:gd name="T16" fmla="*/ 4 w 8"/>
                <a:gd name="T17" fmla="*/ 0 h 8"/>
                <a:gd name="T18" fmla="*/ 6 w 8"/>
                <a:gd name="T19" fmla="*/ 2 h 8"/>
                <a:gd name="T20" fmla="*/ 6 w 8"/>
                <a:gd name="T21" fmla="*/ 2 h 8"/>
                <a:gd name="T22" fmla="*/ 8 w 8"/>
                <a:gd name="T23" fmla="*/ 4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Freeform 97"/>
            <p:cNvSpPr>
              <a:spLocks/>
            </p:cNvSpPr>
            <p:nvPr/>
          </p:nvSpPr>
          <p:spPr bwMode="auto">
            <a:xfrm>
              <a:off x="4112" y="3220"/>
              <a:ext cx="38" cy="34"/>
            </a:xfrm>
            <a:custGeom>
              <a:avLst/>
              <a:gdLst>
                <a:gd name="T0" fmla="*/ 6 w 38"/>
                <a:gd name="T1" fmla="*/ 4 h 34"/>
                <a:gd name="T2" fmla="*/ 6 w 38"/>
                <a:gd name="T3" fmla="*/ 4 h 34"/>
                <a:gd name="T4" fmla="*/ 6 w 38"/>
                <a:gd name="T5" fmla="*/ 18 h 34"/>
                <a:gd name="T6" fmla="*/ 6 w 38"/>
                <a:gd name="T7" fmla="*/ 18 h 34"/>
                <a:gd name="T8" fmla="*/ 4 w 38"/>
                <a:gd name="T9" fmla="*/ 26 h 34"/>
                <a:gd name="T10" fmla="*/ 0 w 38"/>
                <a:gd name="T11" fmla="*/ 34 h 34"/>
                <a:gd name="T12" fmla="*/ 0 w 38"/>
                <a:gd name="T13" fmla="*/ 34 h 34"/>
                <a:gd name="T14" fmla="*/ 8 w 38"/>
                <a:gd name="T15" fmla="*/ 32 h 34"/>
                <a:gd name="T16" fmla="*/ 18 w 38"/>
                <a:gd name="T17" fmla="*/ 30 h 34"/>
                <a:gd name="T18" fmla="*/ 18 w 38"/>
                <a:gd name="T19" fmla="*/ 30 h 34"/>
                <a:gd name="T20" fmla="*/ 30 w 38"/>
                <a:gd name="T21" fmla="*/ 32 h 34"/>
                <a:gd name="T22" fmla="*/ 30 w 38"/>
                <a:gd name="T23" fmla="*/ 32 h 34"/>
                <a:gd name="T24" fmla="*/ 32 w 38"/>
                <a:gd name="T25" fmla="*/ 18 h 34"/>
                <a:gd name="T26" fmla="*/ 32 w 38"/>
                <a:gd name="T27" fmla="*/ 18 h 34"/>
                <a:gd name="T28" fmla="*/ 34 w 38"/>
                <a:gd name="T29" fmla="*/ 8 h 34"/>
                <a:gd name="T30" fmla="*/ 38 w 38"/>
                <a:gd name="T31" fmla="*/ 0 h 34"/>
                <a:gd name="T32" fmla="*/ 38 w 38"/>
                <a:gd name="T33" fmla="*/ 0 h 34"/>
                <a:gd name="T34" fmla="*/ 30 w 38"/>
                <a:gd name="T35" fmla="*/ 4 h 34"/>
                <a:gd name="T36" fmla="*/ 20 w 38"/>
                <a:gd name="T37" fmla="*/ 4 h 34"/>
                <a:gd name="T38" fmla="*/ 20 w 38"/>
                <a:gd name="T39" fmla="*/ 4 h 34"/>
                <a:gd name="T40" fmla="*/ 6 w 38"/>
                <a:gd name="T41" fmla="*/ 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34">
                  <a:moveTo>
                    <a:pt x="6" y="4"/>
                  </a:moveTo>
                  <a:lnTo>
                    <a:pt x="6" y="4"/>
                  </a:lnTo>
                  <a:lnTo>
                    <a:pt x="6" y="18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8" y="32"/>
                  </a:lnTo>
                  <a:lnTo>
                    <a:pt x="18" y="30"/>
                  </a:lnTo>
                  <a:lnTo>
                    <a:pt x="30" y="32"/>
                  </a:lnTo>
                  <a:lnTo>
                    <a:pt x="32" y="18"/>
                  </a:lnTo>
                  <a:lnTo>
                    <a:pt x="34" y="8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0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Freeform 98"/>
            <p:cNvSpPr>
              <a:spLocks/>
            </p:cNvSpPr>
            <p:nvPr/>
          </p:nvSpPr>
          <p:spPr bwMode="auto">
            <a:xfrm>
              <a:off x="4112" y="3220"/>
              <a:ext cx="38" cy="34"/>
            </a:xfrm>
            <a:custGeom>
              <a:avLst/>
              <a:gdLst>
                <a:gd name="T0" fmla="*/ 6 w 38"/>
                <a:gd name="T1" fmla="*/ 4 h 34"/>
                <a:gd name="T2" fmla="*/ 6 w 38"/>
                <a:gd name="T3" fmla="*/ 4 h 34"/>
                <a:gd name="T4" fmla="*/ 6 w 38"/>
                <a:gd name="T5" fmla="*/ 18 h 34"/>
                <a:gd name="T6" fmla="*/ 6 w 38"/>
                <a:gd name="T7" fmla="*/ 18 h 34"/>
                <a:gd name="T8" fmla="*/ 4 w 38"/>
                <a:gd name="T9" fmla="*/ 26 h 34"/>
                <a:gd name="T10" fmla="*/ 0 w 38"/>
                <a:gd name="T11" fmla="*/ 34 h 34"/>
                <a:gd name="T12" fmla="*/ 0 w 38"/>
                <a:gd name="T13" fmla="*/ 34 h 34"/>
                <a:gd name="T14" fmla="*/ 8 w 38"/>
                <a:gd name="T15" fmla="*/ 32 h 34"/>
                <a:gd name="T16" fmla="*/ 18 w 38"/>
                <a:gd name="T17" fmla="*/ 30 h 34"/>
                <a:gd name="T18" fmla="*/ 18 w 38"/>
                <a:gd name="T19" fmla="*/ 30 h 34"/>
                <a:gd name="T20" fmla="*/ 30 w 38"/>
                <a:gd name="T21" fmla="*/ 32 h 34"/>
                <a:gd name="T22" fmla="*/ 30 w 38"/>
                <a:gd name="T23" fmla="*/ 32 h 34"/>
                <a:gd name="T24" fmla="*/ 32 w 38"/>
                <a:gd name="T25" fmla="*/ 18 h 34"/>
                <a:gd name="T26" fmla="*/ 32 w 38"/>
                <a:gd name="T27" fmla="*/ 18 h 34"/>
                <a:gd name="T28" fmla="*/ 34 w 38"/>
                <a:gd name="T29" fmla="*/ 8 h 34"/>
                <a:gd name="T30" fmla="*/ 38 w 38"/>
                <a:gd name="T31" fmla="*/ 0 h 34"/>
                <a:gd name="T32" fmla="*/ 38 w 38"/>
                <a:gd name="T33" fmla="*/ 0 h 34"/>
                <a:gd name="T34" fmla="*/ 30 w 38"/>
                <a:gd name="T35" fmla="*/ 4 h 34"/>
                <a:gd name="T36" fmla="*/ 20 w 38"/>
                <a:gd name="T37" fmla="*/ 4 h 34"/>
                <a:gd name="T38" fmla="*/ 20 w 38"/>
                <a:gd name="T39" fmla="*/ 4 h 34"/>
                <a:gd name="T40" fmla="*/ 6 w 38"/>
                <a:gd name="T41" fmla="*/ 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34">
                  <a:moveTo>
                    <a:pt x="6" y="4"/>
                  </a:moveTo>
                  <a:lnTo>
                    <a:pt x="6" y="4"/>
                  </a:lnTo>
                  <a:lnTo>
                    <a:pt x="6" y="18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8" y="32"/>
                  </a:lnTo>
                  <a:lnTo>
                    <a:pt x="18" y="30"/>
                  </a:lnTo>
                  <a:lnTo>
                    <a:pt x="30" y="32"/>
                  </a:lnTo>
                  <a:lnTo>
                    <a:pt x="32" y="18"/>
                  </a:lnTo>
                  <a:lnTo>
                    <a:pt x="34" y="8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0" y="4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Freeform 99"/>
            <p:cNvSpPr>
              <a:spLocks noEditPoints="1"/>
            </p:cNvSpPr>
            <p:nvPr/>
          </p:nvSpPr>
          <p:spPr bwMode="auto">
            <a:xfrm>
              <a:off x="4230" y="3028"/>
              <a:ext cx="78" cy="100"/>
            </a:xfrm>
            <a:custGeom>
              <a:avLst/>
              <a:gdLst>
                <a:gd name="T0" fmla="*/ 16 w 78"/>
                <a:gd name="T1" fmla="*/ 88 h 100"/>
                <a:gd name="T2" fmla="*/ 20 w 78"/>
                <a:gd name="T3" fmla="*/ 60 h 100"/>
                <a:gd name="T4" fmla="*/ 12 w 78"/>
                <a:gd name="T5" fmla="*/ 34 h 100"/>
                <a:gd name="T6" fmla="*/ 26 w 78"/>
                <a:gd name="T7" fmla="*/ 34 h 100"/>
                <a:gd name="T8" fmla="*/ 52 w 78"/>
                <a:gd name="T9" fmla="*/ 22 h 100"/>
                <a:gd name="T10" fmla="*/ 62 w 78"/>
                <a:gd name="T11" fmla="*/ 14 h 100"/>
                <a:gd name="T12" fmla="*/ 58 w 78"/>
                <a:gd name="T13" fmla="*/ 42 h 100"/>
                <a:gd name="T14" fmla="*/ 64 w 78"/>
                <a:gd name="T15" fmla="*/ 66 h 100"/>
                <a:gd name="T16" fmla="*/ 52 w 78"/>
                <a:gd name="T17" fmla="*/ 68 h 100"/>
                <a:gd name="T18" fmla="*/ 26 w 78"/>
                <a:gd name="T19" fmla="*/ 78 h 100"/>
                <a:gd name="T20" fmla="*/ 76 w 78"/>
                <a:gd name="T21" fmla="*/ 68 h 100"/>
                <a:gd name="T22" fmla="*/ 72 w 78"/>
                <a:gd name="T23" fmla="*/ 66 h 100"/>
                <a:gd name="T24" fmla="*/ 70 w 78"/>
                <a:gd name="T25" fmla="*/ 68 h 100"/>
                <a:gd name="T26" fmla="*/ 64 w 78"/>
                <a:gd name="T27" fmla="*/ 54 h 100"/>
                <a:gd name="T28" fmla="*/ 62 w 78"/>
                <a:gd name="T29" fmla="*/ 36 h 100"/>
                <a:gd name="T30" fmla="*/ 70 w 78"/>
                <a:gd name="T31" fmla="*/ 4 h 100"/>
                <a:gd name="T32" fmla="*/ 70 w 78"/>
                <a:gd name="T33" fmla="*/ 0 h 100"/>
                <a:gd name="T34" fmla="*/ 70 w 78"/>
                <a:gd name="T35" fmla="*/ 0 h 100"/>
                <a:gd name="T36" fmla="*/ 70 w 78"/>
                <a:gd name="T37" fmla="*/ 0 h 100"/>
                <a:gd name="T38" fmla="*/ 68 w 78"/>
                <a:gd name="T39" fmla="*/ 2 h 100"/>
                <a:gd name="T40" fmla="*/ 56 w 78"/>
                <a:gd name="T41" fmla="*/ 12 h 100"/>
                <a:gd name="T42" fmla="*/ 34 w 78"/>
                <a:gd name="T43" fmla="*/ 28 h 100"/>
                <a:gd name="T44" fmla="*/ 18 w 78"/>
                <a:gd name="T45" fmla="*/ 30 h 100"/>
                <a:gd name="T46" fmla="*/ 10 w 78"/>
                <a:gd name="T47" fmla="*/ 30 h 100"/>
                <a:gd name="T48" fmla="*/ 8 w 78"/>
                <a:gd name="T49" fmla="*/ 26 h 100"/>
                <a:gd name="T50" fmla="*/ 4 w 78"/>
                <a:gd name="T51" fmla="*/ 24 h 100"/>
                <a:gd name="T52" fmla="*/ 0 w 78"/>
                <a:gd name="T53" fmla="*/ 26 h 100"/>
                <a:gd name="T54" fmla="*/ 2 w 78"/>
                <a:gd name="T55" fmla="*/ 34 h 100"/>
                <a:gd name="T56" fmla="*/ 4 w 78"/>
                <a:gd name="T57" fmla="*/ 34 h 100"/>
                <a:gd name="T58" fmla="*/ 8 w 78"/>
                <a:gd name="T59" fmla="*/ 34 h 100"/>
                <a:gd name="T60" fmla="*/ 8 w 78"/>
                <a:gd name="T61" fmla="*/ 34 h 100"/>
                <a:gd name="T62" fmla="*/ 14 w 78"/>
                <a:gd name="T63" fmla="*/ 48 h 100"/>
                <a:gd name="T64" fmla="*/ 16 w 78"/>
                <a:gd name="T65" fmla="*/ 66 h 100"/>
                <a:gd name="T66" fmla="*/ 8 w 78"/>
                <a:gd name="T67" fmla="*/ 98 h 100"/>
                <a:gd name="T68" fmla="*/ 8 w 78"/>
                <a:gd name="T69" fmla="*/ 100 h 100"/>
                <a:gd name="T70" fmla="*/ 8 w 78"/>
                <a:gd name="T71" fmla="*/ 100 h 100"/>
                <a:gd name="T72" fmla="*/ 8 w 78"/>
                <a:gd name="T73" fmla="*/ 100 h 100"/>
                <a:gd name="T74" fmla="*/ 10 w 78"/>
                <a:gd name="T75" fmla="*/ 100 h 100"/>
                <a:gd name="T76" fmla="*/ 20 w 78"/>
                <a:gd name="T77" fmla="*/ 88 h 100"/>
                <a:gd name="T78" fmla="*/ 44 w 78"/>
                <a:gd name="T79" fmla="*/ 74 h 100"/>
                <a:gd name="T80" fmla="*/ 60 w 78"/>
                <a:gd name="T81" fmla="*/ 70 h 100"/>
                <a:gd name="T82" fmla="*/ 68 w 78"/>
                <a:gd name="T83" fmla="*/ 72 h 100"/>
                <a:gd name="T84" fmla="*/ 68 w 78"/>
                <a:gd name="T85" fmla="*/ 72 h 100"/>
                <a:gd name="T86" fmla="*/ 70 w 78"/>
                <a:gd name="T87" fmla="*/ 76 h 100"/>
                <a:gd name="T88" fmla="*/ 74 w 78"/>
                <a:gd name="T89" fmla="*/ 76 h 100"/>
                <a:gd name="T90" fmla="*/ 78 w 78"/>
                <a:gd name="T91" fmla="*/ 74 h 100"/>
                <a:gd name="T92" fmla="*/ 76 w 78"/>
                <a:gd name="T93" fmla="*/ 68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100">
                  <a:moveTo>
                    <a:pt x="16" y="88"/>
                  </a:moveTo>
                  <a:lnTo>
                    <a:pt x="16" y="88"/>
                  </a:lnTo>
                  <a:lnTo>
                    <a:pt x="18" y="74"/>
                  </a:lnTo>
                  <a:lnTo>
                    <a:pt x="20" y="60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26" y="34"/>
                  </a:lnTo>
                  <a:lnTo>
                    <a:pt x="38" y="30"/>
                  </a:lnTo>
                  <a:lnTo>
                    <a:pt x="52" y="22"/>
                  </a:lnTo>
                  <a:lnTo>
                    <a:pt x="62" y="14"/>
                  </a:lnTo>
                  <a:lnTo>
                    <a:pt x="58" y="28"/>
                  </a:lnTo>
                  <a:lnTo>
                    <a:pt x="58" y="42"/>
                  </a:lnTo>
                  <a:lnTo>
                    <a:pt x="60" y="56"/>
                  </a:lnTo>
                  <a:lnTo>
                    <a:pt x="64" y="66"/>
                  </a:lnTo>
                  <a:lnTo>
                    <a:pt x="52" y="68"/>
                  </a:lnTo>
                  <a:lnTo>
                    <a:pt x="40" y="72"/>
                  </a:lnTo>
                  <a:lnTo>
                    <a:pt x="26" y="78"/>
                  </a:lnTo>
                  <a:lnTo>
                    <a:pt x="16" y="88"/>
                  </a:lnTo>
                  <a:close/>
                  <a:moveTo>
                    <a:pt x="76" y="68"/>
                  </a:moveTo>
                  <a:lnTo>
                    <a:pt x="76" y="68"/>
                  </a:lnTo>
                  <a:lnTo>
                    <a:pt x="72" y="66"/>
                  </a:lnTo>
                  <a:lnTo>
                    <a:pt x="70" y="68"/>
                  </a:lnTo>
                  <a:lnTo>
                    <a:pt x="66" y="60"/>
                  </a:lnTo>
                  <a:lnTo>
                    <a:pt x="64" y="54"/>
                  </a:lnTo>
                  <a:lnTo>
                    <a:pt x="62" y="44"/>
                  </a:lnTo>
                  <a:lnTo>
                    <a:pt x="62" y="36"/>
                  </a:lnTo>
                  <a:lnTo>
                    <a:pt x="64" y="1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56" y="12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40"/>
                  </a:lnTo>
                  <a:lnTo>
                    <a:pt x="14" y="48"/>
                  </a:lnTo>
                  <a:lnTo>
                    <a:pt x="16" y="56"/>
                  </a:lnTo>
                  <a:lnTo>
                    <a:pt x="16" y="66"/>
                  </a:lnTo>
                  <a:lnTo>
                    <a:pt x="12" y="84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20" y="88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60" y="70"/>
                  </a:lnTo>
                  <a:lnTo>
                    <a:pt x="68" y="72"/>
                  </a:lnTo>
                  <a:lnTo>
                    <a:pt x="68" y="74"/>
                  </a:lnTo>
                  <a:lnTo>
                    <a:pt x="70" y="76"/>
                  </a:lnTo>
                  <a:lnTo>
                    <a:pt x="74" y="76"/>
                  </a:lnTo>
                  <a:lnTo>
                    <a:pt x="78" y="74"/>
                  </a:lnTo>
                  <a:lnTo>
                    <a:pt x="78" y="70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Freeform 100"/>
            <p:cNvSpPr>
              <a:spLocks/>
            </p:cNvSpPr>
            <p:nvPr/>
          </p:nvSpPr>
          <p:spPr bwMode="auto">
            <a:xfrm>
              <a:off x="4242" y="3042"/>
              <a:ext cx="52" cy="74"/>
            </a:xfrm>
            <a:custGeom>
              <a:avLst/>
              <a:gdLst>
                <a:gd name="T0" fmla="*/ 4 w 52"/>
                <a:gd name="T1" fmla="*/ 74 h 74"/>
                <a:gd name="T2" fmla="*/ 4 w 52"/>
                <a:gd name="T3" fmla="*/ 74 h 74"/>
                <a:gd name="T4" fmla="*/ 6 w 52"/>
                <a:gd name="T5" fmla="*/ 60 h 74"/>
                <a:gd name="T6" fmla="*/ 8 w 52"/>
                <a:gd name="T7" fmla="*/ 46 h 74"/>
                <a:gd name="T8" fmla="*/ 6 w 52"/>
                <a:gd name="T9" fmla="*/ 32 h 74"/>
                <a:gd name="T10" fmla="*/ 0 w 52"/>
                <a:gd name="T11" fmla="*/ 20 h 74"/>
                <a:gd name="T12" fmla="*/ 0 w 52"/>
                <a:gd name="T13" fmla="*/ 20 h 74"/>
                <a:gd name="T14" fmla="*/ 14 w 52"/>
                <a:gd name="T15" fmla="*/ 20 h 74"/>
                <a:gd name="T16" fmla="*/ 26 w 52"/>
                <a:gd name="T17" fmla="*/ 16 h 74"/>
                <a:gd name="T18" fmla="*/ 40 w 52"/>
                <a:gd name="T19" fmla="*/ 8 h 74"/>
                <a:gd name="T20" fmla="*/ 50 w 52"/>
                <a:gd name="T21" fmla="*/ 0 h 74"/>
                <a:gd name="T22" fmla="*/ 50 w 52"/>
                <a:gd name="T23" fmla="*/ 0 h 74"/>
                <a:gd name="T24" fmla="*/ 46 w 52"/>
                <a:gd name="T25" fmla="*/ 14 h 74"/>
                <a:gd name="T26" fmla="*/ 46 w 52"/>
                <a:gd name="T27" fmla="*/ 28 h 74"/>
                <a:gd name="T28" fmla="*/ 48 w 52"/>
                <a:gd name="T29" fmla="*/ 42 h 74"/>
                <a:gd name="T30" fmla="*/ 52 w 52"/>
                <a:gd name="T31" fmla="*/ 52 h 74"/>
                <a:gd name="T32" fmla="*/ 52 w 52"/>
                <a:gd name="T33" fmla="*/ 52 h 74"/>
                <a:gd name="T34" fmla="*/ 40 w 52"/>
                <a:gd name="T35" fmla="*/ 54 h 74"/>
                <a:gd name="T36" fmla="*/ 28 w 52"/>
                <a:gd name="T37" fmla="*/ 58 h 74"/>
                <a:gd name="T38" fmla="*/ 14 w 52"/>
                <a:gd name="T39" fmla="*/ 64 h 74"/>
                <a:gd name="T40" fmla="*/ 4 w 52"/>
                <a:gd name="T41" fmla="*/ 74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74">
                  <a:moveTo>
                    <a:pt x="4" y="74"/>
                  </a:moveTo>
                  <a:lnTo>
                    <a:pt x="4" y="74"/>
                  </a:lnTo>
                  <a:lnTo>
                    <a:pt x="6" y="60"/>
                  </a:lnTo>
                  <a:lnTo>
                    <a:pt x="8" y="46"/>
                  </a:lnTo>
                  <a:lnTo>
                    <a:pt x="6" y="32"/>
                  </a:lnTo>
                  <a:lnTo>
                    <a:pt x="0" y="20"/>
                  </a:lnTo>
                  <a:lnTo>
                    <a:pt x="14" y="20"/>
                  </a:lnTo>
                  <a:lnTo>
                    <a:pt x="26" y="16"/>
                  </a:lnTo>
                  <a:lnTo>
                    <a:pt x="40" y="8"/>
                  </a:lnTo>
                  <a:lnTo>
                    <a:pt x="50" y="0"/>
                  </a:lnTo>
                  <a:lnTo>
                    <a:pt x="46" y="14"/>
                  </a:lnTo>
                  <a:lnTo>
                    <a:pt x="46" y="28"/>
                  </a:lnTo>
                  <a:lnTo>
                    <a:pt x="48" y="42"/>
                  </a:lnTo>
                  <a:lnTo>
                    <a:pt x="52" y="52"/>
                  </a:lnTo>
                  <a:lnTo>
                    <a:pt x="40" y="54"/>
                  </a:lnTo>
                  <a:lnTo>
                    <a:pt x="28" y="58"/>
                  </a:lnTo>
                  <a:lnTo>
                    <a:pt x="14" y="64"/>
                  </a:lnTo>
                  <a:lnTo>
                    <a:pt x="4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Freeform 101"/>
            <p:cNvSpPr>
              <a:spLocks/>
            </p:cNvSpPr>
            <p:nvPr/>
          </p:nvSpPr>
          <p:spPr bwMode="auto">
            <a:xfrm>
              <a:off x="4230" y="3028"/>
              <a:ext cx="78" cy="100"/>
            </a:xfrm>
            <a:custGeom>
              <a:avLst/>
              <a:gdLst>
                <a:gd name="T0" fmla="*/ 76 w 78"/>
                <a:gd name="T1" fmla="*/ 68 h 100"/>
                <a:gd name="T2" fmla="*/ 70 w 78"/>
                <a:gd name="T3" fmla="*/ 68 h 100"/>
                <a:gd name="T4" fmla="*/ 66 w 78"/>
                <a:gd name="T5" fmla="*/ 60 h 100"/>
                <a:gd name="T6" fmla="*/ 62 w 78"/>
                <a:gd name="T7" fmla="*/ 44 h 100"/>
                <a:gd name="T8" fmla="*/ 64 w 78"/>
                <a:gd name="T9" fmla="*/ 18 h 100"/>
                <a:gd name="T10" fmla="*/ 70 w 78"/>
                <a:gd name="T11" fmla="*/ 4 h 100"/>
                <a:gd name="T12" fmla="*/ 70 w 78"/>
                <a:gd name="T13" fmla="*/ 0 h 100"/>
                <a:gd name="T14" fmla="*/ 70 w 78"/>
                <a:gd name="T15" fmla="*/ 0 h 100"/>
                <a:gd name="T16" fmla="*/ 70 w 78"/>
                <a:gd name="T17" fmla="*/ 0 h 100"/>
                <a:gd name="T18" fmla="*/ 68 w 78"/>
                <a:gd name="T19" fmla="*/ 2 h 100"/>
                <a:gd name="T20" fmla="*/ 42 w 78"/>
                <a:gd name="T21" fmla="*/ 24 h 100"/>
                <a:gd name="T22" fmla="*/ 26 w 78"/>
                <a:gd name="T23" fmla="*/ 30 h 100"/>
                <a:gd name="T24" fmla="*/ 10 w 78"/>
                <a:gd name="T25" fmla="*/ 30 h 100"/>
                <a:gd name="T26" fmla="*/ 10 w 78"/>
                <a:gd name="T27" fmla="*/ 28 h 100"/>
                <a:gd name="T28" fmla="*/ 8 w 78"/>
                <a:gd name="T29" fmla="*/ 26 h 100"/>
                <a:gd name="T30" fmla="*/ 0 w 78"/>
                <a:gd name="T31" fmla="*/ 26 h 100"/>
                <a:gd name="T32" fmla="*/ 0 w 78"/>
                <a:gd name="T33" fmla="*/ 30 h 100"/>
                <a:gd name="T34" fmla="*/ 2 w 78"/>
                <a:gd name="T35" fmla="*/ 34 h 100"/>
                <a:gd name="T36" fmla="*/ 8 w 78"/>
                <a:gd name="T37" fmla="*/ 34 h 100"/>
                <a:gd name="T38" fmla="*/ 8 w 78"/>
                <a:gd name="T39" fmla="*/ 34 h 100"/>
                <a:gd name="T40" fmla="*/ 12 w 78"/>
                <a:gd name="T41" fmla="*/ 40 h 100"/>
                <a:gd name="T42" fmla="*/ 16 w 78"/>
                <a:gd name="T43" fmla="*/ 56 h 100"/>
                <a:gd name="T44" fmla="*/ 12 w 78"/>
                <a:gd name="T45" fmla="*/ 84 h 100"/>
                <a:gd name="T46" fmla="*/ 8 w 78"/>
                <a:gd name="T47" fmla="*/ 98 h 100"/>
                <a:gd name="T48" fmla="*/ 8 w 78"/>
                <a:gd name="T49" fmla="*/ 100 h 100"/>
                <a:gd name="T50" fmla="*/ 8 w 78"/>
                <a:gd name="T51" fmla="*/ 100 h 100"/>
                <a:gd name="T52" fmla="*/ 8 w 78"/>
                <a:gd name="T53" fmla="*/ 100 h 100"/>
                <a:gd name="T54" fmla="*/ 10 w 78"/>
                <a:gd name="T55" fmla="*/ 100 h 100"/>
                <a:gd name="T56" fmla="*/ 36 w 78"/>
                <a:gd name="T57" fmla="*/ 78 h 100"/>
                <a:gd name="T58" fmla="*/ 52 w 78"/>
                <a:gd name="T59" fmla="*/ 72 h 100"/>
                <a:gd name="T60" fmla="*/ 68 w 78"/>
                <a:gd name="T61" fmla="*/ 72 h 100"/>
                <a:gd name="T62" fmla="*/ 68 w 78"/>
                <a:gd name="T63" fmla="*/ 72 h 100"/>
                <a:gd name="T64" fmla="*/ 68 w 78"/>
                <a:gd name="T65" fmla="*/ 74 h 100"/>
                <a:gd name="T66" fmla="*/ 70 w 78"/>
                <a:gd name="T67" fmla="*/ 76 h 100"/>
                <a:gd name="T68" fmla="*/ 78 w 78"/>
                <a:gd name="T69" fmla="*/ 74 h 100"/>
                <a:gd name="T70" fmla="*/ 78 w 78"/>
                <a:gd name="T71" fmla="*/ 70 h 100"/>
                <a:gd name="T72" fmla="*/ 76 w 78"/>
                <a:gd name="T73" fmla="*/ 68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8" h="100">
                  <a:moveTo>
                    <a:pt x="76" y="68"/>
                  </a:moveTo>
                  <a:lnTo>
                    <a:pt x="76" y="68"/>
                  </a:lnTo>
                  <a:lnTo>
                    <a:pt x="72" y="66"/>
                  </a:lnTo>
                  <a:lnTo>
                    <a:pt x="70" y="68"/>
                  </a:lnTo>
                  <a:lnTo>
                    <a:pt x="66" y="60"/>
                  </a:lnTo>
                  <a:lnTo>
                    <a:pt x="64" y="54"/>
                  </a:lnTo>
                  <a:lnTo>
                    <a:pt x="62" y="44"/>
                  </a:lnTo>
                  <a:lnTo>
                    <a:pt x="62" y="36"/>
                  </a:lnTo>
                  <a:lnTo>
                    <a:pt x="64" y="1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56" y="12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40"/>
                  </a:lnTo>
                  <a:lnTo>
                    <a:pt x="14" y="48"/>
                  </a:lnTo>
                  <a:lnTo>
                    <a:pt x="16" y="56"/>
                  </a:lnTo>
                  <a:lnTo>
                    <a:pt x="16" y="66"/>
                  </a:lnTo>
                  <a:lnTo>
                    <a:pt x="12" y="84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20" y="88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60" y="70"/>
                  </a:lnTo>
                  <a:lnTo>
                    <a:pt x="68" y="72"/>
                  </a:lnTo>
                  <a:lnTo>
                    <a:pt x="68" y="74"/>
                  </a:lnTo>
                  <a:lnTo>
                    <a:pt x="70" y="76"/>
                  </a:lnTo>
                  <a:lnTo>
                    <a:pt x="74" y="76"/>
                  </a:lnTo>
                  <a:lnTo>
                    <a:pt x="78" y="74"/>
                  </a:lnTo>
                  <a:lnTo>
                    <a:pt x="78" y="70"/>
                  </a:lnTo>
                  <a:lnTo>
                    <a:pt x="76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Freeform 102"/>
            <p:cNvSpPr>
              <a:spLocks/>
            </p:cNvSpPr>
            <p:nvPr/>
          </p:nvSpPr>
          <p:spPr bwMode="auto">
            <a:xfrm>
              <a:off x="4228" y="3132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6 h 8"/>
                <a:gd name="T4" fmla="*/ 8 w 8"/>
                <a:gd name="T5" fmla="*/ 4 h 8"/>
                <a:gd name="T6" fmla="*/ 6 w 8"/>
                <a:gd name="T7" fmla="*/ 2 h 8"/>
                <a:gd name="T8" fmla="*/ 6 w 8"/>
                <a:gd name="T9" fmla="*/ 2 h 8"/>
                <a:gd name="T10" fmla="*/ 4 w 8"/>
                <a:gd name="T11" fmla="*/ 0 h 8"/>
                <a:gd name="T12" fmla="*/ 2 w 8"/>
                <a:gd name="T13" fmla="*/ 2 h 8"/>
                <a:gd name="T14" fmla="*/ 2 w 8"/>
                <a:gd name="T15" fmla="*/ 2 h 8"/>
                <a:gd name="T16" fmla="*/ 0 w 8"/>
                <a:gd name="T17" fmla="*/ 6 h 8"/>
                <a:gd name="T18" fmla="*/ 2 w 8"/>
                <a:gd name="T19" fmla="*/ 8 h 8"/>
                <a:gd name="T20" fmla="*/ 2 w 8"/>
                <a:gd name="T21" fmla="*/ 8 h 8"/>
                <a:gd name="T22" fmla="*/ 6 w 8"/>
                <a:gd name="T23" fmla="*/ 8 h 8"/>
                <a:gd name="T24" fmla="*/ 8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Freeform 103"/>
            <p:cNvSpPr>
              <a:spLocks/>
            </p:cNvSpPr>
            <p:nvPr/>
          </p:nvSpPr>
          <p:spPr bwMode="auto">
            <a:xfrm>
              <a:off x="4228" y="3132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6 h 8"/>
                <a:gd name="T4" fmla="*/ 8 w 8"/>
                <a:gd name="T5" fmla="*/ 4 h 8"/>
                <a:gd name="T6" fmla="*/ 6 w 8"/>
                <a:gd name="T7" fmla="*/ 2 h 8"/>
                <a:gd name="T8" fmla="*/ 6 w 8"/>
                <a:gd name="T9" fmla="*/ 2 h 8"/>
                <a:gd name="T10" fmla="*/ 4 w 8"/>
                <a:gd name="T11" fmla="*/ 0 h 8"/>
                <a:gd name="T12" fmla="*/ 2 w 8"/>
                <a:gd name="T13" fmla="*/ 2 h 8"/>
                <a:gd name="T14" fmla="*/ 2 w 8"/>
                <a:gd name="T15" fmla="*/ 2 h 8"/>
                <a:gd name="T16" fmla="*/ 0 w 8"/>
                <a:gd name="T17" fmla="*/ 6 h 8"/>
                <a:gd name="T18" fmla="*/ 2 w 8"/>
                <a:gd name="T19" fmla="*/ 8 h 8"/>
                <a:gd name="T20" fmla="*/ 2 w 8"/>
                <a:gd name="T21" fmla="*/ 8 h 8"/>
                <a:gd name="T22" fmla="*/ 6 w 8"/>
                <a:gd name="T23" fmla="*/ 8 h 8"/>
                <a:gd name="T24" fmla="*/ 8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Freeform 104"/>
            <p:cNvSpPr>
              <a:spLocks/>
            </p:cNvSpPr>
            <p:nvPr/>
          </p:nvSpPr>
          <p:spPr bwMode="auto">
            <a:xfrm>
              <a:off x="4302" y="3016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4 w 8"/>
                <a:gd name="T5" fmla="*/ 8 h 8"/>
                <a:gd name="T6" fmla="*/ 2 w 8"/>
                <a:gd name="T7" fmla="*/ 8 h 8"/>
                <a:gd name="T8" fmla="*/ 2 w 8"/>
                <a:gd name="T9" fmla="*/ 8 h 8"/>
                <a:gd name="T10" fmla="*/ 0 w 8"/>
                <a:gd name="T11" fmla="*/ 6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0 h 8"/>
                <a:gd name="T18" fmla="*/ 6 w 8"/>
                <a:gd name="T19" fmla="*/ 2 h 8"/>
                <a:gd name="T20" fmla="*/ 6 w 8"/>
                <a:gd name="T21" fmla="*/ 2 h 8"/>
                <a:gd name="T22" fmla="*/ 8 w 8"/>
                <a:gd name="T23" fmla="*/ 4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Freeform 105"/>
            <p:cNvSpPr>
              <a:spLocks/>
            </p:cNvSpPr>
            <p:nvPr/>
          </p:nvSpPr>
          <p:spPr bwMode="auto">
            <a:xfrm>
              <a:off x="4302" y="3016"/>
              <a:ext cx="8" cy="8"/>
            </a:xfrm>
            <a:custGeom>
              <a:avLst/>
              <a:gdLst>
                <a:gd name="T0" fmla="*/ 6 w 8"/>
                <a:gd name="T1" fmla="*/ 6 h 8"/>
                <a:gd name="T2" fmla="*/ 6 w 8"/>
                <a:gd name="T3" fmla="*/ 6 h 8"/>
                <a:gd name="T4" fmla="*/ 4 w 8"/>
                <a:gd name="T5" fmla="*/ 8 h 8"/>
                <a:gd name="T6" fmla="*/ 2 w 8"/>
                <a:gd name="T7" fmla="*/ 8 h 8"/>
                <a:gd name="T8" fmla="*/ 2 w 8"/>
                <a:gd name="T9" fmla="*/ 8 h 8"/>
                <a:gd name="T10" fmla="*/ 0 w 8"/>
                <a:gd name="T11" fmla="*/ 6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0 h 8"/>
                <a:gd name="T18" fmla="*/ 6 w 8"/>
                <a:gd name="T19" fmla="*/ 2 h 8"/>
                <a:gd name="T20" fmla="*/ 6 w 8"/>
                <a:gd name="T21" fmla="*/ 2 h 8"/>
                <a:gd name="T22" fmla="*/ 8 w 8"/>
                <a:gd name="T23" fmla="*/ 4 h 8"/>
                <a:gd name="T24" fmla="*/ 6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Freeform 106"/>
            <p:cNvSpPr>
              <a:spLocks/>
            </p:cNvSpPr>
            <p:nvPr/>
          </p:nvSpPr>
          <p:spPr bwMode="auto">
            <a:xfrm>
              <a:off x="4254" y="3058"/>
              <a:ext cx="30" cy="42"/>
            </a:xfrm>
            <a:custGeom>
              <a:avLst/>
              <a:gdLst>
                <a:gd name="T0" fmla="*/ 0 w 30"/>
                <a:gd name="T1" fmla="*/ 10 h 42"/>
                <a:gd name="T2" fmla="*/ 0 w 30"/>
                <a:gd name="T3" fmla="*/ 10 h 42"/>
                <a:gd name="T4" fmla="*/ 2 w 30"/>
                <a:gd name="T5" fmla="*/ 24 h 42"/>
                <a:gd name="T6" fmla="*/ 2 w 30"/>
                <a:gd name="T7" fmla="*/ 24 h 42"/>
                <a:gd name="T8" fmla="*/ 2 w 30"/>
                <a:gd name="T9" fmla="*/ 34 h 42"/>
                <a:gd name="T10" fmla="*/ 2 w 30"/>
                <a:gd name="T11" fmla="*/ 42 h 42"/>
                <a:gd name="T12" fmla="*/ 2 w 30"/>
                <a:gd name="T13" fmla="*/ 42 h 42"/>
                <a:gd name="T14" fmla="*/ 8 w 30"/>
                <a:gd name="T15" fmla="*/ 38 h 42"/>
                <a:gd name="T16" fmla="*/ 18 w 30"/>
                <a:gd name="T17" fmla="*/ 34 h 42"/>
                <a:gd name="T18" fmla="*/ 18 w 30"/>
                <a:gd name="T19" fmla="*/ 34 h 42"/>
                <a:gd name="T20" fmla="*/ 30 w 30"/>
                <a:gd name="T21" fmla="*/ 30 h 42"/>
                <a:gd name="T22" fmla="*/ 30 w 30"/>
                <a:gd name="T23" fmla="*/ 30 h 42"/>
                <a:gd name="T24" fmla="*/ 28 w 30"/>
                <a:gd name="T25" fmla="*/ 18 h 42"/>
                <a:gd name="T26" fmla="*/ 28 w 30"/>
                <a:gd name="T27" fmla="*/ 18 h 42"/>
                <a:gd name="T28" fmla="*/ 28 w 30"/>
                <a:gd name="T29" fmla="*/ 8 h 42"/>
                <a:gd name="T30" fmla="*/ 28 w 30"/>
                <a:gd name="T31" fmla="*/ 0 h 42"/>
                <a:gd name="T32" fmla="*/ 28 w 30"/>
                <a:gd name="T33" fmla="*/ 0 h 42"/>
                <a:gd name="T34" fmla="*/ 22 w 30"/>
                <a:gd name="T35" fmla="*/ 4 h 42"/>
                <a:gd name="T36" fmla="*/ 12 w 30"/>
                <a:gd name="T37" fmla="*/ 8 h 42"/>
                <a:gd name="T38" fmla="*/ 12 w 30"/>
                <a:gd name="T39" fmla="*/ 8 h 42"/>
                <a:gd name="T40" fmla="*/ 0 w 30"/>
                <a:gd name="T41" fmla="*/ 1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42">
                  <a:moveTo>
                    <a:pt x="0" y="10"/>
                  </a:moveTo>
                  <a:lnTo>
                    <a:pt x="0" y="10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2" y="42"/>
                  </a:lnTo>
                  <a:lnTo>
                    <a:pt x="8" y="38"/>
                  </a:lnTo>
                  <a:lnTo>
                    <a:pt x="18" y="34"/>
                  </a:lnTo>
                  <a:lnTo>
                    <a:pt x="30" y="30"/>
                  </a:lnTo>
                  <a:lnTo>
                    <a:pt x="28" y="18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Freeform 107"/>
            <p:cNvSpPr>
              <a:spLocks/>
            </p:cNvSpPr>
            <p:nvPr/>
          </p:nvSpPr>
          <p:spPr bwMode="auto">
            <a:xfrm>
              <a:off x="4254" y="3058"/>
              <a:ext cx="30" cy="42"/>
            </a:xfrm>
            <a:custGeom>
              <a:avLst/>
              <a:gdLst>
                <a:gd name="T0" fmla="*/ 0 w 30"/>
                <a:gd name="T1" fmla="*/ 10 h 42"/>
                <a:gd name="T2" fmla="*/ 0 w 30"/>
                <a:gd name="T3" fmla="*/ 10 h 42"/>
                <a:gd name="T4" fmla="*/ 2 w 30"/>
                <a:gd name="T5" fmla="*/ 24 h 42"/>
                <a:gd name="T6" fmla="*/ 2 w 30"/>
                <a:gd name="T7" fmla="*/ 24 h 42"/>
                <a:gd name="T8" fmla="*/ 2 w 30"/>
                <a:gd name="T9" fmla="*/ 34 h 42"/>
                <a:gd name="T10" fmla="*/ 2 w 30"/>
                <a:gd name="T11" fmla="*/ 42 h 42"/>
                <a:gd name="T12" fmla="*/ 2 w 30"/>
                <a:gd name="T13" fmla="*/ 42 h 42"/>
                <a:gd name="T14" fmla="*/ 8 w 30"/>
                <a:gd name="T15" fmla="*/ 38 h 42"/>
                <a:gd name="T16" fmla="*/ 18 w 30"/>
                <a:gd name="T17" fmla="*/ 34 h 42"/>
                <a:gd name="T18" fmla="*/ 18 w 30"/>
                <a:gd name="T19" fmla="*/ 34 h 42"/>
                <a:gd name="T20" fmla="*/ 30 w 30"/>
                <a:gd name="T21" fmla="*/ 30 h 42"/>
                <a:gd name="T22" fmla="*/ 30 w 30"/>
                <a:gd name="T23" fmla="*/ 30 h 42"/>
                <a:gd name="T24" fmla="*/ 28 w 30"/>
                <a:gd name="T25" fmla="*/ 18 h 42"/>
                <a:gd name="T26" fmla="*/ 28 w 30"/>
                <a:gd name="T27" fmla="*/ 18 h 42"/>
                <a:gd name="T28" fmla="*/ 28 w 30"/>
                <a:gd name="T29" fmla="*/ 8 h 42"/>
                <a:gd name="T30" fmla="*/ 28 w 30"/>
                <a:gd name="T31" fmla="*/ 0 h 42"/>
                <a:gd name="T32" fmla="*/ 28 w 30"/>
                <a:gd name="T33" fmla="*/ 0 h 42"/>
                <a:gd name="T34" fmla="*/ 22 w 30"/>
                <a:gd name="T35" fmla="*/ 4 h 42"/>
                <a:gd name="T36" fmla="*/ 12 w 30"/>
                <a:gd name="T37" fmla="*/ 8 h 42"/>
                <a:gd name="T38" fmla="*/ 12 w 30"/>
                <a:gd name="T39" fmla="*/ 8 h 42"/>
                <a:gd name="T40" fmla="*/ 0 w 30"/>
                <a:gd name="T41" fmla="*/ 1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42">
                  <a:moveTo>
                    <a:pt x="0" y="10"/>
                  </a:moveTo>
                  <a:lnTo>
                    <a:pt x="0" y="10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2" y="42"/>
                  </a:lnTo>
                  <a:lnTo>
                    <a:pt x="8" y="38"/>
                  </a:lnTo>
                  <a:lnTo>
                    <a:pt x="18" y="34"/>
                  </a:lnTo>
                  <a:lnTo>
                    <a:pt x="30" y="30"/>
                  </a:lnTo>
                  <a:lnTo>
                    <a:pt x="28" y="18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2" y="8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Freeform 108"/>
            <p:cNvSpPr>
              <a:spLocks noEditPoints="1"/>
            </p:cNvSpPr>
            <p:nvPr/>
          </p:nvSpPr>
          <p:spPr bwMode="auto">
            <a:xfrm>
              <a:off x="4314" y="2832"/>
              <a:ext cx="88" cy="112"/>
            </a:xfrm>
            <a:custGeom>
              <a:avLst/>
              <a:gdLst>
                <a:gd name="T0" fmla="*/ 32 w 88"/>
                <a:gd name="T1" fmla="*/ 98 h 112"/>
                <a:gd name="T2" fmla="*/ 28 w 88"/>
                <a:gd name="T3" fmla="*/ 70 h 112"/>
                <a:gd name="T4" fmla="*/ 14 w 88"/>
                <a:gd name="T5" fmla="*/ 48 h 112"/>
                <a:gd name="T6" fmla="*/ 26 w 88"/>
                <a:gd name="T7" fmla="*/ 44 h 112"/>
                <a:gd name="T8" fmla="*/ 48 w 88"/>
                <a:gd name="T9" fmla="*/ 26 h 112"/>
                <a:gd name="T10" fmla="*/ 56 w 88"/>
                <a:gd name="T11" fmla="*/ 14 h 112"/>
                <a:gd name="T12" fmla="*/ 60 w 88"/>
                <a:gd name="T13" fmla="*/ 42 h 112"/>
                <a:gd name="T14" fmla="*/ 74 w 88"/>
                <a:gd name="T15" fmla="*/ 64 h 112"/>
                <a:gd name="T16" fmla="*/ 62 w 88"/>
                <a:gd name="T17" fmla="*/ 68 h 112"/>
                <a:gd name="T18" fmla="*/ 40 w 88"/>
                <a:gd name="T19" fmla="*/ 86 h 112"/>
                <a:gd name="T20" fmla="*/ 84 w 88"/>
                <a:gd name="T21" fmla="*/ 62 h 112"/>
                <a:gd name="T22" fmla="*/ 80 w 88"/>
                <a:gd name="T23" fmla="*/ 62 h 112"/>
                <a:gd name="T24" fmla="*/ 78 w 88"/>
                <a:gd name="T25" fmla="*/ 62 h 112"/>
                <a:gd name="T26" fmla="*/ 68 w 88"/>
                <a:gd name="T27" fmla="*/ 52 h 112"/>
                <a:gd name="T28" fmla="*/ 62 w 88"/>
                <a:gd name="T29" fmla="*/ 34 h 112"/>
                <a:gd name="T30" fmla="*/ 62 w 88"/>
                <a:gd name="T31" fmla="*/ 2 h 112"/>
                <a:gd name="T32" fmla="*/ 60 w 88"/>
                <a:gd name="T33" fmla="*/ 0 h 112"/>
                <a:gd name="T34" fmla="*/ 60 w 88"/>
                <a:gd name="T35" fmla="*/ 0 h 112"/>
                <a:gd name="T36" fmla="*/ 60 w 88"/>
                <a:gd name="T37" fmla="*/ 0 h 112"/>
                <a:gd name="T38" fmla="*/ 58 w 88"/>
                <a:gd name="T39" fmla="*/ 0 h 112"/>
                <a:gd name="T40" fmla="*/ 50 w 88"/>
                <a:gd name="T41" fmla="*/ 14 h 112"/>
                <a:gd name="T42" fmla="*/ 32 w 88"/>
                <a:gd name="T43" fmla="*/ 34 h 112"/>
                <a:gd name="T44" fmla="*/ 18 w 88"/>
                <a:gd name="T45" fmla="*/ 42 h 112"/>
                <a:gd name="T46" fmla="*/ 10 w 88"/>
                <a:gd name="T47" fmla="*/ 44 h 112"/>
                <a:gd name="T48" fmla="*/ 8 w 88"/>
                <a:gd name="T49" fmla="*/ 40 h 112"/>
                <a:gd name="T50" fmla="*/ 2 w 88"/>
                <a:gd name="T51" fmla="*/ 40 h 112"/>
                <a:gd name="T52" fmla="*/ 0 w 88"/>
                <a:gd name="T53" fmla="*/ 44 h 112"/>
                <a:gd name="T54" fmla="*/ 4 w 88"/>
                <a:gd name="T55" fmla="*/ 50 h 112"/>
                <a:gd name="T56" fmla="*/ 6 w 88"/>
                <a:gd name="T57" fmla="*/ 50 h 112"/>
                <a:gd name="T58" fmla="*/ 10 w 88"/>
                <a:gd name="T59" fmla="*/ 48 h 112"/>
                <a:gd name="T60" fmla="*/ 10 w 88"/>
                <a:gd name="T61" fmla="*/ 48 h 112"/>
                <a:gd name="T62" fmla="*/ 20 w 88"/>
                <a:gd name="T63" fmla="*/ 60 h 112"/>
                <a:gd name="T64" fmla="*/ 26 w 88"/>
                <a:gd name="T65" fmla="*/ 76 h 112"/>
                <a:gd name="T66" fmla="*/ 26 w 88"/>
                <a:gd name="T67" fmla="*/ 110 h 112"/>
                <a:gd name="T68" fmla="*/ 28 w 88"/>
                <a:gd name="T69" fmla="*/ 112 h 112"/>
                <a:gd name="T70" fmla="*/ 28 w 88"/>
                <a:gd name="T71" fmla="*/ 112 h 112"/>
                <a:gd name="T72" fmla="*/ 28 w 88"/>
                <a:gd name="T73" fmla="*/ 112 h 112"/>
                <a:gd name="T74" fmla="*/ 30 w 88"/>
                <a:gd name="T75" fmla="*/ 110 h 112"/>
                <a:gd name="T76" fmla="*/ 36 w 88"/>
                <a:gd name="T77" fmla="*/ 98 h 112"/>
                <a:gd name="T78" fmla="*/ 54 w 88"/>
                <a:gd name="T79" fmla="*/ 76 h 112"/>
                <a:gd name="T80" fmla="*/ 70 w 88"/>
                <a:gd name="T81" fmla="*/ 68 h 112"/>
                <a:gd name="T82" fmla="*/ 76 w 88"/>
                <a:gd name="T83" fmla="*/ 68 h 112"/>
                <a:gd name="T84" fmla="*/ 78 w 88"/>
                <a:gd name="T85" fmla="*/ 68 h 112"/>
                <a:gd name="T86" fmla="*/ 80 w 88"/>
                <a:gd name="T87" fmla="*/ 72 h 112"/>
                <a:gd name="T88" fmla="*/ 84 w 88"/>
                <a:gd name="T89" fmla="*/ 72 h 112"/>
                <a:gd name="T90" fmla="*/ 88 w 88"/>
                <a:gd name="T91" fmla="*/ 68 h 112"/>
                <a:gd name="T92" fmla="*/ 84 w 88"/>
                <a:gd name="T93" fmla="*/ 62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8" h="112">
                  <a:moveTo>
                    <a:pt x="32" y="98"/>
                  </a:moveTo>
                  <a:lnTo>
                    <a:pt x="32" y="98"/>
                  </a:lnTo>
                  <a:lnTo>
                    <a:pt x="32" y="84"/>
                  </a:lnTo>
                  <a:lnTo>
                    <a:pt x="28" y="70"/>
                  </a:lnTo>
                  <a:lnTo>
                    <a:pt x="22" y="56"/>
                  </a:lnTo>
                  <a:lnTo>
                    <a:pt x="14" y="48"/>
                  </a:lnTo>
                  <a:lnTo>
                    <a:pt x="26" y="44"/>
                  </a:lnTo>
                  <a:lnTo>
                    <a:pt x="38" y="36"/>
                  </a:lnTo>
                  <a:lnTo>
                    <a:pt x="48" y="26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74" y="64"/>
                  </a:lnTo>
                  <a:lnTo>
                    <a:pt x="62" y="68"/>
                  </a:lnTo>
                  <a:lnTo>
                    <a:pt x="50" y="76"/>
                  </a:lnTo>
                  <a:lnTo>
                    <a:pt x="40" y="86"/>
                  </a:lnTo>
                  <a:lnTo>
                    <a:pt x="32" y="98"/>
                  </a:lnTo>
                  <a:close/>
                  <a:moveTo>
                    <a:pt x="84" y="62"/>
                  </a:moveTo>
                  <a:lnTo>
                    <a:pt x="84" y="62"/>
                  </a:lnTo>
                  <a:lnTo>
                    <a:pt x="80" y="62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68" y="52"/>
                  </a:lnTo>
                  <a:lnTo>
                    <a:pt x="64" y="44"/>
                  </a:lnTo>
                  <a:lnTo>
                    <a:pt x="62" y="34"/>
                  </a:lnTo>
                  <a:lnTo>
                    <a:pt x="60" y="1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0" y="14"/>
                  </a:lnTo>
                  <a:lnTo>
                    <a:pt x="40" y="28"/>
                  </a:lnTo>
                  <a:lnTo>
                    <a:pt x="32" y="34"/>
                  </a:lnTo>
                  <a:lnTo>
                    <a:pt x="26" y="40"/>
                  </a:lnTo>
                  <a:lnTo>
                    <a:pt x="18" y="42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10" y="48"/>
                  </a:lnTo>
                  <a:lnTo>
                    <a:pt x="14" y="54"/>
                  </a:lnTo>
                  <a:lnTo>
                    <a:pt x="20" y="60"/>
                  </a:lnTo>
                  <a:lnTo>
                    <a:pt x="22" y="68"/>
                  </a:lnTo>
                  <a:lnTo>
                    <a:pt x="26" y="76"/>
                  </a:lnTo>
                  <a:lnTo>
                    <a:pt x="28" y="94"/>
                  </a:lnTo>
                  <a:lnTo>
                    <a:pt x="26" y="110"/>
                  </a:lnTo>
                  <a:lnTo>
                    <a:pt x="28" y="112"/>
                  </a:lnTo>
                  <a:lnTo>
                    <a:pt x="30" y="110"/>
                  </a:lnTo>
                  <a:lnTo>
                    <a:pt x="36" y="98"/>
                  </a:lnTo>
                  <a:lnTo>
                    <a:pt x="48" y="84"/>
                  </a:lnTo>
                  <a:lnTo>
                    <a:pt x="54" y="76"/>
                  </a:lnTo>
                  <a:lnTo>
                    <a:pt x="62" y="72"/>
                  </a:lnTo>
                  <a:lnTo>
                    <a:pt x="70" y="68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4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Freeform 109"/>
            <p:cNvSpPr>
              <a:spLocks/>
            </p:cNvSpPr>
            <p:nvPr/>
          </p:nvSpPr>
          <p:spPr bwMode="auto">
            <a:xfrm>
              <a:off x="4328" y="2846"/>
              <a:ext cx="60" cy="84"/>
            </a:xfrm>
            <a:custGeom>
              <a:avLst/>
              <a:gdLst>
                <a:gd name="T0" fmla="*/ 18 w 60"/>
                <a:gd name="T1" fmla="*/ 84 h 84"/>
                <a:gd name="T2" fmla="*/ 18 w 60"/>
                <a:gd name="T3" fmla="*/ 84 h 84"/>
                <a:gd name="T4" fmla="*/ 18 w 60"/>
                <a:gd name="T5" fmla="*/ 70 h 84"/>
                <a:gd name="T6" fmla="*/ 14 w 60"/>
                <a:gd name="T7" fmla="*/ 56 h 84"/>
                <a:gd name="T8" fmla="*/ 8 w 60"/>
                <a:gd name="T9" fmla="*/ 42 h 84"/>
                <a:gd name="T10" fmla="*/ 0 w 60"/>
                <a:gd name="T11" fmla="*/ 34 h 84"/>
                <a:gd name="T12" fmla="*/ 0 w 60"/>
                <a:gd name="T13" fmla="*/ 34 h 84"/>
                <a:gd name="T14" fmla="*/ 12 w 60"/>
                <a:gd name="T15" fmla="*/ 30 h 84"/>
                <a:gd name="T16" fmla="*/ 24 w 60"/>
                <a:gd name="T17" fmla="*/ 22 h 84"/>
                <a:gd name="T18" fmla="*/ 34 w 60"/>
                <a:gd name="T19" fmla="*/ 12 h 84"/>
                <a:gd name="T20" fmla="*/ 42 w 60"/>
                <a:gd name="T21" fmla="*/ 0 h 84"/>
                <a:gd name="T22" fmla="*/ 42 w 60"/>
                <a:gd name="T23" fmla="*/ 0 h 84"/>
                <a:gd name="T24" fmla="*/ 42 w 60"/>
                <a:gd name="T25" fmla="*/ 14 h 84"/>
                <a:gd name="T26" fmla="*/ 46 w 60"/>
                <a:gd name="T27" fmla="*/ 28 h 84"/>
                <a:gd name="T28" fmla="*/ 52 w 60"/>
                <a:gd name="T29" fmla="*/ 40 h 84"/>
                <a:gd name="T30" fmla="*/ 60 w 60"/>
                <a:gd name="T31" fmla="*/ 50 h 84"/>
                <a:gd name="T32" fmla="*/ 60 w 60"/>
                <a:gd name="T33" fmla="*/ 50 h 84"/>
                <a:gd name="T34" fmla="*/ 48 w 60"/>
                <a:gd name="T35" fmla="*/ 54 h 84"/>
                <a:gd name="T36" fmla="*/ 36 w 60"/>
                <a:gd name="T37" fmla="*/ 62 h 84"/>
                <a:gd name="T38" fmla="*/ 26 w 60"/>
                <a:gd name="T39" fmla="*/ 72 h 84"/>
                <a:gd name="T40" fmla="*/ 18 w 60"/>
                <a:gd name="T41" fmla="*/ 84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84">
                  <a:moveTo>
                    <a:pt x="18" y="84"/>
                  </a:moveTo>
                  <a:lnTo>
                    <a:pt x="18" y="84"/>
                  </a:lnTo>
                  <a:lnTo>
                    <a:pt x="18" y="70"/>
                  </a:lnTo>
                  <a:lnTo>
                    <a:pt x="14" y="56"/>
                  </a:lnTo>
                  <a:lnTo>
                    <a:pt x="8" y="42"/>
                  </a:lnTo>
                  <a:lnTo>
                    <a:pt x="0" y="34"/>
                  </a:lnTo>
                  <a:lnTo>
                    <a:pt x="12" y="30"/>
                  </a:lnTo>
                  <a:lnTo>
                    <a:pt x="24" y="22"/>
                  </a:lnTo>
                  <a:lnTo>
                    <a:pt x="34" y="12"/>
                  </a:lnTo>
                  <a:lnTo>
                    <a:pt x="42" y="0"/>
                  </a:lnTo>
                  <a:lnTo>
                    <a:pt x="42" y="14"/>
                  </a:lnTo>
                  <a:lnTo>
                    <a:pt x="46" y="28"/>
                  </a:lnTo>
                  <a:lnTo>
                    <a:pt x="52" y="4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36" y="62"/>
                  </a:lnTo>
                  <a:lnTo>
                    <a:pt x="26" y="72"/>
                  </a:lnTo>
                  <a:lnTo>
                    <a:pt x="1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110"/>
            <p:cNvSpPr>
              <a:spLocks/>
            </p:cNvSpPr>
            <p:nvPr/>
          </p:nvSpPr>
          <p:spPr bwMode="auto">
            <a:xfrm>
              <a:off x="4314" y="2832"/>
              <a:ext cx="88" cy="112"/>
            </a:xfrm>
            <a:custGeom>
              <a:avLst/>
              <a:gdLst>
                <a:gd name="T0" fmla="*/ 84 w 88"/>
                <a:gd name="T1" fmla="*/ 62 h 112"/>
                <a:gd name="T2" fmla="*/ 78 w 88"/>
                <a:gd name="T3" fmla="*/ 62 h 112"/>
                <a:gd name="T4" fmla="*/ 72 w 88"/>
                <a:gd name="T5" fmla="*/ 58 h 112"/>
                <a:gd name="T6" fmla="*/ 64 w 88"/>
                <a:gd name="T7" fmla="*/ 44 h 112"/>
                <a:gd name="T8" fmla="*/ 60 w 88"/>
                <a:gd name="T9" fmla="*/ 16 h 112"/>
                <a:gd name="T10" fmla="*/ 62 w 88"/>
                <a:gd name="T11" fmla="*/ 2 h 112"/>
                <a:gd name="T12" fmla="*/ 60 w 88"/>
                <a:gd name="T13" fmla="*/ 0 h 112"/>
                <a:gd name="T14" fmla="*/ 60 w 88"/>
                <a:gd name="T15" fmla="*/ 0 h 112"/>
                <a:gd name="T16" fmla="*/ 60 w 88"/>
                <a:gd name="T17" fmla="*/ 0 h 112"/>
                <a:gd name="T18" fmla="*/ 58 w 88"/>
                <a:gd name="T19" fmla="*/ 0 h 112"/>
                <a:gd name="T20" fmla="*/ 40 w 88"/>
                <a:gd name="T21" fmla="*/ 28 h 112"/>
                <a:gd name="T22" fmla="*/ 26 w 88"/>
                <a:gd name="T23" fmla="*/ 40 h 112"/>
                <a:gd name="T24" fmla="*/ 10 w 88"/>
                <a:gd name="T25" fmla="*/ 44 h 112"/>
                <a:gd name="T26" fmla="*/ 10 w 88"/>
                <a:gd name="T27" fmla="*/ 42 h 112"/>
                <a:gd name="T28" fmla="*/ 8 w 88"/>
                <a:gd name="T29" fmla="*/ 40 h 112"/>
                <a:gd name="T30" fmla="*/ 0 w 88"/>
                <a:gd name="T31" fmla="*/ 44 h 112"/>
                <a:gd name="T32" fmla="*/ 0 w 88"/>
                <a:gd name="T33" fmla="*/ 48 h 112"/>
                <a:gd name="T34" fmla="*/ 4 w 88"/>
                <a:gd name="T35" fmla="*/ 50 h 112"/>
                <a:gd name="T36" fmla="*/ 10 w 88"/>
                <a:gd name="T37" fmla="*/ 48 h 112"/>
                <a:gd name="T38" fmla="*/ 10 w 88"/>
                <a:gd name="T39" fmla="*/ 48 h 112"/>
                <a:gd name="T40" fmla="*/ 14 w 88"/>
                <a:gd name="T41" fmla="*/ 54 h 112"/>
                <a:gd name="T42" fmla="*/ 22 w 88"/>
                <a:gd name="T43" fmla="*/ 68 h 112"/>
                <a:gd name="T44" fmla="*/ 28 w 88"/>
                <a:gd name="T45" fmla="*/ 94 h 112"/>
                <a:gd name="T46" fmla="*/ 26 w 88"/>
                <a:gd name="T47" fmla="*/ 110 h 112"/>
                <a:gd name="T48" fmla="*/ 28 w 88"/>
                <a:gd name="T49" fmla="*/ 112 h 112"/>
                <a:gd name="T50" fmla="*/ 28 w 88"/>
                <a:gd name="T51" fmla="*/ 112 h 112"/>
                <a:gd name="T52" fmla="*/ 28 w 88"/>
                <a:gd name="T53" fmla="*/ 112 h 112"/>
                <a:gd name="T54" fmla="*/ 30 w 88"/>
                <a:gd name="T55" fmla="*/ 110 h 112"/>
                <a:gd name="T56" fmla="*/ 48 w 88"/>
                <a:gd name="T57" fmla="*/ 84 h 112"/>
                <a:gd name="T58" fmla="*/ 62 w 88"/>
                <a:gd name="T59" fmla="*/ 72 h 112"/>
                <a:gd name="T60" fmla="*/ 76 w 88"/>
                <a:gd name="T61" fmla="*/ 68 h 112"/>
                <a:gd name="T62" fmla="*/ 78 w 88"/>
                <a:gd name="T63" fmla="*/ 68 h 112"/>
                <a:gd name="T64" fmla="*/ 78 w 88"/>
                <a:gd name="T65" fmla="*/ 70 h 112"/>
                <a:gd name="T66" fmla="*/ 80 w 88"/>
                <a:gd name="T67" fmla="*/ 72 h 112"/>
                <a:gd name="T68" fmla="*/ 88 w 88"/>
                <a:gd name="T69" fmla="*/ 68 h 112"/>
                <a:gd name="T70" fmla="*/ 86 w 88"/>
                <a:gd name="T71" fmla="*/ 64 h 112"/>
                <a:gd name="T72" fmla="*/ 84 w 88"/>
                <a:gd name="T73" fmla="*/ 62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8" h="112">
                  <a:moveTo>
                    <a:pt x="84" y="62"/>
                  </a:moveTo>
                  <a:lnTo>
                    <a:pt x="84" y="62"/>
                  </a:lnTo>
                  <a:lnTo>
                    <a:pt x="80" y="62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68" y="52"/>
                  </a:lnTo>
                  <a:lnTo>
                    <a:pt x="64" y="44"/>
                  </a:lnTo>
                  <a:lnTo>
                    <a:pt x="62" y="34"/>
                  </a:lnTo>
                  <a:lnTo>
                    <a:pt x="60" y="1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0" y="14"/>
                  </a:lnTo>
                  <a:lnTo>
                    <a:pt x="40" y="28"/>
                  </a:lnTo>
                  <a:lnTo>
                    <a:pt x="32" y="34"/>
                  </a:lnTo>
                  <a:lnTo>
                    <a:pt x="26" y="40"/>
                  </a:lnTo>
                  <a:lnTo>
                    <a:pt x="18" y="42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10" y="48"/>
                  </a:lnTo>
                  <a:lnTo>
                    <a:pt x="14" y="54"/>
                  </a:lnTo>
                  <a:lnTo>
                    <a:pt x="20" y="60"/>
                  </a:lnTo>
                  <a:lnTo>
                    <a:pt x="22" y="68"/>
                  </a:lnTo>
                  <a:lnTo>
                    <a:pt x="26" y="76"/>
                  </a:lnTo>
                  <a:lnTo>
                    <a:pt x="28" y="94"/>
                  </a:lnTo>
                  <a:lnTo>
                    <a:pt x="26" y="110"/>
                  </a:lnTo>
                  <a:lnTo>
                    <a:pt x="28" y="112"/>
                  </a:lnTo>
                  <a:lnTo>
                    <a:pt x="30" y="110"/>
                  </a:lnTo>
                  <a:lnTo>
                    <a:pt x="36" y="98"/>
                  </a:lnTo>
                  <a:lnTo>
                    <a:pt x="48" y="84"/>
                  </a:lnTo>
                  <a:lnTo>
                    <a:pt x="54" y="76"/>
                  </a:lnTo>
                  <a:lnTo>
                    <a:pt x="62" y="72"/>
                  </a:lnTo>
                  <a:lnTo>
                    <a:pt x="70" y="68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Freeform 111"/>
            <p:cNvSpPr>
              <a:spLocks/>
            </p:cNvSpPr>
            <p:nvPr/>
          </p:nvSpPr>
          <p:spPr bwMode="auto">
            <a:xfrm>
              <a:off x="4334" y="29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2 h 8"/>
                <a:gd name="T6" fmla="*/ 6 w 8"/>
                <a:gd name="T7" fmla="*/ 0 h 8"/>
                <a:gd name="T8" fmla="*/ 6 w 8"/>
                <a:gd name="T9" fmla="*/ 0 h 8"/>
                <a:gd name="T10" fmla="*/ 2 w 8"/>
                <a:gd name="T11" fmla="*/ 0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6 h 8"/>
                <a:gd name="T18" fmla="*/ 4 w 8"/>
                <a:gd name="T19" fmla="*/ 8 h 8"/>
                <a:gd name="T20" fmla="*/ 4 w 8"/>
                <a:gd name="T21" fmla="*/ 8 h 8"/>
                <a:gd name="T22" fmla="*/ 6 w 8"/>
                <a:gd name="T23" fmla="*/ 8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Freeform 112"/>
            <p:cNvSpPr>
              <a:spLocks/>
            </p:cNvSpPr>
            <p:nvPr/>
          </p:nvSpPr>
          <p:spPr bwMode="auto">
            <a:xfrm>
              <a:off x="4334" y="29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2 h 8"/>
                <a:gd name="T6" fmla="*/ 6 w 8"/>
                <a:gd name="T7" fmla="*/ 0 h 8"/>
                <a:gd name="T8" fmla="*/ 6 w 8"/>
                <a:gd name="T9" fmla="*/ 0 h 8"/>
                <a:gd name="T10" fmla="*/ 2 w 8"/>
                <a:gd name="T11" fmla="*/ 0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6 h 8"/>
                <a:gd name="T18" fmla="*/ 4 w 8"/>
                <a:gd name="T19" fmla="*/ 8 h 8"/>
                <a:gd name="T20" fmla="*/ 4 w 8"/>
                <a:gd name="T21" fmla="*/ 8 h 8"/>
                <a:gd name="T22" fmla="*/ 6 w 8"/>
                <a:gd name="T23" fmla="*/ 8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113"/>
            <p:cNvSpPr>
              <a:spLocks/>
            </p:cNvSpPr>
            <p:nvPr/>
          </p:nvSpPr>
          <p:spPr bwMode="auto">
            <a:xfrm>
              <a:off x="4372" y="28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6 w 8"/>
                <a:gd name="T5" fmla="*/ 8 h 8"/>
                <a:gd name="T6" fmla="*/ 4 w 8"/>
                <a:gd name="T7" fmla="*/ 8 h 8"/>
                <a:gd name="T8" fmla="*/ 4 w 8"/>
                <a:gd name="T9" fmla="*/ 8 h 8"/>
                <a:gd name="T10" fmla="*/ 2 w 8"/>
                <a:gd name="T11" fmla="*/ 6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0 h 8"/>
                <a:gd name="T18" fmla="*/ 6 w 8"/>
                <a:gd name="T19" fmla="*/ 0 h 8"/>
                <a:gd name="T20" fmla="*/ 6 w 8"/>
                <a:gd name="T21" fmla="*/ 0 h 8"/>
                <a:gd name="T22" fmla="*/ 8 w 8"/>
                <a:gd name="T23" fmla="*/ 2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114"/>
            <p:cNvSpPr>
              <a:spLocks/>
            </p:cNvSpPr>
            <p:nvPr/>
          </p:nvSpPr>
          <p:spPr bwMode="auto">
            <a:xfrm>
              <a:off x="4372" y="28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6 w 8"/>
                <a:gd name="T5" fmla="*/ 8 h 8"/>
                <a:gd name="T6" fmla="*/ 4 w 8"/>
                <a:gd name="T7" fmla="*/ 8 h 8"/>
                <a:gd name="T8" fmla="*/ 4 w 8"/>
                <a:gd name="T9" fmla="*/ 8 h 8"/>
                <a:gd name="T10" fmla="*/ 2 w 8"/>
                <a:gd name="T11" fmla="*/ 6 h 8"/>
                <a:gd name="T12" fmla="*/ 0 w 8"/>
                <a:gd name="T13" fmla="*/ 2 h 8"/>
                <a:gd name="T14" fmla="*/ 0 w 8"/>
                <a:gd name="T15" fmla="*/ 2 h 8"/>
                <a:gd name="T16" fmla="*/ 2 w 8"/>
                <a:gd name="T17" fmla="*/ 0 h 8"/>
                <a:gd name="T18" fmla="*/ 6 w 8"/>
                <a:gd name="T19" fmla="*/ 0 h 8"/>
                <a:gd name="T20" fmla="*/ 6 w 8"/>
                <a:gd name="T21" fmla="*/ 0 h 8"/>
                <a:gd name="T22" fmla="*/ 8 w 8"/>
                <a:gd name="T23" fmla="*/ 2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115"/>
            <p:cNvSpPr>
              <a:spLocks/>
            </p:cNvSpPr>
            <p:nvPr/>
          </p:nvSpPr>
          <p:spPr bwMode="auto">
            <a:xfrm>
              <a:off x="4340" y="2864"/>
              <a:ext cx="36" cy="48"/>
            </a:xfrm>
            <a:custGeom>
              <a:avLst/>
              <a:gdLst>
                <a:gd name="T0" fmla="*/ 0 w 36"/>
                <a:gd name="T1" fmla="*/ 18 h 48"/>
                <a:gd name="T2" fmla="*/ 0 w 36"/>
                <a:gd name="T3" fmla="*/ 18 h 48"/>
                <a:gd name="T4" fmla="*/ 6 w 36"/>
                <a:gd name="T5" fmla="*/ 30 h 48"/>
                <a:gd name="T6" fmla="*/ 6 w 36"/>
                <a:gd name="T7" fmla="*/ 30 h 48"/>
                <a:gd name="T8" fmla="*/ 10 w 36"/>
                <a:gd name="T9" fmla="*/ 40 h 48"/>
                <a:gd name="T10" fmla="*/ 10 w 36"/>
                <a:gd name="T11" fmla="*/ 48 h 48"/>
                <a:gd name="T12" fmla="*/ 10 w 36"/>
                <a:gd name="T13" fmla="*/ 48 h 48"/>
                <a:gd name="T14" fmla="*/ 16 w 36"/>
                <a:gd name="T15" fmla="*/ 42 h 48"/>
                <a:gd name="T16" fmla="*/ 24 w 36"/>
                <a:gd name="T17" fmla="*/ 36 h 48"/>
                <a:gd name="T18" fmla="*/ 24 w 36"/>
                <a:gd name="T19" fmla="*/ 36 h 48"/>
                <a:gd name="T20" fmla="*/ 36 w 36"/>
                <a:gd name="T21" fmla="*/ 28 h 48"/>
                <a:gd name="T22" fmla="*/ 36 w 36"/>
                <a:gd name="T23" fmla="*/ 28 h 48"/>
                <a:gd name="T24" fmla="*/ 28 w 36"/>
                <a:gd name="T25" fmla="*/ 16 h 48"/>
                <a:gd name="T26" fmla="*/ 28 w 36"/>
                <a:gd name="T27" fmla="*/ 16 h 48"/>
                <a:gd name="T28" fmla="*/ 26 w 36"/>
                <a:gd name="T29" fmla="*/ 8 h 48"/>
                <a:gd name="T30" fmla="*/ 24 w 36"/>
                <a:gd name="T31" fmla="*/ 0 h 48"/>
                <a:gd name="T32" fmla="*/ 24 w 36"/>
                <a:gd name="T33" fmla="*/ 0 h 48"/>
                <a:gd name="T34" fmla="*/ 20 w 36"/>
                <a:gd name="T35" fmla="*/ 6 h 48"/>
                <a:gd name="T36" fmla="*/ 12 w 36"/>
                <a:gd name="T37" fmla="*/ 12 h 48"/>
                <a:gd name="T38" fmla="*/ 12 w 36"/>
                <a:gd name="T39" fmla="*/ 12 h 48"/>
                <a:gd name="T40" fmla="*/ 0 w 36"/>
                <a:gd name="T41" fmla="*/ 1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48">
                  <a:moveTo>
                    <a:pt x="0" y="18"/>
                  </a:moveTo>
                  <a:lnTo>
                    <a:pt x="0" y="18"/>
                  </a:lnTo>
                  <a:lnTo>
                    <a:pt x="6" y="30"/>
                  </a:lnTo>
                  <a:lnTo>
                    <a:pt x="10" y="40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4" y="36"/>
                  </a:lnTo>
                  <a:lnTo>
                    <a:pt x="36" y="28"/>
                  </a:lnTo>
                  <a:lnTo>
                    <a:pt x="28" y="16"/>
                  </a:lnTo>
                  <a:lnTo>
                    <a:pt x="26" y="8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1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116"/>
            <p:cNvSpPr>
              <a:spLocks/>
            </p:cNvSpPr>
            <p:nvPr/>
          </p:nvSpPr>
          <p:spPr bwMode="auto">
            <a:xfrm>
              <a:off x="4340" y="2864"/>
              <a:ext cx="36" cy="48"/>
            </a:xfrm>
            <a:custGeom>
              <a:avLst/>
              <a:gdLst>
                <a:gd name="T0" fmla="*/ 0 w 36"/>
                <a:gd name="T1" fmla="*/ 18 h 48"/>
                <a:gd name="T2" fmla="*/ 0 w 36"/>
                <a:gd name="T3" fmla="*/ 18 h 48"/>
                <a:gd name="T4" fmla="*/ 6 w 36"/>
                <a:gd name="T5" fmla="*/ 30 h 48"/>
                <a:gd name="T6" fmla="*/ 6 w 36"/>
                <a:gd name="T7" fmla="*/ 30 h 48"/>
                <a:gd name="T8" fmla="*/ 10 w 36"/>
                <a:gd name="T9" fmla="*/ 40 h 48"/>
                <a:gd name="T10" fmla="*/ 10 w 36"/>
                <a:gd name="T11" fmla="*/ 48 h 48"/>
                <a:gd name="T12" fmla="*/ 10 w 36"/>
                <a:gd name="T13" fmla="*/ 48 h 48"/>
                <a:gd name="T14" fmla="*/ 16 w 36"/>
                <a:gd name="T15" fmla="*/ 42 h 48"/>
                <a:gd name="T16" fmla="*/ 24 w 36"/>
                <a:gd name="T17" fmla="*/ 36 h 48"/>
                <a:gd name="T18" fmla="*/ 24 w 36"/>
                <a:gd name="T19" fmla="*/ 36 h 48"/>
                <a:gd name="T20" fmla="*/ 36 w 36"/>
                <a:gd name="T21" fmla="*/ 28 h 48"/>
                <a:gd name="T22" fmla="*/ 36 w 36"/>
                <a:gd name="T23" fmla="*/ 28 h 48"/>
                <a:gd name="T24" fmla="*/ 28 w 36"/>
                <a:gd name="T25" fmla="*/ 16 h 48"/>
                <a:gd name="T26" fmla="*/ 28 w 36"/>
                <a:gd name="T27" fmla="*/ 16 h 48"/>
                <a:gd name="T28" fmla="*/ 26 w 36"/>
                <a:gd name="T29" fmla="*/ 8 h 48"/>
                <a:gd name="T30" fmla="*/ 24 w 36"/>
                <a:gd name="T31" fmla="*/ 0 h 48"/>
                <a:gd name="T32" fmla="*/ 24 w 36"/>
                <a:gd name="T33" fmla="*/ 0 h 48"/>
                <a:gd name="T34" fmla="*/ 20 w 36"/>
                <a:gd name="T35" fmla="*/ 6 h 48"/>
                <a:gd name="T36" fmla="*/ 12 w 36"/>
                <a:gd name="T37" fmla="*/ 12 h 48"/>
                <a:gd name="T38" fmla="*/ 12 w 36"/>
                <a:gd name="T39" fmla="*/ 12 h 48"/>
                <a:gd name="T40" fmla="*/ 0 w 36"/>
                <a:gd name="T41" fmla="*/ 1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48">
                  <a:moveTo>
                    <a:pt x="0" y="18"/>
                  </a:moveTo>
                  <a:lnTo>
                    <a:pt x="0" y="18"/>
                  </a:lnTo>
                  <a:lnTo>
                    <a:pt x="6" y="30"/>
                  </a:lnTo>
                  <a:lnTo>
                    <a:pt x="10" y="40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4" y="36"/>
                  </a:lnTo>
                  <a:lnTo>
                    <a:pt x="36" y="28"/>
                  </a:lnTo>
                  <a:lnTo>
                    <a:pt x="28" y="16"/>
                  </a:lnTo>
                  <a:lnTo>
                    <a:pt x="26" y="8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12" y="12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Freeform 117"/>
            <p:cNvSpPr>
              <a:spLocks noEditPoints="1"/>
            </p:cNvSpPr>
            <p:nvPr/>
          </p:nvSpPr>
          <p:spPr bwMode="auto">
            <a:xfrm>
              <a:off x="4346" y="2622"/>
              <a:ext cx="90" cy="116"/>
            </a:xfrm>
            <a:custGeom>
              <a:avLst/>
              <a:gdLst>
                <a:gd name="T0" fmla="*/ 44 w 90"/>
                <a:gd name="T1" fmla="*/ 100 h 116"/>
                <a:gd name="T2" fmla="*/ 34 w 90"/>
                <a:gd name="T3" fmla="*/ 76 h 116"/>
                <a:gd name="T4" fmla="*/ 14 w 90"/>
                <a:gd name="T5" fmla="*/ 58 h 116"/>
                <a:gd name="T6" fmla="*/ 24 w 90"/>
                <a:gd name="T7" fmla="*/ 50 h 116"/>
                <a:gd name="T8" fmla="*/ 40 w 90"/>
                <a:gd name="T9" fmla="*/ 28 h 116"/>
                <a:gd name="T10" fmla="*/ 44 w 90"/>
                <a:gd name="T11" fmla="*/ 14 h 116"/>
                <a:gd name="T12" fmla="*/ 56 w 90"/>
                <a:gd name="T13" fmla="*/ 40 h 116"/>
                <a:gd name="T14" fmla="*/ 76 w 90"/>
                <a:gd name="T15" fmla="*/ 58 h 116"/>
                <a:gd name="T16" fmla="*/ 64 w 90"/>
                <a:gd name="T17" fmla="*/ 64 h 116"/>
                <a:gd name="T18" fmla="*/ 50 w 90"/>
                <a:gd name="T19" fmla="*/ 88 h 116"/>
                <a:gd name="T20" fmla="*/ 84 w 90"/>
                <a:gd name="T21" fmla="*/ 52 h 116"/>
                <a:gd name="T22" fmla="*/ 82 w 90"/>
                <a:gd name="T23" fmla="*/ 54 h 116"/>
                <a:gd name="T24" fmla="*/ 80 w 90"/>
                <a:gd name="T25" fmla="*/ 56 h 116"/>
                <a:gd name="T26" fmla="*/ 66 w 90"/>
                <a:gd name="T27" fmla="*/ 46 h 116"/>
                <a:gd name="T28" fmla="*/ 56 w 90"/>
                <a:gd name="T29" fmla="*/ 32 h 116"/>
                <a:gd name="T30" fmla="*/ 46 w 90"/>
                <a:gd name="T31" fmla="*/ 2 h 116"/>
                <a:gd name="T32" fmla="*/ 44 w 90"/>
                <a:gd name="T33" fmla="*/ 0 h 116"/>
                <a:gd name="T34" fmla="*/ 44 w 90"/>
                <a:gd name="T35" fmla="*/ 0 h 116"/>
                <a:gd name="T36" fmla="*/ 44 w 90"/>
                <a:gd name="T37" fmla="*/ 0 h 116"/>
                <a:gd name="T38" fmla="*/ 42 w 90"/>
                <a:gd name="T39" fmla="*/ 2 h 116"/>
                <a:gd name="T40" fmla="*/ 40 w 90"/>
                <a:gd name="T41" fmla="*/ 16 h 116"/>
                <a:gd name="T42" fmla="*/ 28 w 90"/>
                <a:gd name="T43" fmla="*/ 40 h 116"/>
                <a:gd name="T44" fmla="*/ 16 w 90"/>
                <a:gd name="T45" fmla="*/ 52 h 116"/>
                <a:gd name="T46" fmla="*/ 10 w 90"/>
                <a:gd name="T47" fmla="*/ 56 h 116"/>
                <a:gd name="T48" fmla="*/ 4 w 90"/>
                <a:gd name="T49" fmla="*/ 52 h 116"/>
                <a:gd name="T50" fmla="*/ 2 w 90"/>
                <a:gd name="T51" fmla="*/ 54 h 116"/>
                <a:gd name="T52" fmla="*/ 0 w 90"/>
                <a:gd name="T53" fmla="*/ 58 h 116"/>
                <a:gd name="T54" fmla="*/ 4 w 90"/>
                <a:gd name="T55" fmla="*/ 62 h 116"/>
                <a:gd name="T56" fmla="*/ 8 w 90"/>
                <a:gd name="T57" fmla="*/ 62 h 116"/>
                <a:gd name="T58" fmla="*/ 10 w 90"/>
                <a:gd name="T59" fmla="*/ 60 h 116"/>
                <a:gd name="T60" fmla="*/ 10 w 90"/>
                <a:gd name="T61" fmla="*/ 60 h 116"/>
                <a:gd name="T62" fmla="*/ 22 w 90"/>
                <a:gd name="T63" fmla="*/ 68 h 116"/>
                <a:gd name="T64" fmla="*/ 32 w 90"/>
                <a:gd name="T65" fmla="*/ 82 h 116"/>
                <a:gd name="T66" fmla="*/ 42 w 90"/>
                <a:gd name="T67" fmla="*/ 114 h 116"/>
                <a:gd name="T68" fmla="*/ 44 w 90"/>
                <a:gd name="T69" fmla="*/ 116 h 116"/>
                <a:gd name="T70" fmla="*/ 44 w 90"/>
                <a:gd name="T71" fmla="*/ 116 h 116"/>
                <a:gd name="T72" fmla="*/ 44 w 90"/>
                <a:gd name="T73" fmla="*/ 116 h 116"/>
                <a:gd name="T74" fmla="*/ 46 w 90"/>
                <a:gd name="T75" fmla="*/ 114 h 116"/>
                <a:gd name="T76" fmla="*/ 50 w 90"/>
                <a:gd name="T77" fmla="*/ 100 h 116"/>
                <a:gd name="T78" fmla="*/ 62 w 90"/>
                <a:gd name="T79" fmla="*/ 76 h 116"/>
                <a:gd name="T80" fmla="*/ 74 w 90"/>
                <a:gd name="T81" fmla="*/ 64 h 116"/>
                <a:gd name="T82" fmla="*/ 80 w 90"/>
                <a:gd name="T83" fmla="*/ 60 h 116"/>
                <a:gd name="T84" fmla="*/ 80 w 90"/>
                <a:gd name="T85" fmla="*/ 60 h 116"/>
                <a:gd name="T86" fmla="*/ 84 w 90"/>
                <a:gd name="T87" fmla="*/ 62 h 116"/>
                <a:gd name="T88" fmla="*/ 88 w 90"/>
                <a:gd name="T89" fmla="*/ 62 h 116"/>
                <a:gd name="T90" fmla="*/ 90 w 90"/>
                <a:gd name="T91" fmla="*/ 58 h 116"/>
                <a:gd name="T92" fmla="*/ 84 w 90"/>
                <a:gd name="T93" fmla="*/ 52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0" h="116">
                  <a:moveTo>
                    <a:pt x="44" y="100"/>
                  </a:moveTo>
                  <a:lnTo>
                    <a:pt x="44" y="100"/>
                  </a:lnTo>
                  <a:lnTo>
                    <a:pt x="40" y="88"/>
                  </a:lnTo>
                  <a:lnTo>
                    <a:pt x="34" y="76"/>
                  </a:lnTo>
                  <a:lnTo>
                    <a:pt x="24" y="64"/>
                  </a:lnTo>
                  <a:lnTo>
                    <a:pt x="14" y="58"/>
                  </a:lnTo>
                  <a:lnTo>
                    <a:pt x="24" y="50"/>
                  </a:lnTo>
                  <a:lnTo>
                    <a:pt x="34" y="40"/>
                  </a:lnTo>
                  <a:lnTo>
                    <a:pt x="40" y="28"/>
                  </a:lnTo>
                  <a:lnTo>
                    <a:pt x="44" y="14"/>
                  </a:lnTo>
                  <a:lnTo>
                    <a:pt x="50" y="28"/>
                  </a:lnTo>
                  <a:lnTo>
                    <a:pt x="56" y="40"/>
                  </a:lnTo>
                  <a:lnTo>
                    <a:pt x="64" y="50"/>
                  </a:lnTo>
                  <a:lnTo>
                    <a:pt x="76" y="58"/>
                  </a:lnTo>
                  <a:lnTo>
                    <a:pt x="64" y="64"/>
                  </a:lnTo>
                  <a:lnTo>
                    <a:pt x="56" y="76"/>
                  </a:lnTo>
                  <a:lnTo>
                    <a:pt x="50" y="88"/>
                  </a:lnTo>
                  <a:lnTo>
                    <a:pt x="44" y="100"/>
                  </a:lnTo>
                  <a:close/>
                  <a:moveTo>
                    <a:pt x="84" y="52"/>
                  </a:moveTo>
                  <a:lnTo>
                    <a:pt x="84" y="52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74" y="52"/>
                  </a:lnTo>
                  <a:lnTo>
                    <a:pt x="66" y="46"/>
                  </a:lnTo>
                  <a:lnTo>
                    <a:pt x="62" y="40"/>
                  </a:lnTo>
                  <a:lnTo>
                    <a:pt x="56" y="32"/>
                  </a:lnTo>
                  <a:lnTo>
                    <a:pt x="50" y="1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8" y="40"/>
                  </a:lnTo>
                  <a:lnTo>
                    <a:pt x="22" y="46"/>
                  </a:lnTo>
                  <a:lnTo>
                    <a:pt x="16" y="52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2" y="82"/>
                  </a:lnTo>
                  <a:lnTo>
                    <a:pt x="40" y="100"/>
                  </a:lnTo>
                  <a:lnTo>
                    <a:pt x="42" y="114"/>
                  </a:lnTo>
                  <a:lnTo>
                    <a:pt x="44" y="116"/>
                  </a:lnTo>
                  <a:lnTo>
                    <a:pt x="46" y="114"/>
                  </a:lnTo>
                  <a:lnTo>
                    <a:pt x="50" y="100"/>
                  </a:lnTo>
                  <a:lnTo>
                    <a:pt x="56" y="82"/>
                  </a:lnTo>
                  <a:lnTo>
                    <a:pt x="62" y="76"/>
                  </a:lnTo>
                  <a:lnTo>
                    <a:pt x="66" y="68"/>
                  </a:lnTo>
                  <a:lnTo>
                    <a:pt x="74" y="64"/>
                  </a:lnTo>
                  <a:lnTo>
                    <a:pt x="80" y="60"/>
                  </a:lnTo>
                  <a:lnTo>
                    <a:pt x="82" y="62"/>
                  </a:lnTo>
                  <a:lnTo>
                    <a:pt x="84" y="62"/>
                  </a:lnTo>
                  <a:lnTo>
                    <a:pt x="88" y="62"/>
                  </a:lnTo>
                  <a:lnTo>
                    <a:pt x="90" y="58"/>
                  </a:lnTo>
                  <a:lnTo>
                    <a:pt x="88" y="54"/>
                  </a:lnTo>
                  <a:lnTo>
                    <a:pt x="84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Freeform 118"/>
            <p:cNvSpPr>
              <a:spLocks/>
            </p:cNvSpPr>
            <p:nvPr/>
          </p:nvSpPr>
          <p:spPr bwMode="auto">
            <a:xfrm>
              <a:off x="4360" y="2636"/>
              <a:ext cx="62" cy="86"/>
            </a:xfrm>
            <a:custGeom>
              <a:avLst/>
              <a:gdLst>
                <a:gd name="T0" fmla="*/ 30 w 62"/>
                <a:gd name="T1" fmla="*/ 86 h 86"/>
                <a:gd name="T2" fmla="*/ 30 w 62"/>
                <a:gd name="T3" fmla="*/ 86 h 86"/>
                <a:gd name="T4" fmla="*/ 26 w 62"/>
                <a:gd name="T5" fmla="*/ 74 h 86"/>
                <a:gd name="T6" fmla="*/ 20 w 62"/>
                <a:gd name="T7" fmla="*/ 62 h 86"/>
                <a:gd name="T8" fmla="*/ 10 w 62"/>
                <a:gd name="T9" fmla="*/ 50 h 86"/>
                <a:gd name="T10" fmla="*/ 0 w 62"/>
                <a:gd name="T11" fmla="*/ 44 h 86"/>
                <a:gd name="T12" fmla="*/ 0 w 62"/>
                <a:gd name="T13" fmla="*/ 44 h 86"/>
                <a:gd name="T14" fmla="*/ 10 w 62"/>
                <a:gd name="T15" fmla="*/ 36 h 86"/>
                <a:gd name="T16" fmla="*/ 20 w 62"/>
                <a:gd name="T17" fmla="*/ 26 h 86"/>
                <a:gd name="T18" fmla="*/ 26 w 62"/>
                <a:gd name="T19" fmla="*/ 14 h 86"/>
                <a:gd name="T20" fmla="*/ 30 w 62"/>
                <a:gd name="T21" fmla="*/ 0 h 86"/>
                <a:gd name="T22" fmla="*/ 30 w 62"/>
                <a:gd name="T23" fmla="*/ 0 h 86"/>
                <a:gd name="T24" fmla="*/ 36 w 62"/>
                <a:gd name="T25" fmla="*/ 14 h 86"/>
                <a:gd name="T26" fmla="*/ 42 w 62"/>
                <a:gd name="T27" fmla="*/ 26 h 86"/>
                <a:gd name="T28" fmla="*/ 50 w 62"/>
                <a:gd name="T29" fmla="*/ 36 h 86"/>
                <a:gd name="T30" fmla="*/ 62 w 62"/>
                <a:gd name="T31" fmla="*/ 44 h 86"/>
                <a:gd name="T32" fmla="*/ 62 w 62"/>
                <a:gd name="T33" fmla="*/ 44 h 86"/>
                <a:gd name="T34" fmla="*/ 50 w 62"/>
                <a:gd name="T35" fmla="*/ 50 h 86"/>
                <a:gd name="T36" fmla="*/ 42 w 62"/>
                <a:gd name="T37" fmla="*/ 62 h 86"/>
                <a:gd name="T38" fmla="*/ 36 w 62"/>
                <a:gd name="T39" fmla="*/ 74 h 86"/>
                <a:gd name="T40" fmla="*/ 30 w 62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" h="86">
                  <a:moveTo>
                    <a:pt x="30" y="86"/>
                  </a:moveTo>
                  <a:lnTo>
                    <a:pt x="30" y="86"/>
                  </a:lnTo>
                  <a:lnTo>
                    <a:pt x="26" y="74"/>
                  </a:lnTo>
                  <a:lnTo>
                    <a:pt x="20" y="62"/>
                  </a:lnTo>
                  <a:lnTo>
                    <a:pt x="10" y="50"/>
                  </a:lnTo>
                  <a:lnTo>
                    <a:pt x="0" y="44"/>
                  </a:lnTo>
                  <a:lnTo>
                    <a:pt x="10" y="36"/>
                  </a:lnTo>
                  <a:lnTo>
                    <a:pt x="20" y="26"/>
                  </a:lnTo>
                  <a:lnTo>
                    <a:pt x="26" y="14"/>
                  </a:lnTo>
                  <a:lnTo>
                    <a:pt x="30" y="0"/>
                  </a:lnTo>
                  <a:lnTo>
                    <a:pt x="36" y="14"/>
                  </a:lnTo>
                  <a:lnTo>
                    <a:pt x="42" y="26"/>
                  </a:lnTo>
                  <a:lnTo>
                    <a:pt x="50" y="36"/>
                  </a:lnTo>
                  <a:lnTo>
                    <a:pt x="62" y="44"/>
                  </a:lnTo>
                  <a:lnTo>
                    <a:pt x="50" y="50"/>
                  </a:lnTo>
                  <a:lnTo>
                    <a:pt x="42" y="62"/>
                  </a:lnTo>
                  <a:lnTo>
                    <a:pt x="36" y="74"/>
                  </a:lnTo>
                  <a:lnTo>
                    <a:pt x="30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Freeform 119"/>
            <p:cNvSpPr>
              <a:spLocks/>
            </p:cNvSpPr>
            <p:nvPr/>
          </p:nvSpPr>
          <p:spPr bwMode="auto">
            <a:xfrm>
              <a:off x="4346" y="2622"/>
              <a:ext cx="90" cy="116"/>
            </a:xfrm>
            <a:custGeom>
              <a:avLst/>
              <a:gdLst>
                <a:gd name="T0" fmla="*/ 84 w 90"/>
                <a:gd name="T1" fmla="*/ 52 h 116"/>
                <a:gd name="T2" fmla="*/ 80 w 90"/>
                <a:gd name="T3" fmla="*/ 56 h 116"/>
                <a:gd name="T4" fmla="*/ 74 w 90"/>
                <a:gd name="T5" fmla="*/ 52 h 116"/>
                <a:gd name="T6" fmla="*/ 62 w 90"/>
                <a:gd name="T7" fmla="*/ 40 h 116"/>
                <a:gd name="T8" fmla="*/ 50 w 90"/>
                <a:gd name="T9" fmla="*/ 16 h 116"/>
                <a:gd name="T10" fmla="*/ 46 w 90"/>
                <a:gd name="T11" fmla="*/ 2 h 116"/>
                <a:gd name="T12" fmla="*/ 44 w 90"/>
                <a:gd name="T13" fmla="*/ 0 h 116"/>
                <a:gd name="T14" fmla="*/ 44 w 90"/>
                <a:gd name="T15" fmla="*/ 0 h 116"/>
                <a:gd name="T16" fmla="*/ 44 w 90"/>
                <a:gd name="T17" fmla="*/ 0 h 116"/>
                <a:gd name="T18" fmla="*/ 42 w 90"/>
                <a:gd name="T19" fmla="*/ 2 h 116"/>
                <a:gd name="T20" fmla="*/ 32 w 90"/>
                <a:gd name="T21" fmla="*/ 32 h 116"/>
                <a:gd name="T22" fmla="*/ 22 w 90"/>
                <a:gd name="T23" fmla="*/ 46 h 116"/>
                <a:gd name="T24" fmla="*/ 10 w 90"/>
                <a:gd name="T25" fmla="*/ 56 h 116"/>
                <a:gd name="T26" fmla="*/ 8 w 90"/>
                <a:gd name="T27" fmla="*/ 54 h 116"/>
                <a:gd name="T28" fmla="*/ 4 w 90"/>
                <a:gd name="T29" fmla="*/ 52 h 116"/>
                <a:gd name="T30" fmla="*/ 0 w 90"/>
                <a:gd name="T31" fmla="*/ 58 h 116"/>
                <a:gd name="T32" fmla="*/ 2 w 90"/>
                <a:gd name="T33" fmla="*/ 62 h 116"/>
                <a:gd name="T34" fmla="*/ 4 w 90"/>
                <a:gd name="T35" fmla="*/ 62 h 116"/>
                <a:gd name="T36" fmla="*/ 10 w 90"/>
                <a:gd name="T37" fmla="*/ 60 h 116"/>
                <a:gd name="T38" fmla="*/ 10 w 90"/>
                <a:gd name="T39" fmla="*/ 60 h 116"/>
                <a:gd name="T40" fmla="*/ 16 w 90"/>
                <a:gd name="T41" fmla="*/ 64 h 116"/>
                <a:gd name="T42" fmla="*/ 28 w 90"/>
                <a:gd name="T43" fmla="*/ 76 h 116"/>
                <a:gd name="T44" fmla="*/ 40 w 90"/>
                <a:gd name="T45" fmla="*/ 100 h 116"/>
                <a:gd name="T46" fmla="*/ 42 w 90"/>
                <a:gd name="T47" fmla="*/ 114 h 116"/>
                <a:gd name="T48" fmla="*/ 44 w 90"/>
                <a:gd name="T49" fmla="*/ 116 h 116"/>
                <a:gd name="T50" fmla="*/ 44 w 90"/>
                <a:gd name="T51" fmla="*/ 116 h 116"/>
                <a:gd name="T52" fmla="*/ 44 w 90"/>
                <a:gd name="T53" fmla="*/ 116 h 116"/>
                <a:gd name="T54" fmla="*/ 46 w 90"/>
                <a:gd name="T55" fmla="*/ 114 h 116"/>
                <a:gd name="T56" fmla="*/ 56 w 90"/>
                <a:gd name="T57" fmla="*/ 82 h 116"/>
                <a:gd name="T58" fmla="*/ 66 w 90"/>
                <a:gd name="T59" fmla="*/ 68 h 116"/>
                <a:gd name="T60" fmla="*/ 80 w 90"/>
                <a:gd name="T61" fmla="*/ 60 h 116"/>
                <a:gd name="T62" fmla="*/ 80 w 90"/>
                <a:gd name="T63" fmla="*/ 60 h 116"/>
                <a:gd name="T64" fmla="*/ 82 w 90"/>
                <a:gd name="T65" fmla="*/ 62 h 116"/>
                <a:gd name="T66" fmla="*/ 84 w 90"/>
                <a:gd name="T67" fmla="*/ 62 h 116"/>
                <a:gd name="T68" fmla="*/ 90 w 90"/>
                <a:gd name="T69" fmla="*/ 58 h 116"/>
                <a:gd name="T70" fmla="*/ 88 w 90"/>
                <a:gd name="T71" fmla="*/ 54 h 116"/>
                <a:gd name="T72" fmla="*/ 84 w 90"/>
                <a:gd name="T73" fmla="*/ 52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0" h="116">
                  <a:moveTo>
                    <a:pt x="84" y="52"/>
                  </a:moveTo>
                  <a:lnTo>
                    <a:pt x="84" y="52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74" y="52"/>
                  </a:lnTo>
                  <a:lnTo>
                    <a:pt x="66" y="46"/>
                  </a:lnTo>
                  <a:lnTo>
                    <a:pt x="62" y="40"/>
                  </a:lnTo>
                  <a:lnTo>
                    <a:pt x="56" y="32"/>
                  </a:lnTo>
                  <a:lnTo>
                    <a:pt x="50" y="1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8" y="40"/>
                  </a:lnTo>
                  <a:lnTo>
                    <a:pt x="22" y="46"/>
                  </a:lnTo>
                  <a:lnTo>
                    <a:pt x="16" y="52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2" y="82"/>
                  </a:lnTo>
                  <a:lnTo>
                    <a:pt x="40" y="100"/>
                  </a:lnTo>
                  <a:lnTo>
                    <a:pt x="42" y="114"/>
                  </a:lnTo>
                  <a:lnTo>
                    <a:pt x="44" y="116"/>
                  </a:lnTo>
                  <a:lnTo>
                    <a:pt x="46" y="114"/>
                  </a:lnTo>
                  <a:lnTo>
                    <a:pt x="50" y="100"/>
                  </a:lnTo>
                  <a:lnTo>
                    <a:pt x="56" y="82"/>
                  </a:lnTo>
                  <a:lnTo>
                    <a:pt x="62" y="76"/>
                  </a:lnTo>
                  <a:lnTo>
                    <a:pt x="66" y="68"/>
                  </a:lnTo>
                  <a:lnTo>
                    <a:pt x="74" y="64"/>
                  </a:lnTo>
                  <a:lnTo>
                    <a:pt x="80" y="60"/>
                  </a:lnTo>
                  <a:lnTo>
                    <a:pt x="82" y="62"/>
                  </a:lnTo>
                  <a:lnTo>
                    <a:pt x="84" y="62"/>
                  </a:lnTo>
                  <a:lnTo>
                    <a:pt x="88" y="62"/>
                  </a:lnTo>
                  <a:lnTo>
                    <a:pt x="90" y="58"/>
                  </a:lnTo>
                  <a:lnTo>
                    <a:pt x="88" y="54"/>
                  </a:lnTo>
                  <a:lnTo>
                    <a:pt x="84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Freeform 120"/>
            <p:cNvSpPr>
              <a:spLocks/>
            </p:cNvSpPr>
            <p:nvPr/>
          </p:nvSpPr>
          <p:spPr bwMode="auto">
            <a:xfrm>
              <a:off x="4386" y="27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2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2 h 8"/>
                <a:gd name="T12" fmla="*/ 0 w 8"/>
                <a:gd name="T13" fmla="*/ 4 h 8"/>
                <a:gd name="T14" fmla="*/ 0 w 8"/>
                <a:gd name="T15" fmla="*/ 4 h 8"/>
                <a:gd name="T16" fmla="*/ 2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8 w 8"/>
                <a:gd name="T23" fmla="*/ 8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Freeform 121"/>
            <p:cNvSpPr>
              <a:spLocks/>
            </p:cNvSpPr>
            <p:nvPr/>
          </p:nvSpPr>
          <p:spPr bwMode="auto">
            <a:xfrm>
              <a:off x="4386" y="27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2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2 h 8"/>
                <a:gd name="T12" fmla="*/ 0 w 8"/>
                <a:gd name="T13" fmla="*/ 4 h 8"/>
                <a:gd name="T14" fmla="*/ 0 w 8"/>
                <a:gd name="T15" fmla="*/ 4 h 8"/>
                <a:gd name="T16" fmla="*/ 2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8 w 8"/>
                <a:gd name="T23" fmla="*/ 8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Freeform 122"/>
            <p:cNvSpPr>
              <a:spLocks/>
            </p:cNvSpPr>
            <p:nvPr/>
          </p:nvSpPr>
          <p:spPr bwMode="auto">
            <a:xfrm>
              <a:off x="4386" y="2606"/>
              <a:ext cx="8" cy="10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2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2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Freeform 123"/>
            <p:cNvSpPr>
              <a:spLocks/>
            </p:cNvSpPr>
            <p:nvPr/>
          </p:nvSpPr>
          <p:spPr bwMode="auto">
            <a:xfrm>
              <a:off x="4386" y="2606"/>
              <a:ext cx="8" cy="10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2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2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Freeform 124"/>
            <p:cNvSpPr>
              <a:spLocks/>
            </p:cNvSpPr>
            <p:nvPr/>
          </p:nvSpPr>
          <p:spPr bwMode="auto">
            <a:xfrm>
              <a:off x="4372" y="2654"/>
              <a:ext cx="36" cy="50"/>
            </a:xfrm>
            <a:custGeom>
              <a:avLst/>
              <a:gdLst>
                <a:gd name="T0" fmla="*/ 0 w 36"/>
                <a:gd name="T1" fmla="*/ 26 h 50"/>
                <a:gd name="T2" fmla="*/ 0 w 36"/>
                <a:gd name="T3" fmla="*/ 26 h 50"/>
                <a:gd name="T4" fmla="*/ 10 w 36"/>
                <a:gd name="T5" fmla="*/ 36 h 50"/>
                <a:gd name="T6" fmla="*/ 10 w 36"/>
                <a:gd name="T7" fmla="*/ 36 h 50"/>
                <a:gd name="T8" fmla="*/ 16 w 36"/>
                <a:gd name="T9" fmla="*/ 44 h 50"/>
                <a:gd name="T10" fmla="*/ 18 w 36"/>
                <a:gd name="T11" fmla="*/ 50 h 50"/>
                <a:gd name="T12" fmla="*/ 18 w 36"/>
                <a:gd name="T13" fmla="*/ 50 h 50"/>
                <a:gd name="T14" fmla="*/ 22 w 36"/>
                <a:gd name="T15" fmla="*/ 44 h 50"/>
                <a:gd name="T16" fmla="*/ 28 w 36"/>
                <a:gd name="T17" fmla="*/ 36 h 50"/>
                <a:gd name="T18" fmla="*/ 28 w 36"/>
                <a:gd name="T19" fmla="*/ 36 h 50"/>
                <a:gd name="T20" fmla="*/ 36 w 36"/>
                <a:gd name="T21" fmla="*/ 26 h 50"/>
                <a:gd name="T22" fmla="*/ 36 w 36"/>
                <a:gd name="T23" fmla="*/ 26 h 50"/>
                <a:gd name="T24" fmla="*/ 28 w 36"/>
                <a:gd name="T25" fmla="*/ 16 h 50"/>
                <a:gd name="T26" fmla="*/ 28 w 36"/>
                <a:gd name="T27" fmla="*/ 16 h 50"/>
                <a:gd name="T28" fmla="*/ 22 w 36"/>
                <a:gd name="T29" fmla="*/ 8 h 50"/>
                <a:gd name="T30" fmla="*/ 18 w 36"/>
                <a:gd name="T31" fmla="*/ 0 h 50"/>
                <a:gd name="T32" fmla="*/ 18 w 36"/>
                <a:gd name="T33" fmla="*/ 0 h 50"/>
                <a:gd name="T34" fmla="*/ 16 w 36"/>
                <a:gd name="T35" fmla="*/ 8 h 50"/>
                <a:gd name="T36" fmla="*/ 10 w 36"/>
                <a:gd name="T37" fmla="*/ 16 h 50"/>
                <a:gd name="T38" fmla="*/ 10 w 36"/>
                <a:gd name="T39" fmla="*/ 16 h 50"/>
                <a:gd name="T40" fmla="*/ 0 w 36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50">
                  <a:moveTo>
                    <a:pt x="0" y="26"/>
                  </a:moveTo>
                  <a:lnTo>
                    <a:pt x="0" y="26"/>
                  </a:lnTo>
                  <a:lnTo>
                    <a:pt x="10" y="36"/>
                  </a:lnTo>
                  <a:lnTo>
                    <a:pt x="16" y="44"/>
                  </a:lnTo>
                  <a:lnTo>
                    <a:pt x="18" y="50"/>
                  </a:lnTo>
                  <a:lnTo>
                    <a:pt x="22" y="44"/>
                  </a:lnTo>
                  <a:lnTo>
                    <a:pt x="28" y="36"/>
                  </a:lnTo>
                  <a:lnTo>
                    <a:pt x="36" y="26"/>
                  </a:lnTo>
                  <a:lnTo>
                    <a:pt x="28" y="16"/>
                  </a:lnTo>
                  <a:lnTo>
                    <a:pt x="22" y="8"/>
                  </a:lnTo>
                  <a:lnTo>
                    <a:pt x="18" y="0"/>
                  </a:lnTo>
                  <a:lnTo>
                    <a:pt x="16" y="8"/>
                  </a:lnTo>
                  <a:lnTo>
                    <a:pt x="10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Freeform 125"/>
            <p:cNvSpPr>
              <a:spLocks/>
            </p:cNvSpPr>
            <p:nvPr/>
          </p:nvSpPr>
          <p:spPr bwMode="auto">
            <a:xfrm>
              <a:off x="4372" y="2654"/>
              <a:ext cx="36" cy="50"/>
            </a:xfrm>
            <a:custGeom>
              <a:avLst/>
              <a:gdLst>
                <a:gd name="T0" fmla="*/ 0 w 36"/>
                <a:gd name="T1" fmla="*/ 26 h 50"/>
                <a:gd name="T2" fmla="*/ 0 w 36"/>
                <a:gd name="T3" fmla="*/ 26 h 50"/>
                <a:gd name="T4" fmla="*/ 10 w 36"/>
                <a:gd name="T5" fmla="*/ 36 h 50"/>
                <a:gd name="T6" fmla="*/ 10 w 36"/>
                <a:gd name="T7" fmla="*/ 36 h 50"/>
                <a:gd name="T8" fmla="*/ 16 w 36"/>
                <a:gd name="T9" fmla="*/ 44 h 50"/>
                <a:gd name="T10" fmla="*/ 18 w 36"/>
                <a:gd name="T11" fmla="*/ 50 h 50"/>
                <a:gd name="T12" fmla="*/ 18 w 36"/>
                <a:gd name="T13" fmla="*/ 50 h 50"/>
                <a:gd name="T14" fmla="*/ 22 w 36"/>
                <a:gd name="T15" fmla="*/ 44 h 50"/>
                <a:gd name="T16" fmla="*/ 28 w 36"/>
                <a:gd name="T17" fmla="*/ 36 h 50"/>
                <a:gd name="T18" fmla="*/ 28 w 36"/>
                <a:gd name="T19" fmla="*/ 36 h 50"/>
                <a:gd name="T20" fmla="*/ 36 w 36"/>
                <a:gd name="T21" fmla="*/ 26 h 50"/>
                <a:gd name="T22" fmla="*/ 36 w 36"/>
                <a:gd name="T23" fmla="*/ 26 h 50"/>
                <a:gd name="T24" fmla="*/ 28 w 36"/>
                <a:gd name="T25" fmla="*/ 16 h 50"/>
                <a:gd name="T26" fmla="*/ 28 w 36"/>
                <a:gd name="T27" fmla="*/ 16 h 50"/>
                <a:gd name="T28" fmla="*/ 22 w 36"/>
                <a:gd name="T29" fmla="*/ 8 h 50"/>
                <a:gd name="T30" fmla="*/ 18 w 36"/>
                <a:gd name="T31" fmla="*/ 0 h 50"/>
                <a:gd name="T32" fmla="*/ 18 w 36"/>
                <a:gd name="T33" fmla="*/ 0 h 50"/>
                <a:gd name="T34" fmla="*/ 16 w 36"/>
                <a:gd name="T35" fmla="*/ 8 h 50"/>
                <a:gd name="T36" fmla="*/ 10 w 36"/>
                <a:gd name="T37" fmla="*/ 16 h 50"/>
                <a:gd name="T38" fmla="*/ 10 w 36"/>
                <a:gd name="T39" fmla="*/ 16 h 50"/>
                <a:gd name="T40" fmla="*/ 0 w 36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50">
                  <a:moveTo>
                    <a:pt x="0" y="26"/>
                  </a:moveTo>
                  <a:lnTo>
                    <a:pt x="0" y="26"/>
                  </a:lnTo>
                  <a:lnTo>
                    <a:pt x="10" y="36"/>
                  </a:lnTo>
                  <a:lnTo>
                    <a:pt x="16" y="44"/>
                  </a:lnTo>
                  <a:lnTo>
                    <a:pt x="18" y="50"/>
                  </a:lnTo>
                  <a:lnTo>
                    <a:pt x="22" y="44"/>
                  </a:lnTo>
                  <a:lnTo>
                    <a:pt x="28" y="36"/>
                  </a:lnTo>
                  <a:lnTo>
                    <a:pt x="36" y="26"/>
                  </a:lnTo>
                  <a:lnTo>
                    <a:pt x="28" y="16"/>
                  </a:lnTo>
                  <a:lnTo>
                    <a:pt x="22" y="8"/>
                  </a:lnTo>
                  <a:lnTo>
                    <a:pt x="18" y="0"/>
                  </a:lnTo>
                  <a:lnTo>
                    <a:pt x="16" y="8"/>
                  </a:lnTo>
                  <a:lnTo>
                    <a:pt x="10" y="16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Freeform 126"/>
            <p:cNvSpPr>
              <a:spLocks noEditPoints="1"/>
            </p:cNvSpPr>
            <p:nvPr/>
          </p:nvSpPr>
          <p:spPr bwMode="auto">
            <a:xfrm>
              <a:off x="4322" y="2414"/>
              <a:ext cx="86" cy="112"/>
            </a:xfrm>
            <a:custGeom>
              <a:avLst/>
              <a:gdLst>
                <a:gd name="T0" fmla="*/ 54 w 86"/>
                <a:gd name="T1" fmla="*/ 98 h 112"/>
                <a:gd name="T2" fmla="*/ 36 w 86"/>
                <a:gd name="T3" fmla="*/ 76 h 112"/>
                <a:gd name="T4" fmla="*/ 14 w 86"/>
                <a:gd name="T5" fmla="*/ 66 h 112"/>
                <a:gd name="T6" fmla="*/ 22 w 86"/>
                <a:gd name="T7" fmla="*/ 56 h 112"/>
                <a:gd name="T8" fmla="*/ 30 w 86"/>
                <a:gd name="T9" fmla="*/ 28 h 112"/>
                <a:gd name="T10" fmla="*/ 30 w 86"/>
                <a:gd name="T11" fmla="*/ 16 h 112"/>
                <a:gd name="T12" fmla="*/ 48 w 86"/>
                <a:gd name="T13" fmla="*/ 36 h 112"/>
                <a:gd name="T14" fmla="*/ 72 w 86"/>
                <a:gd name="T15" fmla="*/ 48 h 112"/>
                <a:gd name="T16" fmla="*/ 64 w 86"/>
                <a:gd name="T17" fmla="*/ 58 h 112"/>
                <a:gd name="T18" fmla="*/ 56 w 86"/>
                <a:gd name="T19" fmla="*/ 84 h 112"/>
                <a:gd name="T20" fmla="*/ 80 w 86"/>
                <a:gd name="T21" fmla="*/ 40 h 112"/>
                <a:gd name="T22" fmla="*/ 78 w 86"/>
                <a:gd name="T23" fmla="*/ 42 h 112"/>
                <a:gd name="T24" fmla="*/ 76 w 86"/>
                <a:gd name="T25" fmla="*/ 44 h 112"/>
                <a:gd name="T26" fmla="*/ 62 w 86"/>
                <a:gd name="T27" fmla="*/ 40 h 112"/>
                <a:gd name="T28" fmla="*/ 48 w 86"/>
                <a:gd name="T29" fmla="*/ 30 h 112"/>
                <a:gd name="T30" fmla="*/ 30 w 86"/>
                <a:gd name="T31" fmla="*/ 2 h 112"/>
                <a:gd name="T32" fmla="*/ 26 w 86"/>
                <a:gd name="T33" fmla="*/ 0 h 112"/>
                <a:gd name="T34" fmla="*/ 26 w 86"/>
                <a:gd name="T35" fmla="*/ 0 h 112"/>
                <a:gd name="T36" fmla="*/ 26 w 86"/>
                <a:gd name="T37" fmla="*/ 0 h 112"/>
                <a:gd name="T38" fmla="*/ 26 w 86"/>
                <a:gd name="T39" fmla="*/ 2 h 112"/>
                <a:gd name="T40" fmla="*/ 26 w 86"/>
                <a:gd name="T41" fmla="*/ 18 h 112"/>
                <a:gd name="T42" fmla="*/ 22 w 86"/>
                <a:gd name="T43" fmla="*/ 44 h 112"/>
                <a:gd name="T44" fmla="*/ 14 w 86"/>
                <a:gd name="T45" fmla="*/ 60 h 112"/>
                <a:gd name="T46" fmla="*/ 8 w 86"/>
                <a:gd name="T47" fmla="*/ 64 h 112"/>
                <a:gd name="T48" fmla="*/ 4 w 86"/>
                <a:gd name="T49" fmla="*/ 62 h 112"/>
                <a:gd name="T50" fmla="*/ 0 w 86"/>
                <a:gd name="T51" fmla="*/ 66 h 112"/>
                <a:gd name="T52" fmla="*/ 0 w 86"/>
                <a:gd name="T53" fmla="*/ 70 h 112"/>
                <a:gd name="T54" fmla="*/ 6 w 86"/>
                <a:gd name="T55" fmla="*/ 72 h 112"/>
                <a:gd name="T56" fmla="*/ 8 w 86"/>
                <a:gd name="T57" fmla="*/ 72 h 112"/>
                <a:gd name="T58" fmla="*/ 10 w 86"/>
                <a:gd name="T59" fmla="*/ 68 h 112"/>
                <a:gd name="T60" fmla="*/ 10 w 86"/>
                <a:gd name="T61" fmla="*/ 68 h 112"/>
                <a:gd name="T62" fmla="*/ 24 w 86"/>
                <a:gd name="T63" fmla="*/ 74 h 112"/>
                <a:gd name="T64" fmla="*/ 38 w 86"/>
                <a:gd name="T65" fmla="*/ 84 h 112"/>
                <a:gd name="T66" fmla="*/ 56 w 86"/>
                <a:gd name="T67" fmla="*/ 112 h 112"/>
                <a:gd name="T68" fmla="*/ 58 w 86"/>
                <a:gd name="T69" fmla="*/ 112 h 112"/>
                <a:gd name="T70" fmla="*/ 58 w 86"/>
                <a:gd name="T71" fmla="*/ 112 h 112"/>
                <a:gd name="T72" fmla="*/ 60 w 86"/>
                <a:gd name="T73" fmla="*/ 112 h 112"/>
                <a:gd name="T74" fmla="*/ 60 w 86"/>
                <a:gd name="T75" fmla="*/ 110 h 112"/>
                <a:gd name="T76" fmla="*/ 58 w 86"/>
                <a:gd name="T77" fmla="*/ 96 h 112"/>
                <a:gd name="T78" fmla="*/ 64 w 86"/>
                <a:gd name="T79" fmla="*/ 68 h 112"/>
                <a:gd name="T80" fmla="*/ 72 w 86"/>
                <a:gd name="T81" fmla="*/ 54 h 112"/>
                <a:gd name="T82" fmla="*/ 78 w 86"/>
                <a:gd name="T83" fmla="*/ 50 h 112"/>
                <a:gd name="T84" fmla="*/ 78 w 86"/>
                <a:gd name="T85" fmla="*/ 50 h 112"/>
                <a:gd name="T86" fmla="*/ 82 w 86"/>
                <a:gd name="T87" fmla="*/ 50 h 112"/>
                <a:gd name="T88" fmla="*/ 86 w 86"/>
                <a:gd name="T89" fmla="*/ 48 h 112"/>
                <a:gd name="T90" fmla="*/ 86 w 86"/>
                <a:gd name="T91" fmla="*/ 44 h 112"/>
                <a:gd name="T92" fmla="*/ 80 w 86"/>
                <a:gd name="T93" fmla="*/ 40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6" h="112">
                  <a:moveTo>
                    <a:pt x="54" y="98"/>
                  </a:moveTo>
                  <a:lnTo>
                    <a:pt x="54" y="98"/>
                  </a:lnTo>
                  <a:lnTo>
                    <a:pt x="46" y="86"/>
                  </a:lnTo>
                  <a:lnTo>
                    <a:pt x="36" y="76"/>
                  </a:lnTo>
                  <a:lnTo>
                    <a:pt x="26" y="68"/>
                  </a:lnTo>
                  <a:lnTo>
                    <a:pt x="14" y="66"/>
                  </a:lnTo>
                  <a:lnTo>
                    <a:pt x="22" y="56"/>
                  </a:lnTo>
                  <a:lnTo>
                    <a:pt x="28" y="42"/>
                  </a:lnTo>
                  <a:lnTo>
                    <a:pt x="30" y="28"/>
                  </a:lnTo>
                  <a:lnTo>
                    <a:pt x="30" y="16"/>
                  </a:lnTo>
                  <a:lnTo>
                    <a:pt x="38" y="26"/>
                  </a:lnTo>
                  <a:lnTo>
                    <a:pt x="48" y="36"/>
                  </a:lnTo>
                  <a:lnTo>
                    <a:pt x="60" y="44"/>
                  </a:lnTo>
                  <a:lnTo>
                    <a:pt x="72" y="48"/>
                  </a:lnTo>
                  <a:lnTo>
                    <a:pt x="64" y="58"/>
                  </a:lnTo>
                  <a:lnTo>
                    <a:pt x="58" y="70"/>
                  </a:lnTo>
                  <a:lnTo>
                    <a:pt x="56" y="84"/>
                  </a:lnTo>
                  <a:lnTo>
                    <a:pt x="54" y="98"/>
                  </a:lnTo>
                  <a:close/>
                  <a:moveTo>
                    <a:pt x="80" y="40"/>
                  </a:moveTo>
                  <a:lnTo>
                    <a:pt x="80" y="40"/>
                  </a:lnTo>
                  <a:lnTo>
                    <a:pt x="78" y="42"/>
                  </a:lnTo>
                  <a:lnTo>
                    <a:pt x="76" y="44"/>
                  </a:lnTo>
                  <a:lnTo>
                    <a:pt x="68" y="44"/>
                  </a:lnTo>
                  <a:lnTo>
                    <a:pt x="62" y="4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36" y="1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18"/>
                  </a:lnTo>
                  <a:lnTo>
                    <a:pt x="24" y="36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4" y="60"/>
                  </a:lnTo>
                  <a:lnTo>
                    <a:pt x="8" y="64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6" y="70"/>
                  </a:lnTo>
                  <a:lnTo>
                    <a:pt x="24" y="74"/>
                  </a:lnTo>
                  <a:lnTo>
                    <a:pt x="32" y="78"/>
                  </a:lnTo>
                  <a:lnTo>
                    <a:pt x="38" y="84"/>
                  </a:lnTo>
                  <a:lnTo>
                    <a:pt x="50" y="98"/>
                  </a:lnTo>
                  <a:lnTo>
                    <a:pt x="56" y="112"/>
                  </a:lnTo>
                  <a:lnTo>
                    <a:pt x="58" y="112"/>
                  </a:lnTo>
                  <a:lnTo>
                    <a:pt x="60" y="112"/>
                  </a:lnTo>
                  <a:lnTo>
                    <a:pt x="60" y="110"/>
                  </a:lnTo>
                  <a:lnTo>
                    <a:pt x="58" y="96"/>
                  </a:lnTo>
                  <a:lnTo>
                    <a:pt x="60" y="78"/>
                  </a:lnTo>
                  <a:lnTo>
                    <a:pt x="64" y="68"/>
                  </a:lnTo>
                  <a:lnTo>
                    <a:pt x="68" y="60"/>
                  </a:lnTo>
                  <a:lnTo>
                    <a:pt x="72" y="54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4" y="42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Freeform 127"/>
            <p:cNvSpPr>
              <a:spLocks/>
            </p:cNvSpPr>
            <p:nvPr/>
          </p:nvSpPr>
          <p:spPr bwMode="auto">
            <a:xfrm>
              <a:off x="4336" y="2430"/>
              <a:ext cx="58" cy="82"/>
            </a:xfrm>
            <a:custGeom>
              <a:avLst/>
              <a:gdLst>
                <a:gd name="T0" fmla="*/ 40 w 58"/>
                <a:gd name="T1" fmla="*/ 82 h 82"/>
                <a:gd name="T2" fmla="*/ 40 w 58"/>
                <a:gd name="T3" fmla="*/ 82 h 82"/>
                <a:gd name="T4" fmla="*/ 32 w 58"/>
                <a:gd name="T5" fmla="*/ 70 h 82"/>
                <a:gd name="T6" fmla="*/ 22 w 58"/>
                <a:gd name="T7" fmla="*/ 60 h 82"/>
                <a:gd name="T8" fmla="*/ 12 w 58"/>
                <a:gd name="T9" fmla="*/ 52 h 82"/>
                <a:gd name="T10" fmla="*/ 0 w 58"/>
                <a:gd name="T11" fmla="*/ 50 h 82"/>
                <a:gd name="T12" fmla="*/ 0 w 58"/>
                <a:gd name="T13" fmla="*/ 50 h 82"/>
                <a:gd name="T14" fmla="*/ 8 w 58"/>
                <a:gd name="T15" fmla="*/ 40 h 82"/>
                <a:gd name="T16" fmla="*/ 14 w 58"/>
                <a:gd name="T17" fmla="*/ 26 h 82"/>
                <a:gd name="T18" fmla="*/ 16 w 58"/>
                <a:gd name="T19" fmla="*/ 12 h 82"/>
                <a:gd name="T20" fmla="*/ 16 w 58"/>
                <a:gd name="T21" fmla="*/ 0 h 82"/>
                <a:gd name="T22" fmla="*/ 16 w 58"/>
                <a:gd name="T23" fmla="*/ 0 h 82"/>
                <a:gd name="T24" fmla="*/ 24 w 58"/>
                <a:gd name="T25" fmla="*/ 10 h 82"/>
                <a:gd name="T26" fmla="*/ 34 w 58"/>
                <a:gd name="T27" fmla="*/ 20 h 82"/>
                <a:gd name="T28" fmla="*/ 46 w 58"/>
                <a:gd name="T29" fmla="*/ 28 h 82"/>
                <a:gd name="T30" fmla="*/ 58 w 58"/>
                <a:gd name="T31" fmla="*/ 32 h 82"/>
                <a:gd name="T32" fmla="*/ 58 w 58"/>
                <a:gd name="T33" fmla="*/ 32 h 82"/>
                <a:gd name="T34" fmla="*/ 50 w 58"/>
                <a:gd name="T35" fmla="*/ 42 h 82"/>
                <a:gd name="T36" fmla="*/ 44 w 58"/>
                <a:gd name="T37" fmla="*/ 54 h 82"/>
                <a:gd name="T38" fmla="*/ 42 w 58"/>
                <a:gd name="T39" fmla="*/ 68 h 82"/>
                <a:gd name="T40" fmla="*/ 40 w 58"/>
                <a:gd name="T41" fmla="*/ 82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" h="82">
                  <a:moveTo>
                    <a:pt x="40" y="82"/>
                  </a:moveTo>
                  <a:lnTo>
                    <a:pt x="40" y="82"/>
                  </a:lnTo>
                  <a:lnTo>
                    <a:pt x="32" y="70"/>
                  </a:lnTo>
                  <a:lnTo>
                    <a:pt x="22" y="60"/>
                  </a:lnTo>
                  <a:lnTo>
                    <a:pt x="12" y="52"/>
                  </a:lnTo>
                  <a:lnTo>
                    <a:pt x="0" y="50"/>
                  </a:lnTo>
                  <a:lnTo>
                    <a:pt x="8" y="40"/>
                  </a:lnTo>
                  <a:lnTo>
                    <a:pt x="14" y="26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24" y="10"/>
                  </a:lnTo>
                  <a:lnTo>
                    <a:pt x="34" y="20"/>
                  </a:lnTo>
                  <a:lnTo>
                    <a:pt x="46" y="28"/>
                  </a:lnTo>
                  <a:lnTo>
                    <a:pt x="58" y="32"/>
                  </a:lnTo>
                  <a:lnTo>
                    <a:pt x="50" y="42"/>
                  </a:lnTo>
                  <a:lnTo>
                    <a:pt x="44" y="54"/>
                  </a:lnTo>
                  <a:lnTo>
                    <a:pt x="42" y="68"/>
                  </a:lnTo>
                  <a:lnTo>
                    <a:pt x="40" y="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128"/>
            <p:cNvSpPr>
              <a:spLocks/>
            </p:cNvSpPr>
            <p:nvPr/>
          </p:nvSpPr>
          <p:spPr bwMode="auto">
            <a:xfrm>
              <a:off x="4322" y="2414"/>
              <a:ext cx="86" cy="112"/>
            </a:xfrm>
            <a:custGeom>
              <a:avLst/>
              <a:gdLst>
                <a:gd name="T0" fmla="*/ 80 w 86"/>
                <a:gd name="T1" fmla="*/ 40 h 112"/>
                <a:gd name="T2" fmla="*/ 76 w 86"/>
                <a:gd name="T3" fmla="*/ 44 h 112"/>
                <a:gd name="T4" fmla="*/ 68 w 86"/>
                <a:gd name="T5" fmla="*/ 44 h 112"/>
                <a:gd name="T6" fmla="*/ 54 w 86"/>
                <a:gd name="T7" fmla="*/ 36 h 112"/>
                <a:gd name="T8" fmla="*/ 36 w 86"/>
                <a:gd name="T9" fmla="*/ 16 h 112"/>
                <a:gd name="T10" fmla="*/ 30 w 86"/>
                <a:gd name="T11" fmla="*/ 2 h 112"/>
                <a:gd name="T12" fmla="*/ 26 w 86"/>
                <a:gd name="T13" fmla="*/ 0 h 112"/>
                <a:gd name="T14" fmla="*/ 26 w 86"/>
                <a:gd name="T15" fmla="*/ 0 h 112"/>
                <a:gd name="T16" fmla="*/ 26 w 86"/>
                <a:gd name="T17" fmla="*/ 0 h 112"/>
                <a:gd name="T18" fmla="*/ 26 w 86"/>
                <a:gd name="T19" fmla="*/ 2 h 112"/>
                <a:gd name="T20" fmla="*/ 24 w 86"/>
                <a:gd name="T21" fmla="*/ 36 h 112"/>
                <a:gd name="T22" fmla="*/ 18 w 86"/>
                <a:gd name="T23" fmla="*/ 52 h 112"/>
                <a:gd name="T24" fmla="*/ 8 w 86"/>
                <a:gd name="T25" fmla="*/ 64 h 112"/>
                <a:gd name="T26" fmla="*/ 6 w 86"/>
                <a:gd name="T27" fmla="*/ 62 h 112"/>
                <a:gd name="T28" fmla="*/ 4 w 86"/>
                <a:gd name="T29" fmla="*/ 62 h 112"/>
                <a:gd name="T30" fmla="*/ 0 w 86"/>
                <a:gd name="T31" fmla="*/ 70 h 112"/>
                <a:gd name="T32" fmla="*/ 2 w 86"/>
                <a:gd name="T33" fmla="*/ 72 h 112"/>
                <a:gd name="T34" fmla="*/ 6 w 86"/>
                <a:gd name="T35" fmla="*/ 72 h 112"/>
                <a:gd name="T36" fmla="*/ 10 w 86"/>
                <a:gd name="T37" fmla="*/ 68 h 112"/>
                <a:gd name="T38" fmla="*/ 10 w 86"/>
                <a:gd name="T39" fmla="*/ 68 h 112"/>
                <a:gd name="T40" fmla="*/ 16 w 86"/>
                <a:gd name="T41" fmla="*/ 70 h 112"/>
                <a:gd name="T42" fmla="*/ 32 w 86"/>
                <a:gd name="T43" fmla="*/ 78 h 112"/>
                <a:gd name="T44" fmla="*/ 50 w 86"/>
                <a:gd name="T45" fmla="*/ 98 h 112"/>
                <a:gd name="T46" fmla="*/ 56 w 86"/>
                <a:gd name="T47" fmla="*/ 112 h 112"/>
                <a:gd name="T48" fmla="*/ 58 w 86"/>
                <a:gd name="T49" fmla="*/ 112 h 112"/>
                <a:gd name="T50" fmla="*/ 58 w 86"/>
                <a:gd name="T51" fmla="*/ 112 h 112"/>
                <a:gd name="T52" fmla="*/ 60 w 86"/>
                <a:gd name="T53" fmla="*/ 112 h 112"/>
                <a:gd name="T54" fmla="*/ 60 w 86"/>
                <a:gd name="T55" fmla="*/ 110 h 112"/>
                <a:gd name="T56" fmla="*/ 60 w 86"/>
                <a:gd name="T57" fmla="*/ 78 h 112"/>
                <a:gd name="T58" fmla="*/ 68 w 86"/>
                <a:gd name="T59" fmla="*/ 60 h 112"/>
                <a:gd name="T60" fmla="*/ 78 w 86"/>
                <a:gd name="T61" fmla="*/ 50 h 112"/>
                <a:gd name="T62" fmla="*/ 78 w 86"/>
                <a:gd name="T63" fmla="*/ 50 h 112"/>
                <a:gd name="T64" fmla="*/ 80 w 86"/>
                <a:gd name="T65" fmla="*/ 50 h 112"/>
                <a:gd name="T66" fmla="*/ 82 w 86"/>
                <a:gd name="T67" fmla="*/ 50 h 112"/>
                <a:gd name="T68" fmla="*/ 86 w 86"/>
                <a:gd name="T69" fmla="*/ 44 h 112"/>
                <a:gd name="T70" fmla="*/ 84 w 86"/>
                <a:gd name="T71" fmla="*/ 42 h 112"/>
                <a:gd name="T72" fmla="*/ 80 w 86"/>
                <a:gd name="T73" fmla="*/ 4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112">
                  <a:moveTo>
                    <a:pt x="80" y="40"/>
                  </a:moveTo>
                  <a:lnTo>
                    <a:pt x="80" y="40"/>
                  </a:lnTo>
                  <a:lnTo>
                    <a:pt x="78" y="42"/>
                  </a:lnTo>
                  <a:lnTo>
                    <a:pt x="76" y="44"/>
                  </a:lnTo>
                  <a:lnTo>
                    <a:pt x="68" y="44"/>
                  </a:lnTo>
                  <a:lnTo>
                    <a:pt x="62" y="4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36" y="1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18"/>
                  </a:lnTo>
                  <a:lnTo>
                    <a:pt x="24" y="36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4" y="60"/>
                  </a:lnTo>
                  <a:lnTo>
                    <a:pt x="8" y="64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6" y="70"/>
                  </a:lnTo>
                  <a:lnTo>
                    <a:pt x="24" y="74"/>
                  </a:lnTo>
                  <a:lnTo>
                    <a:pt x="32" y="78"/>
                  </a:lnTo>
                  <a:lnTo>
                    <a:pt x="38" y="84"/>
                  </a:lnTo>
                  <a:lnTo>
                    <a:pt x="50" y="98"/>
                  </a:lnTo>
                  <a:lnTo>
                    <a:pt x="56" y="112"/>
                  </a:lnTo>
                  <a:lnTo>
                    <a:pt x="58" y="112"/>
                  </a:lnTo>
                  <a:lnTo>
                    <a:pt x="60" y="112"/>
                  </a:lnTo>
                  <a:lnTo>
                    <a:pt x="60" y="110"/>
                  </a:lnTo>
                  <a:lnTo>
                    <a:pt x="58" y="96"/>
                  </a:lnTo>
                  <a:lnTo>
                    <a:pt x="60" y="78"/>
                  </a:lnTo>
                  <a:lnTo>
                    <a:pt x="64" y="68"/>
                  </a:lnTo>
                  <a:lnTo>
                    <a:pt x="68" y="60"/>
                  </a:lnTo>
                  <a:lnTo>
                    <a:pt x="72" y="54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4" y="42"/>
                  </a:lnTo>
                  <a:lnTo>
                    <a:pt x="8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129"/>
            <p:cNvSpPr>
              <a:spLocks/>
            </p:cNvSpPr>
            <p:nvPr/>
          </p:nvSpPr>
          <p:spPr bwMode="auto">
            <a:xfrm>
              <a:off x="4380" y="25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6 w 8"/>
                <a:gd name="T5" fmla="*/ 2 h 8"/>
                <a:gd name="T6" fmla="*/ 2 w 8"/>
                <a:gd name="T7" fmla="*/ 0 h 8"/>
                <a:gd name="T8" fmla="*/ 2 w 8"/>
                <a:gd name="T9" fmla="*/ 0 h 8"/>
                <a:gd name="T10" fmla="*/ 0 w 8"/>
                <a:gd name="T11" fmla="*/ 2 h 8"/>
                <a:gd name="T12" fmla="*/ 0 w 8"/>
                <a:gd name="T13" fmla="*/ 6 h 8"/>
                <a:gd name="T14" fmla="*/ 0 w 8"/>
                <a:gd name="T15" fmla="*/ 6 h 8"/>
                <a:gd name="T16" fmla="*/ 2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8 w 8"/>
                <a:gd name="T23" fmla="*/ 6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130"/>
            <p:cNvSpPr>
              <a:spLocks/>
            </p:cNvSpPr>
            <p:nvPr/>
          </p:nvSpPr>
          <p:spPr bwMode="auto">
            <a:xfrm>
              <a:off x="4380" y="25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6 w 8"/>
                <a:gd name="T5" fmla="*/ 2 h 8"/>
                <a:gd name="T6" fmla="*/ 2 w 8"/>
                <a:gd name="T7" fmla="*/ 0 h 8"/>
                <a:gd name="T8" fmla="*/ 2 w 8"/>
                <a:gd name="T9" fmla="*/ 0 h 8"/>
                <a:gd name="T10" fmla="*/ 0 w 8"/>
                <a:gd name="T11" fmla="*/ 2 h 8"/>
                <a:gd name="T12" fmla="*/ 0 w 8"/>
                <a:gd name="T13" fmla="*/ 6 h 8"/>
                <a:gd name="T14" fmla="*/ 0 w 8"/>
                <a:gd name="T15" fmla="*/ 6 h 8"/>
                <a:gd name="T16" fmla="*/ 2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8 w 8"/>
                <a:gd name="T23" fmla="*/ 6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131"/>
            <p:cNvSpPr>
              <a:spLocks/>
            </p:cNvSpPr>
            <p:nvPr/>
          </p:nvSpPr>
          <p:spPr bwMode="auto">
            <a:xfrm>
              <a:off x="4342" y="24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6 h 8"/>
                <a:gd name="T6" fmla="*/ 6 w 8"/>
                <a:gd name="T7" fmla="*/ 8 h 8"/>
                <a:gd name="T8" fmla="*/ 6 w 8"/>
                <a:gd name="T9" fmla="*/ 8 h 8"/>
                <a:gd name="T10" fmla="*/ 2 w 8"/>
                <a:gd name="T11" fmla="*/ 8 h 8"/>
                <a:gd name="T12" fmla="*/ 0 w 8"/>
                <a:gd name="T13" fmla="*/ 6 h 8"/>
                <a:gd name="T14" fmla="*/ 0 w 8"/>
                <a:gd name="T15" fmla="*/ 6 h 8"/>
                <a:gd name="T16" fmla="*/ 0 w 8"/>
                <a:gd name="T17" fmla="*/ 2 h 8"/>
                <a:gd name="T18" fmla="*/ 2 w 8"/>
                <a:gd name="T19" fmla="*/ 0 h 8"/>
                <a:gd name="T20" fmla="*/ 2 w 8"/>
                <a:gd name="T21" fmla="*/ 0 h 8"/>
                <a:gd name="T22" fmla="*/ 6 w 8"/>
                <a:gd name="T23" fmla="*/ 2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132"/>
            <p:cNvSpPr>
              <a:spLocks/>
            </p:cNvSpPr>
            <p:nvPr/>
          </p:nvSpPr>
          <p:spPr bwMode="auto">
            <a:xfrm>
              <a:off x="4342" y="24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6 h 8"/>
                <a:gd name="T6" fmla="*/ 6 w 8"/>
                <a:gd name="T7" fmla="*/ 8 h 8"/>
                <a:gd name="T8" fmla="*/ 6 w 8"/>
                <a:gd name="T9" fmla="*/ 8 h 8"/>
                <a:gd name="T10" fmla="*/ 2 w 8"/>
                <a:gd name="T11" fmla="*/ 8 h 8"/>
                <a:gd name="T12" fmla="*/ 0 w 8"/>
                <a:gd name="T13" fmla="*/ 6 h 8"/>
                <a:gd name="T14" fmla="*/ 0 w 8"/>
                <a:gd name="T15" fmla="*/ 6 h 8"/>
                <a:gd name="T16" fmla="*/ 0 w 8"/>
                <a:gd name="T17" fmla="*/ 2 h 8"/>
                <a:gd name="T18" fmla="*/ 2 w 8"/>
                <a:gd name="T19" fmla="*/ 0 h 8"/>
                <a:gd name="T20" fmla="*/ 2 w 8"/>
                <a:gd name="T21" fmla="*/ 0 h 8"/>
                <a:gd name="T22" fmla="*/ 6 w 8"/>
                <a:gd name="T23" fmla="*/ 2 h 8"/>
                <a:gd name="T24" fmla="*/ 8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133"/>
            <p:cNvSpPr>
              <a:spLocks/>
            </p:cNvSpPr>
            <p:nvPr/>
          </p:nvSpPr>
          <p:spPr bwMode="auto">
            <a:xfrm>
              <a:off x="4348" y="2446"/>
              <a:ext cx="34" cy="48"/>
            </a:xfrm>
            <a:custGeom>
              <a:avLst/>
              <a:gdLst>
                <a:gd name="T0" fmla="*/ 0 w 34"/>
                <a:gd name="T1" fmla="*/ 30 h 48"/>
                <a:gd name="T2" fmla="*/ 0 w 34"/>
                <a:gd name="T3" fmla="*/ 30 h 48"/>
                <a:gd name="T4" fmla="*/ 10 w 34"/>
                <a:gd name="T5" fmla="*/ 36 h 48"/>
                <a:gd name="T6" fmla="*/ 10 w 34"/>
                <a:gd name="T7" fmla="*/ 36 h 48"/>
                <a:gd name="T8" fmla="*/ 18 w 34"/>
                <a:gd name="T9" fmla="*/ 42 h 48"/>
                <a:gd name="T10" fmla="*/ 24 w 34"/>
                <a:gd name="T11" fmla="*/ 48 h 48"/>
                <a:gd name="T12" fmla="*/ 24 w 34"/>
                <a:gd name="T13" fmla="*/ 48 h 48"/>
                <a:gd name="T14" fmla="*/ 26 w 34"/>
                <a:gd name="T15" fmla="*/ 40 h 48"/>
                <a:gd name="T16" fmla="*/ 28 w 34"/>
                <a:gd name="T17" fmla="*/ 32 h 48"/>
                <a:gd name="T18" fmla="*/ 28 w 34"/>
                <a:gd name="T19" fmla="*/ 32 h 48"/>
                <a:gd name="T20" fmla="*/ 34 w 34"/>
                <a:gd name="T21" fmla="*/ 20 h 48"/>
                <a:gd name="T22" fmla="*/ 34 w 34"/>
                <a:gd name="T23" fmla="*/ 20 h 48"/>
                <a:gd name="T24" fmla="*/ 22 w 34"/>
                <a:gd name="T25" fmla="*/ 12 h 48"/>
                <a:gd name="T26" fmla="*/ 22 w 34"/>
                <a:gd name="T27" fmla="*/ 12 h 48"/>
                <a:gd name="T28" fmla="*/ 16 w 34"/>
                <a:gd name="T29" fmla="*/ 6 h 48"/>
                <a:gd name="T30" fmla="*/ 10 w 34"/>
                <a:gd name="T31" fmla="*/ 0 h 48"/>
                <a:gd name="T32" fmla="*/ 10 w 34"/>
                <a:gd name="T33" fmla="*/ 0 h 48"/>
                <a:gd name="T34" fmla="*/ 8 w 34"/>
                <a:gd name="T35" fmla="*/ 8 h 48"/>
                <a:gd name="T36" fmla="*/ 6 w 34"/>
                <a:gd name="T37" fmla="*/ 18 h 48"/>
                <a:gd name="T38" fmla="*/ 6 w 34"/>
                <a:gd name="T39" fmla="*/ 18 h 48"/>
                <a:gd name="T40" fmla="*/ 0 w 34"/>
                <a:gd name="T41" fmla="*/ 3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48">
                  <a:moveTo>
                    <a:pt x="0" y="30"/>
                  </a:moveTo>
                  <a:lnTo>
                    <a:pt x="0" y="30"/>
                  </a:lnTo>
                  <a:lnTo>
                    <a:pt x="10" y="36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6" y="40"/>
                  </a:lnTo>
                  <a:lnTo>
                    <a:pt x="28" y="32"/>
                  </a:lnTo>
                  <a:lnTo>
                    <a:pt x="34" y="20"/>
                  </a:lnTo>
                  <a:lnTo>
                    <a:pt x="22" y="12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8" y="8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134"/>
            <p:cNvSpPr>
              <a:spLocks/>
            </p:cNvSpPr>
            <p:nvPr/>
          </p:nvSpPr>
          <p:spPr bwMode="auto">
            <a:xfrm>
              <a:off x="4348" y="2446"/>
              <a:ext cx="34" cy="48"/>
            </a:xfrm>
            <a:custGeom>
              <a:avLst/>
              <a:gdLst>
                <a:gd name="T0" fmla="*/ 0 w 34"/>
                <a:gd name="T1" fmla="*/ 30 h 48"/>
                <a:gd name="T2" fmla="*/ 0 w 34"/>
                <a:gd name="T3" fmla="*/ 30 h 48"/>
                <a:gd name="T4" fmla="*/ 10 w 34"/>
                <a:gd name="T5" fmla="*/ 36 h 48"/>
                <a:gd name="T6" fmla="*/ 10 w 34"/>
                <a:gd name="T7" fmla="*/ 36 h 48"/>
                <a:gd name="T8" fmla="*/ 18 w 34"/>
                <a:gd name="T9" fmla="*/ 42 h 48"/>
                <a:gd name="T10" fmla="*/ 24 w 34"/>
                <a:gd name="T11" fmla="*/ 48 h 48"/>
                <a:gd name="T12" fmla="*/ 24 w 34"/>
                <a:gd name="T13" fmla="*/ 48 h 48"/>
                <a:gd name="T14" fmla="*/ 26 w 34"/>
                <a:gd name="T15" fmla="*/ 40 h 48"/>
                <a:gd name="T16" fmla="*/ 28 w 34"/>
                <a:gd name="T17" fmla="*/ 32 h 48"/>
                <a:gd name="T18" fmla="*/ 28 w 34"/>
                <a:gd name="T19" fmla="*/ 32 h 48"/>
                <a:gd name="T20" fmla="*/ 34 w 34"/>
                <a:gd name="T21" fmla="*/ 20 h 48"/>
                <a:gd name="T22" fmla="*/ 34 w 34"/>
                <a:gd name="T23" fmla="*/ 20 h 48"/>
                <a:gd name="T24" fmla="*/ 22 w 34"/>
                <a:gd name="T25" fmla="*/ 12 h 48"/>
                <a:gd name="T26" fmla="*/ 22 w 34"/>
                <a:gd name="T27" fmla="*/ 12 h 48"/>
                <a:gd name="T28" fmla="*/ 16 w 34"/>
                <a:gd name="T29" fmla="*/ 6 h 48"/>
                <a:gd name="T30" fmla="*/ 10 w 34"/>
                <a:gd name="T31" fmla="*/ 0 h 48"/>
                <a:gd name="T32" fmla="*/ 10 w 34"/>
                <a:gd name="T33" fmla="*/ 0 h 48"/>
                <a:gd name="T34" fmla="*/ 8 w 34"/>
                <a:gd name="T35" fmla="*/ 8 h 48"/>
                <a:gd name="T36" fmla="*/ 6 w 34"/>
                <a:gd name="T37" fmla="*/ 18 h 48"/>
                <a:gd name="T38" fmla="*/ 6 w 34"/>
                <a:gd name="T39" fmla="*/ 18 h 48"/>
                <a:gd name="T40" fmla="*/ 0 w 34"/>
                <a:gd name="T41" fmla="*/ 3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48">
                  <a:moveTo>
                    <a:pt x="0" y="30"/>
                  </a:moveTo>
                  <a:lnTo>
                    <a:pt x="0" y="30"/>
                  </a:lnTo>
                  <a:lnTo>
                    <a:pt x="10" y="36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6" y="40"/>
                  </a:lnTo>
                  <a:lnTo>
                    <a:pt x="28" y="32"/>
                  </a:lnTo>
                  <a:lnTo>
                    <a:pt x="34" y="20"/>
                  </a:lnTo>
                  <a:lnTo>
                    <a:pt x="22" y="12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8" y="8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135"/>
            <p:cNvSpPr>
              <a:spLocks noEditPoints="1"/>
            </p:cNvSpPr>
            <p:nvPr/>
          </p:nvSpPr>
          <p:spPr bwMode="auto">
            <a:xfrm>
              <a:off x="3094" y="3198"/>
              <a:ext cx="86" cy="80"/>
            </a:xfrm>
            <a:custGeom>
              <a:avLst/>
              <a:gdLst>
                <a:gd name="T0" fmla="*/ 22 w 86"/>
                <a:gd name="T1" fmla="*/ 62 h 80"/>
                <a:gd name="T2" fmla="*/ 22 w 86"/>
                <a:gd name="T3" fmla="*/ 36 h 80"/>
                <a:gd name="T4" fmla="*/ 12 w 86"/>
                <a:gd name="T5" fmla="*/ 10 h 80"/>
                <a:gd name="T6" fmla="*/ 24 w 86"/>
                <a:gd name="T7" fmla="*/ 16 h 80"/>
                <a:gd name="T8" fmla="*/ 52 w 86"/>
                <a:gd name="T9" fmla="*/ 20 h 80"/>
                <a:gd name="T10" fmla="*/ 64 w 86"/>
                <a:gd name="T11" fmla="*/ 16 h 80"/>
                <a:gd name="T12" fmla="*/ 64 w 86"/>
                <a:gd name="T13" fmla="*/ 44 h 80"/>
                <a:gd name="T14" fmla="*/ 76 w 86"/>
                <a:gd name="T15" fmla="*/ 68 h 80"/>
                <a:gd name="T16" fmla="*/ 62 w 86"/>
                <a:gd name="T17" fmla="*/ 64 h 80"/>
                <a:gd name="T18" fmla="*/ 36 w 86"/>
                <a:gd name="T19" fmla="*/ 60 h 80"/>
                <a:gd name="T20" fmla="*/ 14 w 86"/>
                <a:gd name="T21" fmla="*/ 74 h 80"/>
                <a:gd name="T22" fmla="*/ 18 w 86"/>
                <a:gd name="T23" fmla="*/ 74 h 80"/>
                <a:gd name="T24" fmla="*/ 20 w 86"/>
                <a:gd name="T25" fmla="*/ 72 h 80"/>
                <a:gd name="T26" fmla="*/ 22 w 86"/>
                <a:gd name="T27" fmla="*/ 68 h 80"/>
                <a:gd name="T28" fmla="*/ 22 w 86"/>
                <a:gd name="T29" fmla="*/ 68 h 80"/>
                <a:gd name="T30" fmla="*/ 28 w 86"/>
                <a:gd name="T31" fmla="*/ 64 h 80"/>
                <a:gd name="T32" fmla="*/ 46 w 86"/>
                <a:gd name="T33" fmla="*/ 64 h 80"/>
                <a:gd name="T34" fmla="*/ 72 w 86"/>
                <a:gd name="T35" fmla="*/ 70 h 80"/>
                <a:gd name="T36" fmla="*/ 84 w 86"/>
                <a:gd name="T37" fmla="*/ 80 h 80"/>
                <a:gd name="T38" fmla="*/ 86 w 86"/>
                <a:gd name="T39" fmla="*/ 78 h 80"/>
                <a:gd name="T40" fmla="*/ 86 w 86"/>
                <a:gd name="T41" fmla="*/ 78 h 80"/>
                <a:gd name="T42" fmla="*/ 86 w 86"/>
                <a:gd name="T43" fmla="*/ 78 h 80"/>
                <a:gd name="T44" fmla="*/ 86 w 86"/>
                <a:gd name="T45" fmla="*/ 76 h 80"/>
                <a:gd name="T46" fmla="*/ 78 w 86"/>
                <a:gd name="T47" fmla="*/ 64 h 80"/>
                <a:gd name="T48" fmla="*/ 68 w 86"/>
                <a:gd name="T49" fmla="*/ 38 h 80"/>
                <a:gd name="T50" fmla="*/ 66 w 86"/>
                <a:gd name="T51" fmla="*/ 22 h 80"/>
                <a:gd name="T52" fmla="*/ 68 w 86"/>
                <a:gd name="T53" fmla="*/ 16 h 80"/>
                <a:gd name="T54" fmla="*/ 70 w 86"/>
                <a:gd name="T55" fmla="*/ 16 h 80"/>
                <a:gd name="T56" fmla="*/ 74 w 86"/>
                <a:gd name="T57" fmla="*/ 14 h 80"/>
                <a:gd name="T58" fmla="*/ 76 w 86"/>
                <a:gd name="T59" fmla="*/ 10 h 80"/>
                <a:gd name="T60" fmla="*/ 74 w 86"/>
                <a:gd name="T61" fmla="*/ 6 h 80"/>
                <a:gd name="T62" fmla="*/ 66 w 86"/>
                <a:gd name="T63" fmla="*/ 6 h 80"/>
                <a:gd name="T64" fmla="*/ 64 w 86"/>
                <a:gd name="T65" fmla="*/ 8 h 80"/>
                <a:gd name="T66" fmla="*/ 66 w 86"/>
                <a:gd name="T67" fmla="*/ 12 h 80"/>
                <a:gd name="T68" fmla="*/ 50 w 86"/>
                <a:gd name="T69" fmla="*/ 16 h 80"/>
                <a:gd name="T70" fmla="*/ 32 w 86"/>
                <a:gd name="T71" fmla="*/ 14 h 80"/>
                <a:gd name="T72" fmla="*/ 2 w 86"/>
                <a:gd name="T73" fmla="*/ 0 h 80"/>
                <a:gd name="T74" fmla="*/ 0 w 86"/>
                <a:gd name="T75" fmla="*/ 0 h 80"/>
                <a:gd name="T76" fmla="*/ 0 w 86"/>
                <a:gd name="T77" fmla="*/ 0 h 80"/>
                <a:gd name="T78" fmla="*/ 0 w 86"/>
                <a:gd name="T79" fmla="*/ 0 h 80"/>
                <a:gd name="T80" fmla="*/ 0 w 86"/>
                <a:gd name="T81" fmla="*/ 4 h 80"/>
                <a:gd name="T82" fmla="*/ 10 w 86"/>
                <a:gd name="T83" fmla="*/ 16 h 80"/>
                <a:gd name="T84" fmla="*/ 20 w 86"/>
                <a:gd name="T85" fmla="*/ 40 h 80"/>
                <a:gd name="T86" fmla="*/ 20 w 86"/>
                <a:gd name="T87" fmla="*/ 58 h 80"/>
                <a:gd name="T88" fmla="*/ 18 w 86"/>
                <a:gd name="T89" fmla="*/ 64 h 80"/>
                <a:gd name="T90" fmla="*/ 12 w 86"/>
                <a:gd name="T91" fmla="*/ 66 h 80"/>
                <a:gd name="T92" fmla="*/ 12 w 86"/>
                <a:gd name="T93" fmla="*/ 70 h 80"/>
                <a:gd name="T94" fmla="*/ 14 w 86"/>
                <a:gd name="T95" fmla="*/ 74 h 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6" h="80">
                  <a:moveTo>
                    <a:pt x="22" y="62"/>
                  </a:moveTo>
                  <a:lnTo>
                    <a:pt x="22" y="62"/>
                  </a:lnTo>
                  <a:lnTo>
                    <a:pt x="24" y="50"/>
                  </a:lnTo>
                  <a:lnTo>
                    <a:pt x="22" y="36"/>
                  </a:lnTo>
                  <a:lnTo>
                    <a:pt x="18" y="22"/>
                  </a:lnTo>
                  <a:lnTo>
                    <a:pt x="12" y="10"/>
                  </a:lnTo>
                  <a:lnTo>
                    <a:pt x="24" y="16"/>
                  </a:lnTo>
                  <a:lnTo>
                    <a:pt x="38" y="20"/>
                  </a:lnTo>
                  <a:lnTo>
                    <a:pt x="52" y="20"/>
                  </a:lnTo>
                  <a:lnTo>
                    <a:pt x="64" y="16"/>
                  </a:lnTo>
                  <a:lnTo>
                    <a:pt x="62" y="30"/>
                  </a:lnTo>
                  <a:lnTo>
                    <a:pt x="64" y="44"/>
                  </a:lnTo>
                  <a:lnTo>
                    <a:pt x="68" y="56"/>
                  </a:lnTo>
                  <a:lnTo>
                    <a:pt x="76" y="68"/>
                  </a:lnTo>
                  <a:lnTo>
                    <a:pt x="62" y="64"/>
                  </a:lnTo>
                  <a:lnTo>
                    <a:pt x="48" y="60"/>
                  </a:lnTo>
                  <a:lnTo>
                    <a:pt x="36" y="60"/>
                  </a:lnTo>
                  <a:lnTo>
                    <a:pt x="22" y="62"/>
                  </a:lnTo>
                  <a:close/>
                  <a:moveTo>
                    <a:pt x="14" y="74"/>
                  </a:moveTo>
                  <a:lnTo>
                    <a:pt x="14" y="74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8" y="64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72" y="70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6" y="76"/>
                  </a:lnTo>
                  <a:lnTo>
                    <a:pt x="78" y="64"/>
                  </a:lnTo>
                  <a:lnTo>
                    <a:pt x="70" y="48"/>
                  </a:lnTo>
                  <a:lnTo>
                    <a:pt x="68" y="38"/>
                  </a:lnTo>
                  <a:lnTo>
                    <a:pt x="66" y="30"/>
                  </a:lnTo>
                  <a:lnTo>
                    <a:pt x="66" y="22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10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6" y="12"/>
                  </a:lnTo>
                  <a:lnTo>
                    <a:pt x="58" y="14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2" y="14"/>
                  </a:lnTo>
                  <a:lnTo>
                    <a:pt x="16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0" y="16"/>
                  </a:lnTo>
                  <a:lnTo>
                    <a:pt x="16" y="32"/>
                  </a:lnTo>
                  <a:lnTo>
                    <a:pt x="20" y="40"/>
                  </a:lnTo>
                  <a:lnTo>
                    <a:pt x="20" y="50"/>
                  </a:lnTo>
                  <a:lnTo>
                    <a:pt x="20" y="58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136"/>
            <p:cNvSpPr>
              <a:spLocks/>
            </p:cNvSpPr>
            <p:nvPr/>
          </p:nvSpPr>
          <p:spPr bwMode="auto">
            <a:xfrm>
              <a:off x="3106" y="3208"/>
              <a:ext cx="64" cy="58"/>
            </a:xfrm>
            <a:custGeom>
              <a:avLst/>
              <a:gdLst>
                <a:gd name="T0" fmla="*/ 10 w 64"/>
                <a:gd name="T1" fmla="*/ 52 h 58"/>
                <a:gd name="T2" fmla="*/ 10 w 64"/>
                <a:gd name="T3" fmla="*/ 52 h 58"/>
                <a:gd name="T4" fmla="*/ 12 w 64"/>
                <a:gd name="T5" fmla="*/ 40 h 58"/>
                <a:gd name="T6" fmla="*/ 10 w 64"/>
                <a:gd name="T7" fmla="*/ 26 h 58"/>
                <a:gd name="T8" fmla="*/ 6 w 64"/>
                <a:gd name="T9" fmla="*/ 12 h 58"/>
                <a:gd name="T10" fmla="*/ 0 w 64"/>
                <a:gd name="T11" fmla="*/ 0 h 58"/>
                <a:gd name="T12" fmla="*/ 0 w 64"/>
                <a:gd name="T13" fmla="*/ 0 h 58"/>
                <a:gd name="T14" fmla="*/ 12 w 64"/>
                <a:gd name="T15" fmla="*/ 6 h 58"/>
                <a:gd name="T16" fmla="*/ 26 w 64"/>
                <a:gd name="T17" fmla="*/ 10 h 58"/>
                <a:gd name="T18" fmla="*/ 40 w 64"/>
                <a:gd name="T19" fmla="*/ 10 h 58"/>
                <a:gd name="T20" fmla="*/ 52 w 64"/>
                <a:gd name="T21" fmla="*/ 6 h 58"/>
                <a:gd name="T22" fmla="*/ 52 w 64"/>
                <a:gd name="T23" fmla="*/ 6 h 58"/>
                <a:gd name="T24" fmla="*/ 50 w 64"/>
                <a:gd name="T25" fmla="*/ 20 h 58"/>
                <a:gd name="T26" fmla="*/ 52 w 64"/>
                <a:gd name="T27" fmla="*/ 34 h 58"/>
                <a:gd name="T28" fmla="*/ 56 w 64"/>
                <a:gd name="T29" fmla="*/ 46 h 58"/>
                <a:gd name="T30" fmla="*/ 64 w 64"/>
                <a:gd name="T31" fmla="*/ 58 h 58"/>
                <a:gd name="T32" fmla="*/ 64 w 64"/>
                <a:gd name="T33" fmla="*/ 58 h 58"/>
                <a:gd name="T34" fmla="*/ 50 w 64"/>
                <a:gd name="T35" fmla="*/ 54 h 58"/>
                <a:gd name="T36" fmla="*/ 36 w 64"/>
                <a:gd name="T37" fmla="*/ 50 h 58"/>
                <a:gd name="T38" fmla="*/ 24 w 64"/>
                <a:gd name="T39" fmla="*/ 50 h 58"/>
                <a:gd name="T40" fmla="*/ 10 w 64"/>
                <a:gd name="T41" fmla="*/ 52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58">
                  <a:moveTo>
                    <a:pt x="10" y="52"/>
                  </a:moveTo>
                  <a:lnTo>
                    <a:pt x="10" y="52"/>
                  </a:lnTo>
                  <a:lnTo>
                    <a:pt x="12" y="40"/>
                  </a:lnTo>
                  <a:lnTo>
                    <a:pt x="10" y="2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52" y="6"/>
                  </a:lnTo>
                  <a:lnTo>
                    <a:pt x="50" y="20"/>
                  </a:lnTo>
                  <a:lnTo>
                    <a:pt x="52" y="34"/>
                  </a:lnTo>
                  <a:lnTo>
                    <a:pt x="56" y="46"/>
                  </a:lnTo>
                  <a:lnTo>
                    <a:pt x="64" y="58"/>
                  </a:lnTo>
                  <a:lnTo>
                    <a:pt x="50" y="54"/>
                  </a:lnTo>
                  <a:lnTo>
                    <a:pt x="36" y="50"/>
                  </a:lnTo>
                  <a:lnTo>
                    <a:pt x="24" y="50"/>
                  </a:lnTo>
                  <a:lnTo>
                    <a:pt x="1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137"/>
            <p:cNvSpPr>
              <a:spLocks/>
            </p:cNvSpPr>
            <p:nvPr/>
          </p:nvSpPr>
          <p:spPr bwMode="auto">
            <a:xfrm>
              <a:off x="3094" y="3198"/>
              <a:ext cx="86" cy="80"/>
            </a:xfrm>
            <a:custGeom>
              <a:avLst/>
              <a:gdLst>
                <a:gd name="T0" fmla="*/ 14 w 86"/>
                <a:gd name="T1" fmla="*/ 74 h 80"/>
                <a:gd name="T2" fmla="*/ 20 w 86"/>
                <a:gd name="T3" fmla="*/ 72 h 80"/>
                <a:gd name="T4" fmla="*/ 22 w 86"/>
                <a:gd name="T5" fmla="*/ 70 h 80"/>
                <a:gd name="T6" fmla="*/ 22 w 86"/>
                <a:gd name="T7" fmla="*/ 68 h 80"/>
                <a:gd name="T8" fmla="*/ 22 w 86"/>
                <a:gd name="T9" fmla="*/ 68 h 80"/>
                <a:gd name="T10" fmla="*/ 36 w 86"/>
                <a:gd name="T11" fmla="*/ 64 h 80"/>
                <a:gd name="T12" fmla="*/ 54 w 86"/>
                <a:gd name="T13" fmla="*/ 66 h 80"/>
                <a:gd name="T14" fmla="*/ 84 w 86"/>
                <a:gd name="T15" fmla="*/ 80 h 80"/>
                <a:gd name="T16" fmla="*/ 86 w 86"/>
                <a:gd name="T17" fmla="*/ 80 h 80"/>
                <a:gd name="T18" fmla="*/ 86 w 86"/>
                <a:gd name="T19" fmla="*/ 78 h 80"/>
                <a:gd name="T20" fmla="*/ 86 w 86"/>
                <a:gd name="T21" fmla="*/ 78 h 80"/>
                <a:gd name="T22" fmla="*/ 86 w 86"/>
                <a:gd name="T23" fmla="*/ 78 h 80"/>
                <a:gd name="T24" fmla="*/ 86 w 86"/>
                <a:gd name="T25" fmla="*/ 76 h 80"/>
                <a:gd name="T26" fmla="*/ 70 w 86"/>
                <a:gd name="T27" fmla="*/ 48 h 80"/>
                <a:gd name="T28" fmla="*/ 66 w 86"/>
                <a:gd name="T29" fmla="*/ 30 h 80"/>
                <a:gd name="T30" fmla="*/ 68 w 86"/>
                <a:gd name="T31" fmla="*/ 16 h 80"/>
                <a:gd name="T32" fmla="*/ 70 w 86"/>
                <a:gd name="T33" fmla="*/ 16 h 80"/>
                <a:gd name="T34" fmla="*/ 72 w 86"/>
                <a:gd name="T35" fmla="*/ 16 h 80"/>
                <a:gd name="T36" fmla="*/ 74 w 86"/>
                <a:gd name="T37" fmla="*/ 14 h 80"/>
                <a:gd name="T38" fmla="*/ 74 w 86"/>
                <a:gd name="T39" fmla="*/ 6 h 80"/>
                <a:gd name="T40" fmla="*/ 70 w 86"/>
                <a:gd name="T41" fmla="*/ 4 h 80"/>
                <a:gd name="T42" fmla="*/ 66 w 86"/>
                <a:gd name="T43" fmla="*/ 6 h 80"/>
                <a:gd name="T44" fmla="*/ 66 w 86"/>
                <a:gd name="T45" fmla="*/ 12 h 80"/>
                <a:gd name="T46" fmla="*/ 58 w 86"/>
                <a:gd name="T47" fmla="*/ 14 h 80"/>
                <a:gd name="T48" fmla="*/ 42 w 86"/>
                <a:gd name="T49" fmla="*/ 16 h 80"/>
                <a:gd name="T50" fmla="*/ 16 w 86"/>
                <a:gd name="T51" fmla="*/ 8 h 80"/>
                <a:gd name="T52" fmla="*/ 2 w 86"/>
                <a:gd name="T53" fmla="*/ 0 h 80"/>
                <a:gd name="T54" fmla="*/ 0 w 86"/>
                <a:gd name="T55" fmla="*/ 0 h 80"/>
                <a:gd name="T56" fmla="*/ 0 w 86"/>
                <a:gd name="T57" fmla="*/ 0 h 80"/>
                <a:gd name="T58" fmla="*/ 0 w 86"/>
                <a:gd name="T59" fmla="*/ 0 h 80"/>
                <a:gd name="T60" fmla="*/ 0 w 86"/>
                <a:gd name="T61" fmla="*/ 4 h 80"/>
                <a:gd name="T62" fmla="*/ 16 w 86"/>
                <a:gd name="T63" fmla="*/ 32 h 80"/>
                <a:gd name="T64" fmla="*/ 20 w 86"/>
                <a:gd name="T65" fmla="*/ 50 h 80"/>
                <a:gd name="T66" fmla="*/ 18 w 86"/>
                <a:gd name="T67" fmla="*/ 64 h 80"/>
                <a:gd name="T68" fmla="*/ 16 w 86"/>
                <a:gd name="T69" fmla="*/ 64 h 80"/>
                <a:gd name="T70" fmla="*/ 12 w 86"/>
                <a:gd name="T71" fmla="*/ 66 h 80"/>
                <a:gd name="T72" fmla="*/ 14 w 86"/>
                <a:gd name="T73" fmla="*/ 74 h 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80">
                  <a:moveTo>
                    <a:pt x="14" y="74"/>
                  </a:moveTo>
                  <a:lnTo>
                    <a:pt x="14" y="74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8" y="64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72" y="70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6" y="76"/>
                  </a:lnTo>
                  <a:lnTo>
                    <a:pt x="78" y="64"/>
                  </a:lnTo>
                  <a:lnTo>
                    <a:pt x="70" y="48"/>
                  </a:lnTo>
                  <a:lnTo>
                    <a:pt x="68" y="38"/>
                  </a:lnTo>
                  <a:lnTo>
                    <a:pt x="66" y="30"/>
                  </a:lnTo>
                  <a:lnTo>
                    <a:pt x="66" y="22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10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6" y="12"/>
                  </a:lnTo>
                  <a:lnTo>
                    <a:pt x="58" y="14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2" y="14"/>
                  </a:lnTo>
                  <a:lnTo>
                    <a:pt x="16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0" y="16"/>
                  </a:lnTo>
                  <a:lnTo>
                    <a:pt x="16" y="32"/>
                  </a:lnTo>
                  <a:lnTo>
                    <a:pt x="20" y="40"/>
                  </a:lnTo>
                  <a:lnTo>
                    <a:pt x="20" y="50"/>
                  </a:lnTo>
                  <a:lnTo>
                    <a:pt x="20" y="58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4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138"/>
            <p:cNvSpPr>
              <a:spLocks/>
            </p:cNvSpPr>
            <p:nvPr/>
          </p:nvSpPr>
          <p:spPr bwMode="auto">
            <a:xfrm>
              <a:off x="3184" y="3280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0 w 8"/>
                <a:gd name="T5" fmla="*/ 4 h 8"/>
                <a:gd name="T6" fmla="*/ 2 w 8"/>
                <a:gd name="T7" fmla="*/ 0 h 8"/>
                <a:gd name="T8" fmla="*/ 2 w 8"/>
                <a:gd name="T9" fmla="*/ 0 h 8"/>
                <a:gd name="T10" fmla="*/ 4 w 8"/>
                <a:gd name="T11" fmla="*/ 0 h 8"/>
                <a:gd name="T12" fmla="*/ 8 w 8"/>
                <a:gd name="T13" fmla="*/ 0 h 8"/>
                <a:gd name="T14" fmla="*/ 8 w 8"/>
                <a:gd name="T15" fmla="*/ 0 h 8"/>
                <a:gd name="T16" fmla="*/ 8 w 8"/>
                <a:gd name="T17" fmla="*/ 4 h 8"/>
                <a:gd name="T18" fmla="*/ 8 w 8"/>
                <a:gd name="T19" fmla="*/ 6 h 8"/>
                <a:gd name="T20" fmla="*/ 8 w 8"/>
                <a:gd name="T21" fmla="*/ 6 h 8"/>
                <a:gd name="T22" fmla="*/ 4 w 8"/>
                <a:gd name="T23" fmla="*/ 8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139"/>
            <p:cNvSpPr>
              <a:spLocks/>
            </p:cNvSpPr>
            <p:nvPr/>
          </p:nvSpPr>
          <p:spPr bwMode="auto">
            <a:xfrm>
              <a:off x="3184" y="3280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0 w 8"/>
                <a:gd name="T5" fmla="*/ 4 h 8"/>
                <a:gd name="T6" fmla="*/ 2 w 8"/>
                <a:gd name="T7" fmla="*/ 0 h 8"/>
                <a:gd name="T8" fmla="*/ 2 w 8"/>
                <a:gd name="T9" fmla="*/ 0 h 8"/>
                <a:gd name="T10" fmla="*/ 4 w 8"/>
                <a:gd name="T11" fmla="*/ 0 h 8"/>
                <a:gd name="T12" fmla="*/ 8 w 8"/>
                <a:gd name="T13" fmla="*/ 0 h 8"/>
                <a:gd name="T14" fmla="*/ 8 w 8"/>
                <a:gd name="T15" fmla="*/ 0 h 8"/>
                <a:gd name="T16" fmla="*/ 8 w 8"/>
                <a:gd name="T17" fmla="*/ 4 h 8"/>
                <a:gd name="T18" fmla="*/ 8 w 8"/>
                <a:gd name="T19" fmla="*/ 6 h 8"/>
                <a:gd name="T20" fmla="*/ 8 w 8"/>
                <a:gd name="T21" fmla="*/ 6 h 8"/>
                <a:gd name="T22" fmla="*/ 4 w 8"/>
                <a:gd name="T23" fmla="*/ 8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140"/>
            <p:cNvSpPr>
              <a:spLocks/>
            </p:cNvSpPr>
            <p:nvPr/>
          </p:nvSpPr>
          <p:spPr bwMode="auto">
            <a:xfrm>
              <a:off x="3082" y="3188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4 w 8"/>
                <a:gd name="T5" fmla="*/ 8 h 8"/>
                <a:gd name="T6" fmla="*/ 8 w 8"/>
                <a:gd name="T7" fmla="*/ 6 h 8"/>
                <a:gd name="T8" fmla="*/ 8 w 8"/>
                <a:gd name="T9" fmla="*/ 6 h 8"/>
                <a:gd name="T10" fmla="*/ 8 w 8"/>
                <a:gd name="T11" fmla="*/ 4 h 8"/>
                <a:gd name="T12" fmla="*/ 8 w 8"/>
                <a:gd name="T13" fmla="*/ 0 h 8"/>
                <a:gd name="T14" fmla="*/ 8 w 8"/>
                <a:gd name="T15" fmla="*/ 0 h 8"/>
                <a:gd name="T16" fmla="*/ 4 w 8"/>
                <a:gd name="T17" fmla="*/ 0 h 8"/>
                <a:gd name="T18" fmla="*/ 2 w 8"/>
                <a:gd name="T19" fmla="*/ 2 h 8"/>
                <a:gd name="T20" fmla="*/ 2 w 8"/>
                <a:gd name="T21" fmla="*/ 2 h 8"/>
                <a:gd name="T22" fmla="*/ 0 w 8"/>
                <a:gd name="T23" fmla="*/ 4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141"/>
            <p:cNvSpPr>
              <a:spLocks/>
            </p:cNvSpPr>
            <p:nvPr/>
          </p:nvSpPr>
          <p:spPr bwMode="auto">
            <a:xfrm>
              <a:off x="3082" y="3188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4 w 8"/>
                <a:gd name="T5" fmla="*/ 8 h 8"/>
                <a:gd name="T6" fmla="*/ 8 w 8"/>
                <a:gd name="T7" fmla="*/ 6 h 8"/>
                <a:gd name="T8" fmla="*/ 8 w 8"/>
                <a:gd name="T9" fmla="*/ 6 h 8"/>
                <a:gd name="T10" fmla="*/ 8 w 8"/>
                <a:gd name="T11" fmla="*/ 4 h 8"/>
                <a:gd name="T12" fmla="*/ 8 w 8"/>
                <a:gd name="T13" fmla="*/ 0 h 8"/>
                <a:gd name="T14" fmla="*/ 8 w 8"/>
                <a:gd name="T15" fmla="*/ 0 h 8"/>
                <a:gd name="T16" fmla="*/ 4 w 8"/>
                <a:gd name="T17" fmla="*/ 0 h 8"/>
                <a:gd name="T18" fmla="*/ 2 w 8"/>
                <a:gd name="T19" fmla="*/ 2 h 8"/>
                <a:gd name="T20" fmla="*/ 2 w 8"/>
                <a:gd name="T21" fmla="*/ 2 h 8"/>
                <a:gd name="T22" fmla="*/ 0 w 8"/>
                <a:gd name="T23" fmla="*/ 4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142"/>
            <p:cNvSpPr>
              <a:spLocks/>
            </p:cNvSpPr>
            <p:nvPr/>
          </p:nvSpPr>
          <p:spPr bwMode="auto">
            <a:xfrm>
              <a:off x="3118" y="3220"/>
              <a:ext cx="38" cy="34"/>
            </a:xfrm>
            <a:custGeom>
              <a:avLst/>
              <a:gdLst>
                <a:gd name="T0" fmla="*/ 18 w 38"/>
                <a:gd name="T1" fmla="*/ 4 h 34"/>
                <a:gd name="T2" fmla="*/ 18 w 38"/>
                <a:gd name="T3" fmla="*/ 4 h 34"/>
                <a:gd name="T4" fmla="*/ 8 w 38"/>
                <a:gd name="T5" fmla="*/ 4 h 34"/>
                <a:gd name="T6" fmla="*/ 0 w 38"/>
                <a:gd name="T7" fmla="*/ 0 h 34"/>
                <a:gd name="T8" fmla="*/ 0 w 38"/>
                <a:gd name="T9" fmla="*/ 0 h 34"/>
                <a:gd name="T10" fmla="*/ 4 w 38"/>
                <a:gd name="T11" fmla="*/ 8 h 34"/>
                <a:gd name="T12" fmla="*/ 6 w 38"/>
                <a:gd name="T13" fmla="*/ 18 h 34"/>
                <a:gd name="T14" fmla="*/ 6 w 38"/>
                <a:gd name="T15" fmla="*/ 18 h 34"/>
                <a:gd name="T16" fmla="*/ 8 w 38"/>
                <a:gd name="T17" fmla="*/ 32 h 34"/>
                <a:gd name="T18" fmla="*/ 8 w 38"/>
                <a:gd name="T19" fmla="*/ 32 h 34"/>
                <a:gd name="T20" fmla="*/ 20 w 38"/>
                <a:gd name="T21" fmla="*/ 30 h 34"/>
                <a:gd name="T22" fmla="*/ 20 w 38"/>
                <a:gd name="T23" fmla="*/ 30 h 34"/>
                <a:gd name="T24" fmla="*/ 30 w 38"/>
                <a:gd name="T25" fmla="*/ 32 h 34"/>
                <a:gd name="T26" fmla="*/ 38 w 38"/>
                <a:gd name="T27" fmla="*/ 34 h 34"/>
                <a:gd name="T28" fmla="*/ 38 w 38"/>
                <a:gd name="T29" fmla="*/ 34 h 34"/>
                <a:gd name="T30" fmla="*/ 34 w 38"/>
                <a:gd name="T31" fmla="*/ 26 h 34"/>
                <a:gd name="T32" fmla="*/ 32 w 38"/>
                <a:gd name="T33" fmla="*/ 18 h 34"/>
                <a:gd name="T34" fmla="*/ 32 w 38"/>
                <a:gd name="T35" fmla="*/ 18 h 34"/>
                <a:gd name="T36" fmla="*/ 32 w 38"/>
                <a:gd name="T37" fmla="*/ 4 h 34"/>
                <a:gd name="T38" fmla="*/ 32 w 38"/>
                <a:gd name="T39" fmla="*/ 4 h 34"/>
                <a:gd name="T40" fmla="*/ 18 w 38"/>
                <a:gd name="T41" fmla="*/ 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34">
                  <a:moveTo>
                    <a:pt x="18" y="4"/>
                  </a:moveTo>
                  <a:lnTo>
                    <a:pt x="18" y="4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6" y="18"/>
                  </a:lnTo>
                  <a:lnTo>
                    <a:pt x="8" y="32"/>
                  </a:lnTo>
                  <a:lnTo>
                    <a:pt x="20" y="30"/>
                  </a:lnTo>
                  <a:lnTo>
                    <a:pt x="30" y="32"/>
                  </a:lnTo>
                  <a:lnTo>
                    <a:pt x="38" y="34"/>
                  </a:lnTo>
                  <a:lnTo>
                    <a:pt x="34" y="26"/>
                  </a:lnTo>
                  <a:lnTo>
                    <a:pt x="32" y="18"/>
                  </a:lnTo>
                  <a:lnTo>
                    <a:pt x="32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143"/>
            <p:cNvSpPr>
              <a:spLocks/>
            </p:cNvSpPr>
            <p:nvPr/>
          </p:nvSpPr>
          <p:spPr bwMode="auto">
            <a:xfrm>
              <a:off x="3118" y="3220"/>
              <a:ext cx="38" cy="34"/>
            </a:xfrm>
            <a:custGeom>
              <a:avLst/>
              <a:gdLst>
                <a:gd name="T0" fmla="*/ 18 w 38"/>
                <a:gd name="T1" fmla="*/ 4 h 34"/>
                <a:gd name="T2" fmla="*/ 18 w 38"/>
                <a:gd name="T3" fmla="*/ 4 h 34"/>
                <a:gd name="T4" fmla="*/ 8 w 38"/>
                <a:gd name="T5" fmla="*/ 4 h 34"/>
                <a:gd name="T6" fmla="*/ 0 w 38"/>
                <a:gd name="T7" fmla="*/ 0 h 34"/>
                <a:gd name="T8" fmla="*/ 0 w 38"/>
                <a:gd name="T9" fmla="*/ 0 h 34"/>
                <a:gd name="T10" fmla="*/ 4 w 38"/>
                <a:gd name="T11" fmla="*/ 8 h 34"/>
                <a:gd name="T12" fmla="*/ 6 w 38"/>
                <a:gd name="T13" fmla="*/ 18 h 34"/>
                <a:gd name="T14" fmla="*/ 6 w 38"/>
                <a:gd name="T15" fmla="*/ 18 h 34"/>
                <a:gd name="T16" fmla="*/ 8 w 38"/>
                <a:gd name="T17" fmla="*/ 32 h 34"/>
                <a:gd name="T18" fmla="*/ 8 w 38"/>
                <a:gd name="T19" fmla="*/ 32 h 34"/>
                <a:gd name="T20" fmla="*/ 20 w 38"/>
                <a:gd name="T21" fmla="*/ 30 h 34"/>
                <a:gd name="T22" fmla="*/ 20 w 38"/>
                <a:gd name="T23" fmla="*/ 30 h 34"/>
                <a:gd name="T24" fmla="*/ 30 w 38"/>
                <a:gd name="T25" fmla="*/ 32 h 34"/>
                <a:gd name="T26" fmla="*/ 38 w 38"/>
                <a:gd name="T27" fmla="*/ 34 h 34"/>
                <a:gd name="T28" fmla="*/ 38 w 38"/>
                <a:gd name="T29" fmla="*/ 34 h 34"/>
                <a:gd name="T30" fmla="*/ 34 w 38"/>
                <a:gd name="T31" fmla="*/ 26 h 34"/>
                <a:gd name="T32" fmla="*/ 32 w 38"/>
                <a:gd name="T33" fmla="*/ 18 h 34"/>
                <a:gd name="T34" fmla="*/ 32 w 38"/>
                <a:gd name="T35" fmla="*/ 18 h 34"/>
                <a:gd name="T36" fmla="*/ 32 w 38"/>
                <a:gd name="T37" fmla="*/ 4 h 34"/>
                <a:gd name="T38" fmla="*/ 32 w 38"/>
                <a:gd name="T39" fmla="*/ 4 h 34"/>
                <a:gd name="T40" fmla="*/ 18 w 38"/>
                <a:gd name="T41" fmla="*/ 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34">
                  <a:moveTo>
                    <a:pt x="18" y="4"/>
                  </a:moveTo>
                  <a:lnTo>
                    <a:pt x="18" y="4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6" y="18"/>
                  </a:lnTo>
                  <a:lnTo>
                    <a:pt x="8" y="32"/>
                  </a:lnTo>
                  <a:lnTo>
                    <a:pt x="20" y="30"/>
                  </a:lnTo>
                  <a:lnTo>
                    <a:pt x="30" y="32"/>
                  </a:lnTo>
                  <a:lnTo>
                    <a:pt x="38" y="34"/>
                  </a:lnTo>
                  <a:lnTo>
                    <a:pt x="34" y="26"/>
                  </a:lnTo>
                  <a:lnTo>
                    <a:pt x="32" y="18"/>
                  </a:lnTo>
                  <a:lnTo>
                    <a:pt x="32" y="4"/>
                  </a:lnTo>
                  <a:lnTo>
                    <a:pt x="1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Freeform 144"/>
            <p:cNvSpPr>
              <a:spLocks noEditPoints="1"/>
            </p:cNvSpPr>
            <p:nvPr/>
          </p:nvSpPr>
          <p:spPr bwMode="auto">
            <a:xfrm>
              <a:off x="2960" y="3028"/>
              <a:ext cx="78" cy="100"/>
            </a:xfrm>
            <a:custGeom>
              <a:avLst/>
              <a:gdLst>
                <a:gd name="T0" fmla="*/ 14 w 78"/>
                <a:gd name="T1" fmla="*/ 66 h 100"/>
                <a:gd name="T2" fmla="*/ 20 w 78"/>
                <a:gd name="T3" fmla="*/ 42 h 100"/>
                <a:gd name="T4" fmla="*/ 16 w 78"/>
                <a:gd name="T5" fmla="*/ 14 h 100"/>
                <a:gd name="T6" fmla="*/ 28 w 78"/>
                <a:gd name="T7" fmla="*/ 22 h 100"/>
                <a:gd name="T8" fmla="*/ 52 w 78"/>
                <a:gd name="T9" fmla="*/ 34 h 100"/>
                <a:gd name="T10" fmla="*/ 66 w 78"/>
                <a:gd name="T11" fmla="*/ 34 h 100"/>
                <a:gd name="T12" fmla="*/ 58 w 78"/>
                <a:gd name="T13" fmla="*/ 60 h 100"/>
                <a:gd name="T14" fmla="*/ 62 w 78"/>
                <a:gd name="T15" fmla="*/ 88 h 100"/>
                <a:gd name="T16" fmla="*/ 52 w 78"/>
                <a:gd name="T17" fmla="*/ 78 h 100"/>
                <a:gd name="T18" fmla="*/ 26 w 78"/>
                <a:gd name="T19" fmla="*/ 68 h 100"/>
                <a:gd name="T20" fmla="*/ 2 w 78"/>
                <a:gd name="T21" fmla="*/ 74 h 100"/>
                <a:gd name="T22" fmla="*/ 4 w 78"/>
                <a:gd name="T23" fmla="*/ 76 h 100"/>
                <a:gd name="T24" fmla="*/ 8 w 78"/>
                <a:gd name="T25" fmla="*/ 76 h 100"/>
                <a:gd name="T26" fmla="*/ 10 w 78"/>
                <a:gd name="T27" fmla="*/ 72 h 100"/>
                <a:gd name="T28" fmla="*/ 10 w 78"/>
                <a:gd name="T29" fmla="*/ 72 h 100"/>
                <a:gd name="T30" fmla="*/ 18 w 78"/>
                <a:gd name="T31" fmla="*/ 70 h 100"/>
                <a:gd name="T32" fmla="*/ 34 w 78"/>
                <a:gd name="T33" fmla="*/ 74 h 100"/>
                <a:gd name="T34" fmla="*/ 58 w 78"/>
                <a:gd name="T35" fmla="*/ 88 h 100"/>
                <a:gd name="T36" fmla="*/ 68 w 78"/>
                <a:gd name="T37" fmla="*/ 100 h 100"/>
                <a:gd name="T38" fmla="*/ 70 w 78"/>
                <a:gd name="T39" fmla="*/ 100 h 100"/>
                <a:gd name="T40" fmla="*/ 70 w 78"/>
                <a:gd name="T41" fmla="*/ 100 h 100"/>
                <a:gd name="T42" fmla="*/ 70 w 78"/>
                <a:gd name="T43" fmla="*/ 100 h 100"/>
                <a:gd name="T44" fmla="*/ 72 w 78"/>
                <a:gd name="T45" fmla="*/ 98 h 100"/>
                <a:gd name="T46" fmla="*/ 62 w 78"/>
                <a:gd name="T47" fmla="*/ 66 h 100"/>
                <a:gd name="T48" fmla="*/ 64 w 78"/>
                <a:gd name="T49" fmla="*/ 48 h 100"/>
                <a:gd name="T50" fmla="*/ 70 w 78"/>
                <a:gd name="T51" fmla="*/ 34 h 100"/>
                <a:gd name="T52" fmla="*/ 70 w 78"/>
                <a:gd name="T53" fmla="*/ 34 h 100"/>
                <a:gd name="T54" fmla="*/ 74 w 78"/>
                <a:gd name="T55" fmla="*/ 34 h 100"/>
                <a:gd name="T56" fmla="*/ 76 w 78"/>
                <a:gd name="T57" fmla="*/ 34 h 100"/>
                <a:gd name="T58" fmla="*/ 78 w 78"/>
                <a:gd name="T59" fmla="*/ 26 h 100"/>
                <a:gd name="T60" fmla="*/ 74 w 78"/>
                <a:gd name="T61" fmla="*/ 24 h 100"/>
                <a:gd name="T62" fmla="*/ 70 w 78"/>
                <a:gd name="T63" fmla="*/ 26 h 100"/>
                <a:gd name="T64" fmla="*/ 68 w 78"/>
                <a:gd name="T65" fmla="*/ 30 h 100"/>
                <a:gd name="T66" fmla="*/ 60 w 78"/>
                <a:gd name="T67" fmla="*/ 30 h 100"/>
                <a:gd name="T68" fmla="*/ 44 w 78"/>
                <a:gd name="T69" fmla="*/ 28 h 100"/>
                <a:gd name="T70" fmla="*/ 22 w 78"/>
                <a:gd name="T71" fmla="*/ 12 h 100"/>
                <a:gd name="T72" fmla="*/ 12 w 78"/>
                <a:gd name="T73" fmla="*/ 2 h 100"/>
                <a:gd name="T74" fmla="*/ 8 w 78"/>
                <a:gd name="T75" fmla="*/ 0 h 100"/>
                <a:gd name="T76" fmla="*/ 8 w 78"/>
                <a:gd name="T77" fmla="*/ 0 h 100"/>
                <a:gd name="T78" fmla="*/ 8 w 78"/>
                <a:gd name="T79" fmla="*/ 0 h 100"/>
                <a:gd name="T80" fmla="*/ 8 w 78"/>
                <a:gd name="T81" fmla="*/ 4 h 100"/>
                <a:gd name="T82" fmla="*/ 16 w 78"/>
                <a:gd name="T83" fmla="*/ 36 h 100"/>
                <a:gd name="T84" fmla="*/ 14 w 78"/>
                <a:gd name="T85" fmla="*/ 54 h 100"/>
                <a:gd name="T86" fmla="*/ 8 w 78"/>
                <a:gd name="T87" fmla="*/ 68 h 100"/>
                <a:gd name="T88" fmla="*/ 6 w 78"/>
                <a:gd name="T89" fmla="*/ 66 h 100"/>
                <a:gd name="T90" fmla="*/ 2 w 78"/>
                <a:gd name="T91" fmla="*/ 68 h 100"/>
                <a:gd name="T92" fmla="*/ 2 w 78"/>
                <a:gd name="T93" fmla="*/ 74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100">
                  <a:moveTo>
                    <a:pt x="14" y="66"/>
                  </a:moveTo>
                  <a:lnTo>
                    <a:pt x="14" y="66"/>
                  </a:lnTo>
                  <a:lnTo>
                    <a:pt x="18" y="56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6" y="14"/>
                  </a:lnTo>
                  <a:lnTo>
                    <a:pt x="28" y="22"/>
                  </a:lnTo>
                  <a:lnTo>
                    <a:pt x="40" y="30"/>
                  </a:lnTo>
                  <a:lnTo>
                    <a:pt x="52" y="34"/>
                  </a:lnTo>
                  <a:lnTo>
                    <a:pt x="66" y="34"/>
                  </a:lnTo>
                  <a:lnTo>
                    <a:pt x="60" y="46"/>
                  </a:lnTo>
                  <a:lnTo>
                    <a:pt x="58" y="60"/>
                  </a:lnTo>
                  <a:lnTo>
                    <a:pt x="60" y="74"/>
                  </a:lnTo>
                  <a:lnTo>
                    <a:pt x="62" y="88"/>
                  </a:lnTo>
                  <a:lnTo>
                    <a:pt x="52" y="78"/>
                  </a:lnTo>
                  <a:lnTo>
                    <a:pt x="40" y="72"/>
                  </a:lnTo>
                  <a:lnTo>
                    <a:pt x="26" y="68"/>
                  </a:lnTo>
                  <a:lnTo>
                    <a:pt x="14" y="66"/>
                  </a:lnTo>
                  <a:close/>
                  <a:moveTo>
                    <a:pt x="2" y="74"/>
                  </a:moveTo>
                  <a:lnTo>
                    <a:pt x="2" y="74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8" y="70"/>
                  </a:lnTo>
                  <a:lnTo>
                    <a:pt x="26" y="72"/>
                  </a:lnTo>
                  <a:lnTo>
                    <a:pt x="34" y="74"/>
                  </a:lnTo>
                  <a:lnTo>
                    <a:pt x="42" y="78"/>
                  </a:lnTo>
                  <a:lnTo>
                    <a:pt x="58" y="88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2" y="98"/>
                  </a:lnTo>
                  <a:lnTo>
                    <a:pt x="66" y="84"/>
                  </a:lnTo>
                  <a:lnTo>
                    <a:pt x="62" y="66"/>
                  </a:lnTo>
                  <a:lnTo>
                    <a:pt x="62" y="56"/>
                  </a:lnTo>
                  <a:lnTo>
                    <a:pt x="64" y="48"/>
                  </a:lnTo>
                  <a:lnTo>
                    <a:pt x="66" y="40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4" y="24"/>
                  </a:lnTo>
                  <a:lnTo>
                    <a:pt x="70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4" y="28"/>
                  </a:lnTo>
                  <a:lnTo>
                    <a:pt x="36" y="24"/>
                  </a:lnTo>
                  <a:lnTo>
                    <a:pt x="22" y="1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4"/>
                  </a:lnTo>
                  <a:lnTo>
                    <a:pt x="14" y="18"/>
                  </a:lnTo>
                  <a:lnTo>
                    <a:pt x="16" y="36"/>
                  </a:lnTo>
                  <a:lnTo>
                    <a:pt x="16" y="44"/>
                  </a:lnTo>
                  <a:lnTo>
                    <a:pt x="14" y="54"/>
                  </a:lnTo>
                  <a:lnTo>
                    <a:pt x="12" y="60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2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Freeform 145"/>
            <p:cNvSpPr>
              <a:spLocks/>
            </p:cNvSpPr>
            <p:nvPr/>
          </p:nvSpPr>
          <p:spPr bwMode="auto">
            <a:xfrm>
              <a:off x="2974" y="3042"/>
              <a:ext cx="52" cy="74"/>
            </a:xfrm>
            <a:custGeom>
              <a:avLst/>
              <a:gdLst>
                <a:gd name="T0" fmla="*/ 0 w 52"/>
                <a:gd name="T1" fmla="*/ 52 h 74"/>
                <a:gd name="T2" fmla="*/ 0 w 52"/>
                <a:gd name="T3" fmla="*/ 52 h 74"/>
                <a:gd name="T4" fmla="*/ 4 w 52"/>
                <a:gd name="T5" fmla="*/ 42 h 74"/>
                <a:gd name="T6" fmla="*/ 6 w 52"/>
                <a:gd name="T7" fmla="*/ 28 h 74"/>
                <a:gd name="T8" fmla="*/ 6 w 52"/>
                <a:gd name="T9" fmla="*/ 14 h 74"/>
                <a:gd name="T10" fmla="*/ 2 w 52"/>
                <a:gd name="T11" fmla="*/ 0 h 74"/>
                <a:gd name="T12" fmla="*/ 2 w 52"/>
                <a:gd name="T13" fmla="*/ 0 h 74"/>
                <a:gd name="T14" fmla="*/ 14 w 52"/>
                <a:gd name="T15" fmla="*/ 8 h 74"/>
                <a:gd name="T16" fmla="*/ 26 w 52"/>
                <a:gd name="T17" fmla="*/ 16 h 74"/>
                <a:gd name="T18" fmla="*/ 38 w 52"/>
                <a:gd name="T19" fmla="*/ 20 h 74"/>
                <a:gd name="T20" fmla="*/ 52 w 52"/>
                <a:gd name="T21" fmla="*/ 20 h 74"/>
                <a:gd name="T22" fmla="*/ 52 w 52"/>
                <a:gd name="T23" fmla="*/ 20 h 74"/>
                <a:gd name="T24" fmla="*/ 46 w 52"/>
                <a:gd name="T25" fmla="*/ 32 h 74"/>
                <a:gd name="T26" fmla="*/ 44 w 52"/>
                <a:gd name="T27" fmla="*/ 46 h 74"/>
                <a:gd name="T28" fmla="*/ 46 w 52"/>
                <a:gd name="T29" fmla="*/ 60 h 74"/>
                <a:gd name="T30" fmla="*/ 48 w 52"/>
                <a:gd name="T31" fmla="*/ 74 h 74"/>
                <a:gd name="T32" fmla="*/ 48 w 52"/>
                <a:gd name="T33" fmla="*/ 74 h 74"/>
                <a:gd name="T34" fmla="*/ 38 w 52"/>
                <a:gd name="T35" fmla="*/ 64 h 74"/>
                <a:gd name="T36" fmla="*/ 26 w 52"/>
                <a:gd name="T37" fmla="*/ 58 h 74"/>
                <a:gd name="T38" fmla="*/ 12 w 52"/>
                <a:gd name="T39" fmla="*/ 54 h 74"/>
                <a:gd name="T40" fmla="*/ 0 w 52"/>
                <a:gd name="T41" fmla="*/ 52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74">
                  <a:moveTo>
                    <a:pt x="0" y="52"/>
                  </a:moveTo>
                  <a:lnTo>
                    <a:pt x="0" y="52"/>
                  </a:lnTo>
                  <a:lnTo>
                    <a:pt x="4" y="42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2" y="0"/>
                  </a:lnTo>
                  <a:lnTo>
                    <a:pt x="14" y="8"/>
                  </a:lnTo>
                  <a:lnTo>
                    <a:pt x="26" y="16"/>
                  </a:lnTo>
                  <a:lnTo>
                    <a:pt x="38" y="20"/>
                  </a:lnTo>
                  <a:lnTo>
                    <a:pt x="52" y="20"/>
                  </a:lnTo>
                  <a:lnTo>
                    <a:pt x="46" y="32"/>
                  </a:lnTo>
                  <a:lnTo>
                    <a:pt x="44" y="46"/>
                  </a:lnTo>
                  <a:lnTo>
                    <a:pt x="46" y="60"/>
                  </a:lnTo>
                  <a:lnTo>
                    <a:pt x="48" y="74"/>
                  </a:lnTo>
                  <a:lnTo>
                    <a:pt x="38" y="64"/>
                  </a:lnTo>
                  <a:lnTo>
                    <a:pt x="26" y="58"/>
                  </a:lnTo>
                  <a:lnTo>
                    <a:pt x="12" y="54"/>
                  </a:lnTo>
                  <a:lnTo>
                    <a:pt x="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146"/>
            <p:cNvSpPr>
              <a:spLocks/>
            </p:cNvSpPr>
            <p:nvPr/>
          </p:nvSpPr>
          <p:spPr bwMode="auto">
            <a:xfrm>
              <a:off x="2960" y="3028"/>
              <a:ext cx="78" cy="100"/>
            </a:xfrm>
            <a:custGeom>
              <a:avLst/>
              <a:gdLst>
                <a:gd name="T0" fmla="*/ 2 w 78"/>
                <a:gd name="T1" fmla="*/ 74 h 100"/>
                <a:gd name="T2" fmla="*/ 8 w 78"/>
                <a:gd name="T3" fmla="*/ 76 h 100"/>
                <a:gd name="T4" fmla="*/ 10 w 78"/>
                <a:gd name="T5" fmla="*/ 74 h 100"/>
                <a:gd name="T6" fmla="*/ 10 w 78"/>
                <a:gd name="T7" fmla="*/ 72 h 100"/>
                <a:gd name="T8" fmla="*/ 10 w 78"/>
                <a:gd name="T9" fmla="*/ 72 h 100"/>
                <a:gd name="T10" fmla="*/ 26 w 78"/>
                <a:gd name="T11" fmla="*/ 72 h 100"/>
                <a:gd name="T12" fmla="*/ 42 w 78"/>
                <a:gd name="T13" fmla="*/ 78 h 100"/>
                <a:gd name="T14" fmla="*/ 68 w 78"/>
                <a:gd name="T15" fmla="*/ 100 h 100"/>
                <a:gd name="T16" fmla="*/ 70 w 78"/>
                <a:gd name="T17" fmla="*/ 100 h 100"/>
                <a:gd name="T18" fmla="*/ 70 w 78"/>
                <a:gd name="T19" fmla="*/ 100 h 100"/>
                <a:gd name="T20" fmla="*/ 70 w 78"/>
                <a:gd name="T21" fmla="*/ 100 h 100"/>
                <a:gd name="T22" fmla="*/ 72 w 78"/>
                <a:gd name="T23" fmla="*/ 98 h 100"/>
                <a:gd name="T24" fmla="*/ 66 w 78"/>
                <a:gd name="T25" fmla="*/ 84 h 100"/>
                <a:gd name="T26" fmla="*/ 62 w 78"/>
                <a:gd name="T27" fmla="*/ 56 h 100"/>
                <a:gd name="T28" fmla="*/ 66 w 78"/>
                <a:gd name="T29" fmla="*/ 40 h 100"/>
                <a:gd name="T30" fmla="*/ 70 w 78"/>
                <a:gd name="T31" fmla="*/ 34 h 100"/>
                <a:gd name="T32" fmla="*/ 70 w 78"/>
                <a:gd name="T33" fmla="*/ 34 h 100"/>
                <a:gd name="T34" fmla="*/ 76 w 78"/>
                <a:gd name="T35" fmla="*/ 34 h 100"/>
                <a:gd name="T36" fmla="*/ 78 w 78"/>
                <a:gd name="T37" fmla="*/ 30 h 100"/>
                <a:gd name="T38" fmla="*/ 78 w 78"/>
                <a:gd name="T39" fmla="*/ 26 h 100"/>
                <a:gd name="T40" fmla="*/ 70 w 78"/>
                <a:gd name="T41" fmla="*/ 26 h 100"/>
                <a:gd name="T42" fmla="*/ 68 w 78"/>
                <a:gd name="T43" fmla="*/ 28 h 100"/>
                <a:gd name="T44" fmla="*/ 68 w 78"/>
                <a:gd name="T45" fmla="*/ 30 h 100"/>
                <a:gd name="T46" fmla="*/ 52 w 78"/>
                <a:gd name="T47" fmla="*/ 30 h 100"/>
                <a:gd name="T48" fmla="*/ 36 w 78"/>
                <a:gd name="T49" fmla="*/ 24 h 100"/>
                <a:gd name="T50" fmla="*/ 12 w 78"/>
                <a:gd name="T51" fmla="*/ 2 h 100"/>
                <a:gd name="T52" fmla="*/ 8 w 78"/>
                <a:gd name="T53" fmla="*/ 0 h 100"/>
                <a:gd name="T54" fmla="*/ 8 w 78"/>
                <a:gd name="T55" fmla="*/ 0 h 100"/>
                <a:gd name="T56" fmla="*/ 8 w 78"/>
                <a:gd name="T57" fmla="*/ 0 h 100"/>
                <a:gd name="T58" fmla="*/ 8 w 78"/>
                <a:gd name="T59" fmla="*/ 4 h 100"/>
                <a:gd name="T60" fmla="*/ 14 w 78"/>
                <a:gd name="T61" fmla="*/ 18 h 100"/>
                <a:gd name="T62" fmla="*/ 16 w 78"/>
                <a:gd name="T63" fmla="*/ 44 h 100"/>
                <a:gd name="T64" fmla="*/ 12 w 78"/>
                <a:gd name="T65" fmla="*/ 60 h 100"/>
                <a:gd name="T66" fmla="*/ 8 w 78"/>
                <a:gd name="T67" fmla="*/ 68 h 100"/>
                <a:gd name="T68" fmla="*/ 2 w 78"/>
                <a:gd name="T69" fmla="*/ 68 h 100"/>
                <a:gd name="T70" fmla="*/ 0 w 78"/>
                <a:gd name="T71" fmla="*/ 70 h 100"/>
                <a:gd name="T72" fmla="*/ 2 w 78"/>
                <a:gd name="T73" fmla="*/ 74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8" h="100">
                  <a:moveTo>
                    <a:pt x="2" y="74"/>
                  </a:moveTo>
                  <a:lnTo>
                    <a:pt x="2" y="74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8" y="70"/>
                  </a:lnTo>
                  <a:lnTo>
                    <a:pt x="26" y="72"/>
                  </a:lnTo>
                  <a:lnTo>
                    <a:pt x="34" y="74"/>
                  </a:lnTo>
                  <a:lnTo>
                    <a:pt x="42" y="78"/>
                  </a:lnTo>
                  <a:lnTo>
                    <a:pt x="58" y="88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2" y="98"/>
                  </a:lnTo>
                  <a:lnTo>
                    <a:pt x="66" y="84"/>
                  </a:lnTo>
                  <a:lnTo>
                    <a:pt x="62" y="66"/>
                  </a:lnTo>
                  <a:lnTo>
                    <a:pt x="62" y="56"/>
                  </a:lnTo>
                  <a:lnTo>
                    <a:pt x="64" y="48"/>
                  </a:lnTo>
                  <a:lnTo>
                    <a:pt x="66" y="40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4" y="24"/>
                  </a:lnTo>
                  <a:lnTo>
                    <a:pt x="70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4" y="28"/>
                  </a:lnTo>
                  <a:lnTo>
                    <a:pt x="36" y="24"/>
                  </a:lnTo>
                  <a:lnTo>
                    <a:pt x="22" y="1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4"/>
                  </a:lnTo>
                  <a:lnTo>
                    <a:pt x="14" y="18"/>
                  </a:lnTo>
                  <a:lnTo>
                    <a:pt x="16" y="36"/>
                  </a:lnTo>
                  <a:lnTo>
                    <a:pt x="16" y="44"/>
                  </a:lnTo>
                  <a:lnTo>
                    <a:pt x="14" y="54"/>
                  </a:lnTo>
                  <a:lnTo>
                    <a:pt x="12" y="60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2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147"/>
            <p:cNvSpPr>
              <a:spLocks/>
            </p:cNvSpPr>
            <p:nvPr/>
          </p:nvSpPr>
          <p:spPr bwMode="auto">
            <a:xfrm>
              <a:off x="3032" y="3132"/>
              <a:ext cx="8" cy="8"/>
            </a:xfrm>
            <a:custGeom>
              <a:avLst/>
              <a:gdLst>
                <a:gd name="T0" fmla="*/ 0 w 8"/>
                <a:gd name="T1" fmla="*/ 6 h 8"/>
                <a:gd name="T2" fmla="*/ 0 w 8"/>
                <a:gd name="T3" fmla="*/ 6 h 8"/>
                <a:gd name="T4" fmla="*/ 0 w 8"/>
                <a:gd name="T5" fmla="*/ 4 h 8"/>
                <a:gd name="T6" fmla="*/ 2 w 8"/>
                <a:gd name="T7" fmla="*/ 2 h 8"/>
                <a:gd name="T8" fmla="*/ 2 w 8"/>
                <a:gd name="T9" fmla="*/ 2 h 8"/>
                <a:gd name="T10" fmla="*/ 4 w 8"/>
                <a:gd name="T11" fmla="*/ 0 h 8"/>
                <a:gd name="T12" fmla="*/ 8 w 8"/>
                <a:gd name="T13" fmla="*/ 2 h 8"/>
                <a:gd name="T14" fmla="*/ 8 w 8"/>
                <a:gd name="T15" fmla="*/ 2 h 8"/>
                <a:gd name="T16" fmla="*/ 8 w 8"/>
                <a:gd name="T17" fmla="*/ 6 h 8"/>
                <a:gd name="T18" fmla="*/ 6 w 8"/>
                <a:gd name="T19" fmla="*/ 8 h 8"/>
                <a:gd name="T20" fmla="*/ 6 w 8"/>
                <a:gd name="T21" fmla="*/ 8 h 8"/>
                <a:gd name="T22" fmla="*/ 2 w 8"/>
                <a:gd name="T23" fmla="*/ 8 h 8"/>
                <a:gd name="T24" fmla="*/ 0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148"/>
            <p:cNvSpPr>
              <a:spLocks/>
            </p:cNvSpPr>
            <p:nvPr/>
          </p:nvSpPr>
          <p:spPr bwMode="auto">
            <a:xfrm>
              <a:off x="3032" y="3132"/>
              <a:ext cx="8" cy="8"/>
            </a:xfrm>
            <a:custGeom>
              <a:avLst/>
              <a:gdLst>
                <a:gd name="T0" fmla="*/ 0 w 8"/>
                <a:gd name="T1" fmla="*/ 6 h 8"/>
                <a:gd name="T2" fmla="*/ 0 w 8"/>
                <a:gd name="T3" fmla="*/ 6 h 8"/>
                <a:gd name="T4" fmla="*/ 0 w 8"/>
                <a:gd name="T5" fmla="*/ 4 h 8"/>
                <a:gd name="T6" fmla="*/ 2 w 8"/>
                <a:gd name="T7" fmla="*/ 2 h 8"/>
                <a:gd name="T8" fmla="*/ 2 w 8"/>
                <a:gd name="T9" fmla="*/ 2 h 8"/>
                <a:gd name="T10" fmla="*/ 4 w 8"/>
                <a:gd name="T11" fmla="*/ 0 h 8"/>
                <a:gd name="T12" fmla="*/ 8 w 8"/>
                <a:gd name="T13" fmla="*/ 2 h 8"/>
                <a:gd name="T14" fmla="*/ 8 w 8"/>
                <a:gd name="T15" fmla="*/ 2 h 8"/>
                <a:gd name="T16" fmla="*/ 8 w 8"/>
                <a:gd name="T17" fmla="*/ 6 h 8"/>
                <a:gd name="T18" fmla="*/ 6 w 8"/>
                <a:gd name="T19" fmla="*/ 8 h 8"/>
                <a:gd name="T20" fmla="*/ 6 w 8"/>
                <a:gd name="T21" fmla="*/ 8 h 8"/>
                <a:gd name="T22" fmla="*/ 2 w 8"/>
                <a:gd name="T23" fmla="*/ 8 h 8"/>
                <a:gd name="T24" fmla="*/ 0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149"/>
            <p:cNvSpPr>
              <a:spLocks/>
            </p:cNvSpPr>
            <p:nvPr/>
          </p:nvSpPr>
          <p:spPr bwMode="auto">
            <a:xfrm>
              <a:off x="2958" y="3016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4 w 8"/>
                <a:gd name="T5" fmla="*/ 8 h 8"/>
                <a:gd name="T6" fmla="*/ 8 w 8"/>
                <a:gd name="T7" fmla="*/ 8 h 8"/>
                <a:gd name="T8" fmla="*/ 8 w 8"/>
                <a:gd name="T9" fmla="*/ 8 h 8"/>
                <a:gd name="T10" fmla="*/ 8 w 8"/>
                <a:gd name="T11" fmla="*/ 6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0 h 8"/>
                <a:gd name="T18" fmla="*/ 2 w 8"/>
                <a:gd name="T19" fmla="*/ 2 h 8"/>
                <a:gd name="T20" fmla="*/ 2 w 8"/>
                <a:gd name="T21" fmla="*/ 2 h 8"/>
                <a:gd name="T22" fmla="*/ 0 w 8"/>
                <a:gd name="T23" fmla="*/ 4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150"/>
            <p:cNvSpPr>
              <a:spLocks/>
            </p:cNvSpPr>
            <p:nvPr/>
          </p:nvSpPr>
          <p:spPr bwMode="auto">
            <a:xfrm>
              <a:off x="2958" y="3016"/>
              <a:ext cx="8" cy="8"/>
            </a:xfrm>
            <a:custGeom>
              <a:avLst/>
              <a:gdLst>
                <a:gd name="T0" fmla="*/ 2 w 8"/>
                <a:gd name="T1" fmla="*/ 6 h 8"/>
                <a:gd name="T2" fmla="*/ 2 w 8"/>
                <a:gd name="T3" fmla="*/ 6 h 8"/>
                <a:gd name="T4" fmla="*/ 4 w 8"/>
                <a:gd name="T5" fmla="*/ 8 h 8"/>
                <a:gd name="T6" fmla="*/ 8 w 8"/>
                <a:gd name="T7" fmla="*/ 8 h 8"/>
                <a:gd name="T8" fmla="*/ 8 w 8"/>
                <a:gd name="T9" fmla="*/ 8 h 8"/>
                <a:gd name="T10" fmla="*/ 8 w 8"/>
                <a:gd name="T11" fmla="*/ 6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0 h 8"/>
                <a:gd name="T18" fmla="*/ 2 w 8"/>
                <a:gd name="T19" fmla="*/ 2 h 8"/>
                <a:gd name="T20" fmla="*/ 2 w 8"/>
                <a:gd name="T21" fmla="*/ 2 h 8"/>
                <a:gd name="T22" fmla="*/ 0 w 8"/>
                <a:gd name="T23" fmla="*/ 4 h 8"/>
                <a:gd name="T24" fmla="*/ 2 w 8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151"/>
            <p:cNvSpPr>
              <a:spLocks/>
            </p:cNvSpPr>
            <p:nvPr/>
          </p:nvSpPr>
          <p:spPr bwMode="auto">
            <a:xfrm>
              <a:off x="2984" y="3058"/>
              <a:ext cx="30" cy="42"/>
            </a:xfrm>
            <a:custGeom>
              <a:avLst/>
              <a:gdLst>
                <a:gd name="T0" fmla="*/ 18 w 30"/>
                <a:gd name="T1" fmla="*/ 8 h 42"/>
                <a:gd name="T2" fmla="*/ 18 w 30"/>
                <a:gd name="T3" fmla="*/ 8 h 42"/>
                <a:gd name="T4" fmla="*/ 10 w 30"/>
                <a:gd name="T5" fmla="*/ 4 h 42"/>
                <a:gd name="T6" fmla="*/ 2 w 30"/>
                <a:gd name="T7" fmla="*/ 0 h 42"/>
                <a:gd name="T8" fmla="*/ 2 w 30"/>
                <a:gd name="T9" fmla="*/ 0 h 42"/>
                <a:gd name="T10" fmla="*/ 2 w 30"/>
                <a:gd name="T11" fmla="*/ 8 h 42"/>
                <a:gd name="T12" fmla="*/ 2 w 30"/>
                <a:gd name="T13" fmla="*/ 18 h 42"/>
                <a:gd name="T14" fmla="*/ 2 w 30"/>
                <a:gd name="T15" fmla="*/ 18 h 42"/>
                <a:gd name="T16" fmla="*/ 0 w 30"/>
                <a:gd name="T17" fmla="*/ 30 h 42"/>
                <a:gd name="T18" fmla="*/ 0 w 30"/>
                <a:gd name="T19" fmla="*/ 30 h 42"/>
                <a:gd name="T20" fmla="*/ 12 w 30"/>
                <a:gd name="T21" fmla="*/ 34 h 42"/>
                <a:gd name="T22" fmla="*/ 12 w 30"/>
                <a:gd name="T23" fmla="*/ 34 h 42"/>
                <a:gd name="T24" fmla="*/ 22 w 30"/>
                <a:gd name="T25" fmla="*/ 38 h 42"/>
                <a:gd name="T26" fmla="*/ 28 w 30"/>
                <a:gd name="T27" fmla="*/ 42 h 42"/>
                <a:gd name="T28" fmla="*/ 28 w 30"/>
                <a:gd name="T29" fmla="*/ 42 h 42"/>
                <a:gd name="T30" fmla="*/ 28 w 30"/>
                <a:gd name="T31" fmla="*/ 34 h 42"/>
                <a:gd name="T32" fmla="*/ 28 w 30"/>
                <a:gd name="T33" fmla="*/ 24 h 42"/>
                <a:gd name="T34" fmla="*/ 28 w 30"/>
                <a:gd name="T35" fmla="*/ 24 h 42"/>
                <a:gd name="T36" fmla="*/ 30 w 30"/>
                <a:gd name="T37" fmla="*/ 10 h 42"/>
                <a:gd name="T38" fmla="*/ 30 w 30"/>
                <a:gd name="T39" fmla="*/ 10 h 42"/>
                <a:gd name="T40" fmla="*/ 18 w 30"/>
                <a:gd name="T41" fmla="*/ 8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42">
                  <a:moveTo>
                    <a:pt x="18" y="8"/>
                  </a:moveTo>
                  <a:lnTo>
                    <a:pt x="18" y="8"/>
                  </a:lnTo>
                  <a:lnTo>
                    <a:pt x="10" y="4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2" y="34"/>
                  </a:lnTo>
                  <a:lnTo>
                    <a:pt x="22" y="38"/>
                  </a:lnTo>
                  <a:lnTo>
                    <a:pt x="28" y="42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30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152"/>
            <p:cNvSpPr>
              <a:spLocks/>
            </p:cNvSpPr>
            <p:nvPr/>
          </p:nvSpPr>
          <p:spPr bwMode="auto">
            <a:xfrm>
              <a:off x="2984" y="3058"/>
              <a:ext cx="30" cy="42"/>
            </a:xfrm>
            <a:custGeom>
              <a:avLst/>
              <a:gdLst>
                <a:gd name="T0" fmla="*/ 18 w 30"/>
                <a:gd name="T1" fmla="*/ 8 h 42"/>
                <a:gd name="T2" fmla="*/ 18 w 30"/>
                <a:gd name="T3" fmla="*/ 8 h 42"/>
                <a:gd name="T4" fmla="*/ 10 w 30"/>
                <a:gd name="T5" fmla="*/ 4 h 42"/>
                <a:gd name="T6" fmla="*/ 2 w 30"/>
                <a:gd name="T7" fmla="*/ 0 h 42"/>
                <a:gd name="T8" fmla="*/ 2 w 30"/>
                <a:gd name="T9" fmla="*/ 0 h 42"/>
                <a:gd name="T10" fmla="*/ 2 w 30"/>
                <a:gd name="T11" fmla="*/ 8 h 42"/>
                <a:gd name="T12" fmla="*/ 2 w 30"/>
                <a:gd name="T13" fmla="*/ 18 h 42"/>
                <a:gd name="T14" fmla="*/ 2 w 30"/>
                <a:gd name="T15" fmla="*/ 18 h 42"/>
                <a:gd name="T16" fmla="*/ 0 w 30"/>
                <a:gd name="T17" fmla="*/ 30 h 42"/>
                <a:gd name="T18" fmla="*/ 0 w 30"/>
                <a:gd name="T19" fmla="*/ 30 h 42"/>
                <a:gd name="T20" fmla="*/ 12 w 30"/>
                <a:gd name="T21" fmla="*/ 34 h 42"/>
                <a:gd name="T22" fmla="*/ 12 w 30"/>
                <a:gd name="T23" fmla="*/ 34 h 42"/>
                <a:gd name="T24" fmla="*/ 22 w 30"/>
                <a:gd name="T25" fmla="*/ 38 h 42"/>
                <a:gd name="T26" fmla="*/ 28 w 30"/>
                <a:gd name="T27" fmla="*/ 42 h 42"/>
                <a:gd name="T28" fmla="*/ 28 w 30"/>
                <a:gd name="T29" fmla="*/ 42 h 42"/>
                <a:gd name="T30" fmla="*/ 28 w 30"/>
                <a:gd name="T31" fmla="*/ 34 h 42"/>
                <a:gd name="T32" fmla="*/ 28 w 30"/>
                <a:gd name="T33" fmla="*/ 24 h 42"/>
                <a:gd name="T34" fmla="*/ 28 w 30"/>
                <a:gd name="T35" fmla="*/ 24 h 42"/>
                <a:gd name="T36" fmla="*/ 30 w 30"/>
                <a:gd name="T37" fmla="*/ 10 h 42"/>
                <a:gd name="T38" fmla="*/ 30 w 30"/>
                <a:gd name="T39" fmla="*/ 10 h 42"/>
                <a:gd name="T40" fmla="*/ 18 w 30"/>
                <a:gd name="T41" fmla="*/ 8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42">
                  <a:moveTo>
                    <a:pt x="18" y="8"/>
                  </a:moveTo>
                  <a:lnTo>
                    <a:pt x="18" y="8"/>
                  </a:lnTo>
                  <a:lnTo>
                    <a:pt x="10" y="4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2" y="34"/>
                  </a:lnTo>
                  <a:lnTo>
                    <a:pt x="22" y="38"/>
                  </a:lnTo>
                  <a:lnTo>
                    <a:pt x="28" y="42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30" y="10"/>
                  </a:lnTo>
                  <a:lnTo>
                    <a:pt x="1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153"/>
            <p:cNvSpPr>
              <a:spLocks noEditPoints="1"/>
            </p:cNvSpPr>
            <p:nvPr/>
          </p:nvSpPr>
          <p:spPr bwMode="auto">
            <a:xfrm>
              <a:off x="2868" y="2832"/>
              <a:ext cx="86" cy="112"/>
            </a:xfrm>
            <a:custGeom>
              <a:avLst/>
              <a:gdLst>
                <a:gd name="T0" fmla="*/ 12 w 86"/>
                <a:gd name="T1" fmla="*/ 64 h 112"/>
                <a:gd name="T2" fmla="*/ 26 w 86"/>
                <a:gd name="T3" fmla="*/ 42 h 112"/>
                <a:gd name="T4" fmla="*/ 30 w 86"/>
                <a:gd name="T5" fmla="*/ 14 h 112"/>
                <a:gd name="T6" fmla="*/ 38 w 86"/>
                <a:gd name="T7" fmla="*/ 26 h 112"/>
                <a:gd name="T8" fmla="*/ 60 w 86"/>
                <a:gd name="T9" fmla="*/ 44 h 112"/>
                <a:gd name="T10" fmla="*/ 72 w 86"/>
                <a:gd name="T11" fmla="*/ 48 h 112"/>
                <a:gd name="T12" fmla="*/ 58 w 86"/>
                <a:gd name="T13" fmla="*/ 70 h 112"/>
                <a:gd name="T14" fmla="*/ 54 w 86"/>
                <a:gd name="T15" fmla="*/ 98 h 112"/>
                <a:gd name="T16" fmla="*/ 46 w 86"/>
                <a:gd name="T17" fmla="*/ 86 h 112"/>
                <a:gd name="T18" fmla="*/ 24 w 86"/>
                <a:gd name="T19" fmla="*/ 68 h 112"/>
                <a:gd name="T20" fmla="*/ 0 w 86"/>
                <a:gd name="T21" fmla="*/ 68 h 112"/>
                <a:gd name="T22" fmla="*/ 2 w 86"/>
                <a:gd name="T23" fmla="*/ 72 h 112"/>
                <a:gd name="T24" fmla="*/ 6 w 86"/>
                <a:gd name="T25" fmla="*/ 72 h 112"/>
                <a:gd name="T26" fmla="*/ 10 w 86"/>
                <a:gd name="T27" fmla="*/ 68 h 112"/>
                <a:gd name="T28" fmla="*/ 10 w 86"/>
                <a:gd name="T29" fmla="*/ 68 h 112"/>
                <a:gd name="T30" fmla="*/ 16 w 86"/>
                <a:gd name="T31" fmla="*/ 68 h 112"/>
                <a:gd name="T32" fmla="*/ 32 w 86"/>
                <a:gd name="T33" fmla="*/ 76 h 112"/>
                <a:gd name="T34" fmla="*/ 50 w 86"/>
                <a:gd name="T35" fmla="*/ 98 h 112"/>
                <a:gd name="T36" fmla="*/ 56 w 86"/>
                <a:gd name="T37" fmla="*/ 110 h 112"/>
                <a:gd name="T38" fmla="*/ 58 w 86"/>
                <a:gd name="T39" fmla="*/ 112 h 112"/>
                <a:gd name="T40" fmla="*/ 58 w 86"/>
                <a:gd name="T41" fmla="*/ 112 h 112"/>
                <a:gd name="T42" fmla="*/ 58 w 86"/>
                <a:gd name="T43" fmla="*/ 112 h 112"/>
                <a:gd name="T44" fmla="*/ 60 w 86"/>
                <a:gd name="T45" fmla="*/ 110 h 112"/>
                <a:gd name="T46" fmla="*/ 60 w 86"/>
                <a:gd name="T47" fmla="*/ 76 h 112"/>
                <a:gd name="T48" fmla="*/ 66 w 86"/>
                <a:gd name="T49" fmla="*/ 60 h 112"/>
                <a:gd name="T50" fmla="*/ 78 w 86"/>
                <a:gd name="T51" fmla="*/ 48 h 112"/>
                <a:gd name="T52" fmla="*/ 78 w 86"/>
                <a:gd name="T53" fmla="*/ 48 h 112"/>
                <a:gd name="T54" fmla="*/ 80 w 86"/>
                <a:gd name="T55" fmla="*/ 50 h 112"/>
                <a:gd name="T56" fmla="*/ 82 w 86"/>
                <a:gd name="T57" fmla="*/ 50 h 112"/>
                <a:gd name="T58" fmla="*/ 86 w 86"/>
                <a:gd name="T59" fmla="*/ 44 h 112"/>
                <a:gd name="T60" fmla="*/ 84 w 86"/>
                <a:gd name="T61" fmla="*/ 40 h 112"/>
                <a:gd name="T62" fmla="*/ 80 w 86"/>
                <a:gd name="T63" fmla="*/ 40 h 112"/>
                <a:gd name="T64" fmla="*/ 76 w 86"/>
                <a:gd name="T65" fmla="*/ 44 h 112"/>
                <a:gd name="T66" fmla="*/ 68 w 86"/>
                <a:gd name="T67" fmla="*/ 42 h 112"/>
                <a:gd name="T68" fmla="*/ 54 w 86"/>
                <a:gd name="T69" fmla="*/ 34 h 112"/>
                <a:gd name="T70" fmla="*/ 36 w 86"/>
                <a:gd name="T71" fmla="*/ 14 h 112"/>
                <a:gd name="T72" fmla="*/ 28 w 86"/>
                <a:gd name="T73" fmla="*/ 0 h 112"/>
                <a:gd name="T74" fmla="*/ 26 w 86"/>
                <a:gd name="T75" fmla="*/ 0 h 112"/>
                <a:gd name="T76" fmla="*/ 26 w 86"/>
                <a:gd name="T77" fmla="*/ 0 h 112"/>
                <a:gd name="T78" fmla="*/ 26 w 86"/>
                <a:gd name="T79" fmla="*/ 0 h 112"/>
                <a:gd name="T80" fmla="*/ 24 w 86"/>
                <a:gd name="T81" fmla="*/ 2 h 112"/>
                <a:gd name="T82" fmla="*/ 24 w 86"/>
                <a:gd name="T83" fmla="*/ 34 h 112"/>
                <a:gd name="T84" fmla="*/ 18 w 86"/>
                <a:gd name="T85" fmla="*/ 52 h 112"/>
                <a:gd name="T86" fmla="*/ 8 w 86"/>
                <a:gd name="T87" fmla="*/ 62 h 112"/>
                <a:gd name="T88" fmla="*/ 6 w 86"/>
                <a:gd name="T89" fmla="*/ 62 h 112"/>
                <a:gd name="T90" fmla="*/ 2 w 86"/>
                <a:gd name="T91" fmla="*/ 62 h 112"/>
                <a:gd name="T92" fmla="*/ 0 w 86"/>
                <a:gd name="T93" fmla="*/ 68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6" h="112">
                  <a:moveTo>
                    <a:pt x="12" y="64"/>
                  </a:moveTo>
                  <a:lnTo>
                    <a:pt x="12" y="64"/>
                  </a:lnTo>
                  <a:lnTo>
                    <a:pt x="22" y="54"/>
                  </a:lnTo>
                  <a:lnTo>
                    <a:pt x="26" y="4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8" y="26"/>
                  </a:lnTo>
                  <a:lnTo>
                    <a:pt x="48" y="36"/>
                  </a:lnTo>
                  <a:lnTo>
                    <a:pt x="60" y="44"/>
                  </a:lnTo>
                  <a:lnTo>
                    <a:pt x="72" y="48"/>
                  </a:lnTo>
                  <a:lnTo>
                    <a:pt x="64" y="56"/>
                  </a:lnTo>
                  <a:lnTo>
                    <a:pt x="58" y="70"/>
                  </a:lnTo>
                  <a:lnTo>
                    <a:pt x="56" y="84"/>
                  </a:lnTo>
                  <a:lnTo>
                    <a:pt x="54" y="98"/>
                  </a:lnTo>
                  <a:lnTo>
                    <a:pt x="46" y="86"/>
                  </a:lnTo>
                  <a:lnTo>
                    <a:pt x="36" y="76"/>
                  </a:lnTo>
                  <a:lnTo>
                    <a:pt x="24" y="68"/>
                  </a:lnTo>
                  <a:lnTo>
                    <a:pt x="12" y="64"/>
                  </a:lnTo>
                  <a:close/>
                  <a:moveTo>
                    <a:pt x="0" y="68"/>
                  </a:moveTo>
                  <a:lnTo>
                    <a:pt x="0" y="68"/>
                  </a:lnTo>
                  <a:lnTo>
                    <a:pt x="2" y="72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6" y="68"/>
                  </a:lnTo>
                  <a:lnTo>
                    <a:pt x="24" y="72"/>
                  </a:lnTo>
                  <a:lnTo>
                    <a:pt x="32" y="76"/>
                  </a:lnTo>
                  <a:lnTo>
                    <a:pt x="38" y="84"/>
                  </a:lnTo>
                  <a:lnTo>
                    <a:pt x="50" y="98"/>
                  </a:lnTo>
                  <a:lnTo>
                    <a:pt x="56" y="110"/>
                  </a:lnTo>
                  <a:lnTo>
                    <a:pt x="58" y="112"/>
                  </a:lnTo>
                  <a:lnTo>
                    <a:pt x="60" y="110"/>
                  </a:lnTo>
                  <a:lnTo>
                    <a:pt x="58" y="94"/>
                  </a:lnTo>
                  <a:lnTo>
                    <a:pt x="60" y="76"/>
                  </a:lnTo>
                  <a:lnTo>
                    <a:pt x="64" y="68"/>
                  </a:lnTo>
                  <a:lnTo>
                    <a:pt x="66" y="60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0" y="40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68" y="42"/>
                  </a:lnTo>
                  <a:lnTo>
                    <a:pt x="60" y="40"/>
                  </a:lnTo>
                  <a:lnTo>
                    <a:pt x="54" y="34"/>
                  </a:lnTo>
                  <a:lnTo>
                    <a:pt x="46" y="28"/>
                  </a:lnTo>
                  <a:lnTo>
                    <a:pt x="36" y="14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6" y="16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154"/>
            <p:cNvSpPr>
              <a:spLocks/>
            </p:cNvSpPr>
            <p:nvPr/>
          </p:nvSpPr>
          <p:spPr bwMode="auto">
            <a:xfrm>
              <a:off x="2880" y="2846"/>
              <a:ext cx="60" cy="84"/>
            </a:xfrm>
            <a:custGeom>
              <a:avLst/>
              <a:gdLst>
                <a:gd name="T0" fmla="*/ 0 w 60"/>
                <a:gd name="T1" fmla="*/ 50 h 84"/>
                <a:gd name="T2" fmla="*/ 0 w 60"/>
                <a:gd name="T3" fmla="*/ 50 h 84"/>
                <a:gd name="T4" fmla="*/ 10 w 60"/>
                <a:gd name="T5" fmla="*/ 40 h 84"/>
                <a:gd name="T6" fmla="*/ 14 w 60"/>
                <a:gd name="T7" fmla="*/ 28 h 84"/>
                <a:gd name="T8" fmla="*/ 18 w 60"/>
                <a:gd name="T9" fmla="*/ 14 h 84"/>
                <a:gd name="T10" fmla="*/ 18 w 60"/>
                <a:gd name="T11" fmla="*/ 0 h 84"/>
                <a:gd name="T12" fmla="*/ 18 w 60"/>
                <a:gd name="T13" fmla="*/ 0 h 84"/>
                <a:gd name="T14" fmla="*/ 26 w 60"/>
                <a:gd name="T15" fmla="*/ 12 h 84"/>
                <a:gd name="T16" fmla="*/ 36 w 60"/>
                <a:gd name="T17" fmla="*/ 22 h 84"/>
                <a:gd name="T18" fmla="*/ 48 w 60"/>
                <a:gd name="T19" fmla="*/ 30 h 84"/>
                <a:gd name="T20" fmla="*/ 60 w 60"/>
                <a:gd name="T21" fmla="*/ 34 h 84"/>
                <a:gd name="T22" fmla="*/ 60 w 60"/>
                <a:gd name="T23" fmla="*/ 34 h 84"/>
                <a:gd name="T24" fmla="*/ 52 w 60"/>
                <a:gd name="T25" fmla="*/ 42 h 84"/>
                <a:gd name="T26" fmla="*/ 46 w 60"/>
                <a:gd name="T27" fmla="*/ 56 h 84"/>
                <a:gd name="T28" fmla="*/ 44 w 60"/>
                <a:gd name="T29" fmla="*/ 70 h 84"/>
                <a:gd name="T30" fmla="*/ 42 w 60"/>
                <a:gd name="T31" fmla="*/ 84 h 84"/>
                <a:gd name="T32" fmla="*/ 42 w 60"/>
                <a:gd name="T33" fmla="*/ 84 h 84"/>
                <a:gd name="T34" fmla="*/ 34 w 60"/>
                <a:gd name="T35" fmla="*/ 72 h 84"/>
                <a:gd name="T36" fmla="*/ 24 w 60"/>
                <a:gd name="T37" fmla="*/ 62 h 84"/>
                <a:gd name="T38" fmla="*/ 12 w 60"/>
                <a:gd name="T39" fmla="*/ 54 h 84"/>
                <a:gd name="T40" fmla="*/ 0 w 60"/>
                <a:gd name="T41" fmla="*/ 50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84">
                  <a:moveTo>
                    <a:pt x="0" y="50"/>
                  </a:moveTo>
                  <a:lnTo>
                    <a:pt x="0" y="50"/>
                  </a:lnTo>
                  <a:lnTo>
                    <a:pt x="10" y="40"/>
                  </a:lnTo>
                  <a:lnTo>
                    <a:pt x="14" y="2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26" y="12"/>
                  </a:lnTo>
                  <a:lnTo>
                    <a:pt x="36" y="22"/>
                  </a:lnTo>
                  <a:lnTo>
                    <a:pt x="48" y="30"/>
                  </a:lnTo>
                  <a:lnTo>
                    <a:pt x="60" y="34"/>
                  </a:lnTo>
                  <a:lnTo>
                    <a:pt x="52" y="42"/>
                  </a:lnTo>
                  <a:lnTo>
                    <a:pt x="46" y="56"/>
                  </a:lnTo>
                  <a:lnTo>
                    <a:pt x="44" y="70"/>
                  </a:lnTo>
                  <a:lnTo>
                    <a:pt x="42" y="84"/>
                  </a:lnTo>
                  <a:lnTo>
                    <a:pt x="34" y="72"/>
                  </a:lnTo>
                  <a:lnTo>
                    <a:pt x="24" y="62"/>
                  </a:lnTo>
                  <a:lnTo>
                    <a:pt x="12" y="54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155"/>
            <p:cNvSpPr>
              <a:spLocks/>
            </p:cNvSpPr>
            <p:nvPr/>
          </p:nvSpPr>
          <p:spPr bwMode="auto">
            <a:xfrm>
              <a:off x="2868" y="2832"/>
              <a:ext cx="86" cy="112"/>
            </a:xfrm>
            <a:custGeom>
              <a:avLst/>
              <a:gdLst>
                <a:gd name="T0" fmla="*/ 0 w 86"/>
                <a:gd name="T1" fmla="*/ 68 h 112"/>
                <a:gd name="T2" fmla="*/ 6 w 86"/>
                <a:gd name="T3" fmla="*/ 72 h 112"/>
                <a:gd name="T4" fmla="*/ 8 w 86"/>
                <a:gd name="T5" fmla="*/ 70 h 112"/>
                <a:gd name="T6" fmla="*/ 10 w 86"/>
                <a:gd name="T7" fmla="*/ 68 h 112"/>
                <a:gd name="T8" fmla="*/ 10 w 86"/>
                <a:gd name="T9" fmla="*/ 68 h 112"/>
                <a:gd name="T10" fmla="*/ 24 w 86"/>
                <a:gd name="T11" fmla="*/ 72 h 112"/>
                <a:gd name="T12" fmla="*/ 38 w 86"/>
                <a:gd name="T13" fmla="*/ 84 h 112"/>
                <a:gd name="T14" fmla="*/ 56 w 86"/>
                <a:gd name="T15" fmla="*/ 110 h 112"/>
                <a:gd name="T16" fmla="*/ 58 w 86"/>
                <a:gd name="T17" fmla="*/ 112 h 112"/>
                <a:gd name="T18" fmla="*/ 58 w 86"/>
                <a:gd name="T19" fmla="*/ 112 h 112"/>
                <a:gd name="T20" fmla="*/ 58 w 86"/>
                <a:gd name="T21" fmla="*/ 112 h 112"/>
                <a:gd name="T22" fmla="*/ 60 w 86"/>
                <a:gd name="T23" fmla="*/ 110 h 112"/>
                <a:gd name="T24" fmla="*/ 58 w 86"/>
                <a:gd name="T25" fmla="*/ 94 h 112"/>
                <a:gd name="T26" fmla="*/ 64 w 86"/>
                <a:gd name="T27" fmla="*/ 68 h 112"/>
                <a:gd name="T28" fmla="*/ 72 w 86"/>
                <a:gd name="T29" fmla="*/ 54 h 112"/>
                <a:gd name="T30" fmla="*/ 78 w 86"/>
                <a:gd name="T31" fmla="*/ 48 h 112"/>
                <a:gd name="T32" fmla="*/ 78 w 86"/>
                <a:gd name="T33" fmla="*/ 48 h 112"/>
                <a:gd name="T34" fmla="*/ 82 w 86"/>
                <a:gd name="T35" fmla="*/ 50 h 112"/>
                <a:gd name="T36" fmla="*/ 86 w 86"/>
                <a:gd name="T37" fmla="*/ 48 h 112"/>
                <a:gd name="T38" fmla="*/ 86 w 86"/>
                <a:gd name="T39" fmla="*/ 44 h 112"/>
                <a:gd name="T40" fmla="*/ 80 w 86"/>
                <a:gd name="T41" fmla="*/ 40 h 112"/>
                <a:gd name="T42" fmla="*/ 76 w 86"/>
                <a:gd name="T43" fmla="*/ 42 h 112"/>
                <a:gd name="T44" fmla="*/ 76 w 86"/>
                <a:gd name="T45" fmla="*/ 44 h 112"/>
                <a:gd name="T46" fmla="*/ 60 w 86"/>
                <a:gd name="T47" fmla="*/ 40 h 112"/>
                <a:gd name="T48" fmla="*/ 46 w 86"/>
                <a:gd name="T49" fmla="*/ 28 h 112"/>
                <a:gd name="T50" fmla="*/ 28 w 86"/>
                <a:gd name="T51" fmla="*/ 0 h 112"/>
                <a:gd name="T52" fmla="*/ 26 w 86"/>
                <a:gd name="T53" fmla="*/ 0 h 112"/>
                <a:gd name="T54" fmla="*/ 26 w 86"/>
                <a:gd name="T55" fmla="*/ 0 h 112"/>
                <a:gd name="T56" fmla="*/ 26 w 86"/>
                <a:gd name="T57" fmla="*/ 0 h 112"/>
                <a:gd name="T58" fmla="*/ 24 w 86"/>
                <a:gd name="T59" fmla="*/ 2 h 112"/>
                <a:gd name="T60" fmla="*/ 26 w 86"/>
                <a:gd name="T61" fmla="*/ 16 h 112"/>
                <a:gd name="T62" fmla="*/ 22 w 86"/>
                <a:gd name="T63" fmla="*/ 44 h 112"/>
                <a:gd name="T64" fmla="*/ 14 w 86"/>
                <a:gd name="T65" fmla="*/ 58 h 112"/>
                <a:gd name="T66" fmla="*/ 8 w 86"/>
                <a:gd name="T67" fmla="*/ 62 h 112"/>
                <a:gd name="T68" fmla="*/ 2 w 86"/>
                <a:gd name="T69" fmla="*/ 62 h 112"/>
                <a:gd name="T70" fmla="*/ 0 w 86"/>
                <a:gd name="T71" fmla="*/ 64 h 112"/>
                <a:gd name="T72" fmla="*/ 0 w 86"/>
                <a:gd name="T73" fmla="*/ 68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112">
                  <a:moveTo>
                    <a:pt x="0" y="68"/>
                  </a:moveTo>
                  <a:lnTo>
                    <a:pt x="0" y="68"/>
                  </a:lnTo>
                  <a:lnTo>
                    <a:pt x="2" y="72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6" y="68"/>
                  </a:lnTo>
                  <a:lnTo>
                    <a:pt x="24" y="72"/>
                  </a:lnTo>
                  <a:lnTo>
                    <a:pt x="32" y="76"/>
                  </a:lnTo>
                  <a:lnTo>
                    <a:pt x="38" y="84"/>
                  </a:lnTo>
                  <a:lnTo>
                    <a:pt x="50" y="98"/>
                  </a:lnTo>
                  <a:lnTo>
                    <a:pt x="56" y="110"/>
                  </a:lnTo>
                  <a:lnTo>
                    <a:pt x="58" y="112"/>
                  </a:lnTo>
                  <a:lnTo>
                    <a:pt x="60" y="110"/>
                  </a:lnTo>
                  <a:lnTo>
                    <a:pt x="58" y="94"/>
                  </a:lnTo>
                  <a:lnTo>
                    <a:pt x="60" y="76"/>
                  </a:lnTo>
                  <a:lnTo>
                    <a:pt x="64" y="68"/>
                  </a:lnTo>
                  <a:lnTo>
                    <a:pt x="66" y="60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0" y="40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68" y="42"/>
                  </a:lnTo>
                  <a:lnTo>
                    <a:pt x="60" y="40"/>
                  </a:lnTo>
                  <a:lnTo>
                    <a:pt x="54" y="34"/>
                  </a:lnTo>
                  <a:lnTo>
                    <a:pt x="46" y="28"/>
                  </a:lnTo>
                  <a:lnTo>
                    <a:pt x="36" y="14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6" y="16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156"/>
            <p:cNvSpPr>
              <a:spLocks/>
            </p:cNvSpPr>
            <p:nvPr/>
          </p:nvSpPr>
          <p:spPr bwMode="auto">
            <a:xfrm>
              <a:off x="2926" y="2950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2 h 8"/>
                <a:gd name="T6" fmla="*/ 2 w 8"/>
                <a:gd name="T7" fmla="*/ 0 h 8"/>
                <a:gd name="T8" fmla="*/ 2 w 8"/>
                <a:gd name="T9" fmla="*/ 0 h 8"/>
                <a:gd name="T10" fmla="*/ 6 w 8"/>
                <a:gd name="T11" fmla="*/ 0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6 h 8"/>
                <a:gd name="T18" fmla="*/ 4 w 8"/>
                <a:gd name="T19" fmla="*/ 8 h 8"/>
                <a:gd name="T20" fmla="*/ 4 w 8"/>
                <a:gd name="T21" fmla="*/ 8 h 8"/>
                <a:gd name="T22" fmla="*/ 2 w 8"/>
                <a:gd name="T23" fmla="*/ 8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157"/>
            <p:cNvSpPr>
              <a:spLocks/>
            </p:cNvSpPr>
            <p:nvPr/>
          </p:nvSpPr>
          <p:spPr bwMode="auto">
            <a:xfrm>
              <a:off x="2926" y="2950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2 h 8"/>
                <a:gd name="T6" fmla="*/ 2 w 8"/>
                <a:gd name="T7" fmla="*/ 0 h 8"/>
                <a:gd name="T8" fmla="*/ 2 w 8"/>
                <a:gd name="T9" fmla="*/ 0 h 8"/>
                <a:gd name="T10" fmla="*/ 6 w 8"/>
                <a:gd name="T11" fmla="*/ 0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6 h 8"/>
                <a:gd name="T18" fmla="*/ 4 w 8"/>
                <a:gd name="T19" fmla="*/ 8 h 8"/>
                <a:gd name="T20" fmla="*/ 4 w 8"/>
                <a:gd name="T21" fmla="*/ 8 h 8"/>
                <a:gd name="T22" fmla="*/ 2 w 8"/>
                <a:gd name="T23" fmla="*/ 8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158"/>
            <p:cNvSpPr>
              <a:spLocks/>
            </p:cNvSpPr>
            <p:nvPr/>
          </p:nvSpPr>
          <p:spPr bwMode="auto">
            <a:xfrm>
              <a:off x="2888" y="2818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2 w 8"/>
                <a:gd name="T5" fmla="*/ 8 h 8"/>
                <a:gd name="T6" fmla="*/ 4 w 8"/>
                <a:gd name="T7" fmla="*/ 8 h 8"/>
                <a:gd name="T8" fmla="*/ 4 w 8"/>
                <a:gd name="T9" fmla="*/ 8 h 8"/>
                <a:gd name="T10" fmla="*/ 6 w 8"/>
                <a:gd name="T11" fmla="*/ 6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0 h 8"/>
                <a:gd name="T18" fmla="*/ 2 w 8"/>
                <a:gd name="T19" fmla="*/ 0 h 8"/>
                <a:gd name="T20" fmla="*/ 2 w 8"/>
                <a:gd name="T21" fmla="*/ 0 h 8"/>
                <a:gd name="T22" fmla="*/ 0 w 8"/>
                <a:gd name="T23" fmla="*/ 2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159"/>
            <p:cNvSpPr>
              <a:spLocks/>
            </p:cNvSpPr>
            <p:nvPr/>
          </p:nvSpPr>
          <p:spPr bwMode="auto">
            <a:xfrm>
              <a:off x="2888" y="2818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2 w 8"/>
                <a:gd name="T5" fmla="*/ 8 h 8"/>
                <a:gd name="T6" fmla="*/ 4 w 8"/>
                <a:gd name="T7" fmla="*/ 8 h 8"/>
                <a:gd name="T8" fmla="*/ 4 w 8"/>
                <a:gd name="T9" fmla="*/ 8 h 8"/>
                <a:gd name="T10" fmla="*/ 6 w 8"/>
                <a:gd name="T11" fmla="*/ 6 h 8"/>
                <a:gd name="T12" fmla="*/ 8 w 8"/>
                <a:gd name="T13" fmla="*/ 2 h 8"/>
                <a:gd name="T14" fmla="*/ 8 w 8"/>
                <a:gd name="T15" fmla="*/ 2 h 8"/>
                <a:gd name="T16" fmla="*/ 6 w 8"/>
                <a:gd name="T17" fmla="*/ 0 h 8"/>
                <a:gd name="T18" fmla="*/ 2 w 8"/>
                <a:gd name="T19" fmla="*/ 0 h 8"/>
                <a:gd name="T20" fmla="*/ 2 w 8"/>
                <a:gd name="T21" fmla="*/ 0 h 8"/>
                <a:gd name="T22" fmla="*/ 0 w 8"/>
                <a:gd name="T23" fmla="*/ 2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160"/>
            <p:cNvSpPr>
              <a:spLocks/>
            </p:cNvSpPr>
            <p:nvPr/>
          </p:nvSpPr>
          <p:spPr bwMode="auto">
            <a:xfrm>
              <a:off x="2892" y="2864"/>
              <a:ext cx="36" cy="48"/>
            </a:xfrm>
            <a:custGeom>
              <a:avLst/>
              <a:gdLst>
                <a:gd name="T0" fmla="*/ 24 w 36"/>
                <a:gd name="T1" fmla="*/ 12 h 48"/>
                <a:gd name="T2" fmla="*/ 24 w 36"/>
                <a:gd name="T3" fmla="*/ 12 h 48"/>
                <a:gd name="T4" fmla="*/ 16 w 36"/>
                <a:gd name="T5" fmla="*/ 6 h 48"/>
                <a:gd name="T6" fmla="*/ 12 w 36"/>
                <a:gd name="T7" fmla="*/ 0 h 48"/>
                <a:gd name="T8" fmla="*/ 12 w 36"/>
                <a:gd name="T9" fmla="*/ 0 h 48"/>
                <a:gd name="T10" fmla="*/ 10 w 36"/>
                <a:gd name="T11" fmla="*/ 8 h 48"/>
                <a:gd name="T12" fmla="*/ 8 w 36"/>
                <a:gd name="T13" fmla="*/ 16 h 48"/>
                <a:gd name="T14" fmla="*/ 8 w 36"/>
                <a:gd name="T15" fmla="*/ 16 h 48"/>
                <a:gd name="T16" fmla="*/ 0 w 36"/>
                <a:gd name="T17" fmla="*/ 28 h 48"/>
                <a:gd name="T18" fmla="*/ 0 w 36"/>
                <a:gd name="T19" fmla="*/ 28 h 48"/>
                <a:gd name="T20" fmla="*/ 12 w 36"/>
                <a:gd name="T21" fmla="*/ 36 h 48"/>
                <a:gd name="T22" fmla="*/ 12 w 36"/>
                <a:gd name="T23" fmla="*/ 36 h 48"/>
                <a:gd name="T24" fmla="*/ 20 w 36"/>
                <a:gd name="T25" fmla="*/ 42 h 48"/>
                <a:gd name="T26" fmla="*/ 26 w 36"/>
                <a:gd name="T27" fmla="*/ 48 h 48"/>
                <a:gd name="T28" fmla="*/ 26 w 36"/>
                <a:gd name="T29" fmla="*/ 48 h 48"/>
                <a:gd name="T30" fmla="*/ 26 w 36"/>
                <a:gd name="T31" fmla="*/ 40 h 48"/>
                <a:gd name="T32" fmla="*/ 30 w 36"/>
                <a:gd name="T33" fmla="*/ 30 h 48"/>
                <a:gd name="T34" fmla="*/ 30 w 36"/>
                <a:gd name="T35" fmla="*/ 30 h 48"/>
                <a:gd name="T36" fmla="*/ 36 w 36"/>
                <a:gd name="T37" fmla="*/ 18 h 48"/>
                <a:gd name="T38" fmla="*/ 36 w 36"/>
                <a:gd name="T39" fmla="*/ 18 h 48"/>
                <a:gd name="T40" fmla="*/ 24 w 36"/>
                <a:gd name="T41" fmla="*/ 1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48">
                  <a:moveTo>
                    <a:pt x="24" y="12"/>
                  </a:moveTo>
                  <a:lnTo>
                    <a:pt x="24" y="12"/>
                  </a:lnTo>
                  <a:lnTo>
                    <a:pt x="16" y="6"/>
                  </a:lnTo>
                  <a:lnTo>
                    <a:pt x="12" y="0"/>
                  </a:lnTo>
                  <a:lnTo>
                    <a:pt x="10" y="8"/>
                  </a:lnTo>
                  <a:lnTo>
                    <a:pt x="8" y="16"/>
                  </a:lnTo>
                  <a:lnTo>
                    <a:pt x="0" y="28"/>
                  </a:lnTo>
                  <a:lnTo>
                    <a:pt x="12" y="36"/>
                  </a:lnTo>
                  <a:lnTo>
                    <a:pt x="20" y="42"/>
                  </a:lnTo>
                  <a:lnTo>
                    <a:pt x="26" y="48"/>
                  </a:lnTo>
                  <a:lnTo>
                    <a:pt x="26" y="40"/>
                  </a:lnTo>
                  <a:lnTo>
                    <a:pt x="30" y="30"/>
                  </a:lnTo>
                  <a:lnTo>
                    <a:pt x="36" y="18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161"/>
            <p:cNvSpPr>
              <a:spLocks/>
            </p:cNvSpPr>
            <p:nvPr/>
          </p:nvSpPr>
          <p:spPr bwMode="auto">
            <a:xfrm>
              <a:off x="2892" y="2864"/>
              <a:ext cx="36" cy="48"/>
            </a:xfrm>
            <a:custGeom>
              <a:avLst/>
              <a:gdLst>
                <a:gd name="T0" fmla="*/ 24 w 36"/>
                <a:gd name="T1" fmla="*/ 12 h 48"/>
                <a:gd name="T2" fmla="*/ 24 w 36"/>
                <a:gd name="T3" fmla="*/ 12 h 48"/>
                <a:gd name="T4" fmla="*/ 16 w 36"/>
                <a:gd name="T5" fmla="*/ 6 h 48"/>
                <a:gd name="T6" fmla="*/ 12 w 36"/>
                <a:gd name="T7" fmla="*/ 0 h 48"/>
                <a:gd name="T8" fmla="*/ 12 w 36"/>
                <a:gd name="T9" fmla="*/ 0 h 48"/>
                <a:gd name="T10" fmla="*/ 10 w 36"/>
                <a:gd name="T11" fmla="*/ 8 h 48"/>
                <a:gd name="T12" fmla="*/ 8 w 36"/>
                <a:gd name="T13" fmla="*/ 16 h 48"/>
                <a:gd name="T14" fmla="*/ 8 w 36"/>
                <a:gd name="T15" fmla="*/ 16 h 48"/>
                <a:gd name="T16" fmla="*/ 0 w 36"/>
                <a:gd name="T17" fmla="*/ 28 h 48"/>
                <a:gd name="T18" fmla="*/ 0 w 36"/>
                <a:gd name="T19" fmla="*/ 28 h 48"/>
                <a:gd name="T20" fmla="*/ 12 w 36"/>
                <a:gd name="T21" fmla="*/ 36 h 48"/>
                <a:gd name="T22" fmla="*/ 12 w 36"/>
                <a:gd name="T23" fmla="*/ 36 h 48"/>
                <a:gd name="T24" fmla="*/ 20 w 36"/>
                <a:gd name="T25" fmla="*/ 42 h 48"/>
                <a:gd name="T26" fmla="*/ 26 w 36"/>
                <a:gd name="T27" fmla="*/ 48 h 48"/>
                <a:gd name="T28" fmla="*/ 26 w 36"/>
                <a:gd name="T29" fmla="*/ 48 h 48"/>
                <a:gd name="T30" fmla="*/ 26 w 36"/>
                <a:gd name="T31" fmla="*/ 40 h 48"/>
                <a:gd name="T32" fmla="*/ 30 w 36"/>
                <a:gd name="T33" fmla="*/ 30 h 48"/>
                <a:gd name="T34" fmla="*/ 30 w 36"/>
                <a:gd name="T35" fmla="*/ 30 h 48"/>
                <a:gd name="T36" fmla="*/ 36 w 36"/>
                <a:gd name="T37" fmla="*/ 18 h 48"/>
                <a:gd name="T38" fmla="*/ 36 w 36"/>
                <a:gd name="T39" fmla="*/ 18 h 48"/>
                <a:gd name="T40" fmla="*/ 24 w 36"/>
                <a:gd name="T41" fmla="*/ 1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48">
                  <a:moveTo>
                    <a:pt x="24" y="12"/>
                  </a:moveTo>
                  <a:lnTo>
                    <a:pt x="24" y="12"/>
                  </a:lnTo>
                  <a:lnTo>
                    <a:pt x="16" y="6"/>
                  </a:lnTo>
                  <a:lnTo>
                    <a:pt x="12" y="0"/>
                  </a:lnTo>
                  <a:lnTo>
                    <a:pt x="10" y="8"/>
                  </a:lnTo>
                  <a:lnTo>
                    <a:pt x="8" y="16"/>
                  </a:lnTo>
                  <a:lnTo>
                    <a:pt x="0" y="28"/>
                  </a:lnTo>
                  <a:lnTo>
                    <a:pt x="12" y="36"/>
                  </a:lnTo>
                  <a:lnTo>
                    <a:pt x="20" y="42"/>
                  </a:lnTo>
                  <a:lnTo>
                    <a:pt x="26" y="48"/>
                  </a:lnTo>
                  <a:lnTo>
                    <a:pt x="26" y="40"/>
                  </a:lnTo>
                  <a:lnTo>
                    <a:pt x="30" y="30"/>
                  </a:lnTo>
                  <a:lnTo>
                    <a:pt x="36" y="18"/>
                  </a:lnTo>
                  <a:lnTo>
                    <a:pt x="2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Freeform 162"/>
            <p:cNvSpPr>
              <a:spLocks noEditPoints="1"/>
            </p:cNvSpPr>
            <p:nvPr/>
          </p:nvSpPr>
          <p:spPr bwMode="auto">
            <a:xfrm>
              <a:off x="2832" y="2622"/>
              <a:ext cx="90" cy="116"/>
            </a:xfrm>
            <a:custGeom>
              <a:avLst/>
              <a:gdLst>
                <a:gd name="T0" fmla="*/ 14 w 90"/>
                <a:gd name="T1" fmla="*/ 58 h 116"/>
                <a:gd name="T2" fmla="*/ 34 w 90"/>
                <a:gd name="T3" fmla="*/ 40 h 116"/>
                <a:gd name="T4" fmla="*/ 46 w 90"/>
                <a:gd name="T5" fmla="*/ 14 h 116"/>
                <a:gd name="T6" fmla="*/ 50 w 90"/>
                <a:gd name="T7" fmla="*/ 28 h 116"/>
                <a:gd name="T8" fmla="*/ 66 w 90"/>
                <a:gd name="T9" fmla="*/ 50 h 116"/>
                <a:gd name="T10" fmla="*/ 76 w 90"/>
                <a:gd name="T11" fmla="*/ 58 h 116"/>
                <a:gd name="T12" fmla="*/ 56 w 90"/>
                <a:gd name="T13" fmla="*/ 76 h 116"/>
                <a:gd name="T14" fmla="*/ 46 w 90"/>
                <a:gd name="T15" fmla="*/ 100 h 116"/>
                <a:gd name="T16" fmla="*/ 40 w 90"/>
                <a:gd name="T17" fmla="*/ 88 h 116"/>
                <a:gd name="T18" fmla="*/ 26 w 90"/>
                <a:gd name="T19" fmla="*/ 64 h 116"/>
                <a:gd name="T20" fmla="*/ 0 w 90"/>
                <a:gd name="T21" fmla="*/ 58 h 116"/>
                <a:gd name="T22" fmla="*/ 2 w 90"/>
                <a:gd name="T23" fmla="*/ 62 h 116"/>
                <a:gd name="T24" fmla="*/ 6 w 90"/>
                <a:gd name="T25" fmla="*/ 62 h 116"/>
                <a:gd name="T26" fmla="*/ 10 w 90"/>
                <a:gd name="T27" fmla="*/ 60 h 116"/>
                <a:gd name="T28" fmla="*/ 10 w 90"/>
                <a:gd name="T29" fmla="*/ 60 h 116"/>
                <a:gd name="T30" fmla="*/ 16 w 90"/>
                <a:gd name="T31" fmla="*/ 64 h 116"/>
                <a:gd name="T32" fmla="*/ 28 w 90"/>
                <a:gd name="T33" fmla="*/ 76 h 116"/>
                <a:gd name="T34" fmla="*/ 40 w 90"/>
                <a:gd name="T35" fmla="*/ 100 h 116"/>
                <a:gd name="T36" fmla="*/ 44 w 90"/>
                <a:gd name="T37" fmla="*/ 114 h 116"/>
                <a:gd name="T38" fmla="*/ 46 w 90"/>
                <a:gd name="T39" fmla="*/ 116 h 116"/>
                <a:gd name="T40" fmla="*/ 46 w 90"/>
                <a:gd name="T41" fmla="*/ 116 h 116"/>
                <a:gd name="T42" fmla="*/ 46 w 90"/>
                <a:gd name="T43" fmla="*/ 116 h 116"/>
                <a:gd name="T44" fmla="*/ 48 w 90"/>
                <a:gd name="T45" fmla="*/ 114 h 116"/>
                <a:gd name="T46" fmla="*/ 58 w 90"/>
                <a:gd name="T47" fmla="*/ 82 h 116"/>
                <a:gd name="T48" fmla="*/ 68 w 90"/>
                <a:gd name="T49" fmla="*/ 68 h 116"/>
                <a:gd name="T50" fmla="*/ 80 w 90"/>
                <a:gd name="T51" fmla="*/ 60 h 116"/>
                <a:gd name="T52" fmla="*/ 80 w 90"/>
                <a:gd name="T53" fmla="*/ 60 h 116"/>
                <a:gd name="T54" fmla="*/ 82 w 90"/>
                <a:gd name="T55" fmla="*/ 62 h 116"/>
                <a:gd name="T56" fmla="*/ 86 w 90"/>
                <a:gd name="T57" fmla="*/ 62 h 116"/>
                <a:gd name="T58" fmla="*/ 90 w 90"/>
                <a:gd name="T59" fmla="*/ 58 h 116"/>
                <a:gd name="T60" fmla="*/ 88 w 90"/>
                <a:gd name="T61" fmla="*/ 54 h 116"/>
                <a:gd name="T62" fmla="*/ 86 w 90"/>
                <a:gd name="T63" fmla="*/ 52 h 116"/>
                <a:gd name="T64" fmla="*/ 80 w 90"/>
                <a:gd name="T65" fmla="*/ 56 h 116"/>
                <a:gd name="T66" fmla="*/ 74 w 90"/>
                <a:gd name="T67" fmla="*/ 52 h 116"/>
                <a:gd name="T68" fmla="*/ 62 w 90"/>
                <a:gd name="T69" fmla="*/ 40 h 116"/>
                <a:gd name="T70" fmla="*/ 50 w 90"/>
                <a:gd name="T71" fmla="*/ 16 h 116"/>
                <a:gd name="T72" fmla="*/ 48 w 90"/>
                <a:gd name="T73" fmla="*/ 2 h 116"/>
                <a:gd name="T74" fmla="*/ 46 w 90"/>
                <a:gd name="T75" fmla="*/ 0 h 116"/>
                <a:gd name="T76" fmla="*/ 46 w 90"/>
                <a:gd name="T77" fmla="*/ 0 h 116"/>
                <a:gd name="T78" fmla="*/ 46 w 90"/>
                <a:gd name="T79" fmla="*/ 0 h 116"/>
                <a:gd name="T80" fmla="*/ 44 w 90"/>
                <a:gd name="T81" fmla="*/ 2 h 116"/>
                <a:gd name="T82" fmla="*/ 34 w 90"/>
                <a:gd name="T83" fmla="*/ 32 h 116"/>
                <a:gd name="T84" fmla="*/ 24 w 90"/>
                <a:gd name="T85" fmla="*/ 46 h 116"/>
                <a:gd name="T86" fmla="*/ 10 w 90"/>
                <a:gd name="T87" fmla="*/ 56 h 116"/>
                <a:gd name="T88" fmla="*/ 8 w 90"/>
                <a:gd name="T89" fmla="*/ 54 h 116"/>
                <a:gd name="T90" fmla="*/ 6 w 90"/>
                <a:gd name="T91" fmla="*/ 52 h 116"/>
                <a:gd name="T92" fmla="*/ 0 w 90"/>
                <a:gd name="T93" fmla="*/ 58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0" h="116">
                  <a:moveTo>
                    <a:pt x="14" y="58"/>
                  </a:moveTo>
                  <a:lnTo>
                    <a:pt x="14" y="58"/>
                  </a:lnTo>
                  <a:lnTo>
                    <a:pt x="26" y="50"/>
                  </a:lnTo>
                  <a:lnTo>
                    <a:pt x="34" y="40"/>
                  </a:lnTo>
                  <a:lnTo>
                    <a:pt x="40" y="28"/>
                  </a:lnTo>
                  <a:lnTo>
                    <a:pt x="46" y="14"/>
                  </a:lnTo>
                  <a:lnTo>
                    <a:pt x="50" y="28"/>
                  </a:lnTo>
                  <a:lnTo>
                    <a:pt x="56" y="40"/>
                  </a:lnTo>
                  <a:lnTo>
                    <a:pt x="66" y="50"/>
                  </a:lnTo>
                  <a:lnTo>
                    <a:pt x="76" y="58"/>
                  </a:lnTo>
                  <a:lnTo>
                    <a:pt x="66" y="64"/>
                  </a:lnTo>
                  <a:lnTo>
                    <a:pt x="56" y="76"/>
                  </a:lnTo>
                  <a:lnTo>
                    <a:pt x="50" y="88"/>
                  </a:lnTo>
                  <a:lnTo>
                    <a:pt x="46" y="100"/>
                  </a:lnTo>
                  <a:lnTo>
                    <a:pt x="40" y="88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4" y="58"/>
                  </a:lnTo>
                  <a:close/>
                  <a:moveTo>
                    <a:pt x="0" y="58"/>
                  </a:moveTo>
                  <a:lnTo>
                    <a:pt x="0" y="58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4" y="68"/>
                  </a:lnTo>
                  <a:lnTo>
                    <a:pt x="28" y="76"/>
                  </a:lnTo>
                  <a:lnTo>
                    <a:pt x="34" y="82"/>
                  </a:lnTo>
                  <a:lnTo>
                    <a:pt x="40" y="100"/>
                  </a:lnTo>
                  <a:lnTo>
                    <a:pt x="44" y="114"/>
                  </a:lnTo>
                  <a:lnTo>
                    <a:pt x="46" y="116"/>
                  </a:lnTo>
                  <a:lnTo>
                    <a:pt x="48" y="114"/>
                  </a:lnTo>
                  <a:lnTo>
                    <a:pt x="50" y="100"/>
                  </a:lnTo>
                  <a:lnTo>
                    <a:pt x="58" y="82"/>
                  </a:lnTo>
                  <a:lnTo>
                    <a:pt x="62" y="76"/>
                  </a:lnTo>
                  <a:lnTo>
                    <a:pt x="68" y="68"/>
                  </a:lnTo>
                  <a:lnTo>
                    <a:pt x="74" y="64"/>
                  </a:lnTo>
                  <a:lnTo>
                    <a:pt x="80" y="60"/>
                  </a:lnTo>
                  <a:lnTo>
                    <a:pt x="82" y="62"/>
                  </a:lnTo>
                  <a:lnTo>
                    <a:pt x="86" y="62"/>
                  </a:lnTo>
                  <a:lnTo>
                    <a:pt x="88" y="62"/>
                  </a:lnTo>
                  <a:lnTo>
                    <a:pt x="90" y="58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74" y="52"/>
                  </a:lnTo>
                  <a:lnTo>
                    <a:pt x="68" y="46"/>
                  </a:lnTo>
                  <a:lnTo>
                    <a:pt x="62" y="40"/>
                  </a:lnTo>
                  <a:lnTo>
                    <a:pt x="58" y="32"/>
                  </a:lnTo>
                  <a:lnTo>
                    <a:pt x="50" y="1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0" y="16"/>
                  </a:lnTo>
                  <a:lnTo>
                    <a:pt x="34" y="32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16" y="52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Freeform 163"/>
            <p:cNvSpPr>
              <a:spLocks/>
            </p:cNvSpPr>
            <p:nvPr/>
          </p:nvSpPr>
          <p:spPr bwMode="auto">
            <a:xfrm>
              <a:off x="2846" y="2636"/>
              <a:ext cx="62" cy="86"/>
            </a:xfrm>
            <a:custGeom>
              <a:avLst/>
              <a:gdLst>
                <a:gd name="T0" fmla="*/ 0 w 62"/>
                <a:gd name="T1" fmla="*/ 44 h 86"/>
                <a:gd name="T2" fmla="*/ 0 w 62"/>
                <a:gd name="T3" fmla="*/ 44 h 86"/>
                <a:gd name="T4" fmla="*/ 12 w 62"/>
                <a:gd name="T5" fmla="*/ 36 h 86"/>
                <a:gd name="T6" fmla="*/ 20 w 62"/>
                <a:gd name="T7" fmla="*/ 26 h 86"/>
                <a:gd name="T8" fmla="*/ 26 w 62"/>
                <a:gd name="T9" fmla="*/ 14 h 86"/>
                <a:gd name="T10" fmla="*/ 32 w 62"/>
                <a:gd name="T11" fmla="*/ 0 h 86"/>
                <a:gd name="T12" fmla="*/ 32 w 62"/>
                <a:gd name="T13" fmla="*/ 0 h 86"/>
                <a:gd name="T14" fmla="*/ 36 w 62"/>
                <a:gd name="T15" fmla="*/ 14 h 86"/>
                <a:gd name="T16" fmla="*/ 42 w 62"/>
                <a:gd name="T17" fmla="*/ 26 h 86"/>
                <a:gd name="T18" fmla="*/ 52 w 62"/>
                <a:gd name="T19" fmla="*/ 36 h 86"/>
                <a:gd name="T20" fmla="*/ 62 w 62"/>
                <a:gd name="T21" fmla="*/ 44 h 86"/>
                <a:gd name="T22" fmla="*/ 62 w 62"/>
                <a:gd name="T23" fmla="*/ 44 h 86"/>
                <a:gd name="T24" fmla="*/ 52 w 62"/>
                <a:gd name="T25" fmla="*/ 50 h 86"/>
                <a:gd name="T26" fmla="*/ 42 w 62"/>
                <a:gd name="T27" fmla="*/ 62 h 86"/>
                <a:gd name="T28" fmla="*/ 36 w 62"/>
                <a:gd name="T29" fmla="*/ 74 h 86"/>
                <a:gd name="T30" fmla="*/ 32 w 62"/>
                <a:gd name="T31" fmla="*/ 86 h 86"/>
                <a:gd name="T32" fmla="*/ 32 w 62"/>
                <a:gd name="T33" fmla="*/ 86 h 86"/>
                <a:gd name="T34" fmla="*/ 26 w 62"/>
                <a:gd name="T35" fmla="*/ 74 h 86"/>
                <a:gd name="T36" fmla="*/ 20 w 62"/>
                <a:gd name="T37" fmla="*/ 62 h 86"/>
                <a:gd name="T38" fmla="*/ 12 w 62"/>
                <a:gd name="T39" fmla="*/ 50 h 86"/>
                <a:gd name="T40" fmla="*/ 0 w 62"/>
                <a:gd name="T41" fmla="*/ 44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" h="86">
                  <a:moveTo>
                    <a:pt x="0" y="44"/>
                  </a:moveTo>
                  <a:lnTo>
                    <a:pt x="0" y="44"/>
                  </a:lnTo>
                  <a:lnTo>
                    <a:pt x="12" y="36"/>
                  </a:lnTo>
                  <a:lnTo>
                    <a:pt x="20" y="26"/>
                  </a:lnTo>
                  <a:lnTo>
                    <a:pt x="26" y="14"/>
                  </a:lnTo>
                  <a:lnTo>
                    <a:pt x="32" y="0"/>
                  </a:lnTo>
                  <a:lnTo>
                    <a:pt x="36" y="14"/>
                  </a:lnTo>
                  <a:lnTo>
                    <a:pt x="42" y="26"/>
                  </a:lnTo>
                  <a:lnTo>
                    <a:pt x="52" y="36"/>
                  </a:lnTo>
                  <a:lnTo>
                    <a:pt x="62" y="44"/>
                  </a:lnTo>
                  <a:lnTo>
                    <a:pt x="52" y="50"/>
                  </a:lnTo>
                  <a:lnTo>
                    <a:pt x="42" y="62"/>
                  </a:lnTo>
                  <a:lnTo>
                    <a:pt x="36" y="74"/>
                  </a:lnTo>
                  <a:lnTo>
                    <a:pt x="32" y="86"/>
                  </a:lnTo>
                  <a:lnTo>
                    <a:pt x="26" y="74"/>
                  </a:lnTo>
                  <a:lnTo>
                    <a:pt x="20" y="62"/>
                  </a:lnTo>
                  <a:lnTo>
                    <a:pt x="12" y="5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Freeform 164"/>
            <p:cNvSpPr>
              <a:spLocks/>
            </p:cNvSpPr>
            <p:nvPr/>
          </p:nvSpPr>
          <p:spPr bwMode="auto">
            <a:xfrm>
              <a:off x="2832" y="2622"/>
              <a:ext cx="90" cy="116"/>
            </a:xfrm>
            <a:custGeom>
              <a:avLst/>
              <a:gdLst>
                <a:gd name="T0" fmla="*/ 0 w 90"/>
                <a:gd name="T1" fmla="*/ 58 h 116"/>
                <a:gd name="T2" fmla="*/ 6 w 90"/>
                <a:gd name="T3" fmla="*/ 62 h 116"/>
                <a:gd name="T4" fmla="*/ 8 w 90"/>
                <a:gd name="T5" fmla="*/ 62 h 116"/>
                <a:gd name="T6" fmla="*/ 10 w 90"/>
                <a:gd name="T7" fmla="*/ 60 h 116"/>
                <a:gd name="T8" fmla="*/ 10 w 90"/>
                <a:gd name="T9" fmla="*/ 60 h 116"/>
                <a:gd name="T10" fmla="*/ 24 w 90"/>
                <a:gd name="T11" fmla="*/ 68 h 116"/>
                <a:gd name="T12" fmla="*/ 34 w 90"/>
                <a:gd name="T13" fmla="*/ 82 h 116"/>
                <a:gd name="T14" fmla="*/ 44 w 90"/>
                <a:gd name="T15" fmla="*/ 114 h 116"/>
                <a:gd name="T16" fmla="*/ 46 w 90"/>
                <a:gd name="T17" fmla="*/ 116 h 116"/>
                <a:gd name="T18" fmla="*/ 46 w 90"/>
                <a:gd name="T19" fmla="*/ 116 h 116"/>
                <a:gd name="T20" fmla="*/ 46 w 90"/>
                <a:gd name="T21" fmla="*/ 116 h 116"/>
                <a:gd name="T22" fmla="*/ 48 w 90"/>
                <a:gd name="T23" fmla="*/ 114 h 116"/>
                <a:gd name="T24" fmla="*/ 50 w 90"/>
                <a:gd name="T25" fmla="*/ 100 h 116"/>
                <a:gd name="T26" fmla="*/ 62 w 90"/>
                <a:gd name="T27" fmla="*/ 76 h 116"/>
                <a:gd name="T28" fmla="*/ 74 w 90"/>
                <a:gd name="T29" fmla="*/ 64 h 116"/>
                <a:gd name="T30" fmla="*/ 80 w 90"/>
                <a:gd name="T31" fmla="*/ 60 h 116"/>
                <a:gd name="T32" fmla="*/ 80 w 90"/>
                <a:gd name="T33" fmla="*/ 60 h 116"/>
                <a:gd name="T34" fmla="*/ 86 w 90"/>
                <a:gd name="T35" fmla="*/ 62 h 116"/>
                <a:gd name="T36" fmla="*/ 88 w 90"/>
                <a:gd name="T37" fmla="*/ 62 h 116"/>
                <a:gd name="T38" fmla="*/ 90 w 90"/>
                <a:gd name="T39" fmla="*/ 58 h 116"/>
                <a:gd name="T40" fmla="*/ 86 w 90"/>
                <a:gd name="T41" fmla="*/ 52 h 116"/>
                <a:gd name="T42" fmla="*/ 82 w 90"/>
                <a:gd name="T43" fmla="*/ 54 h 116"/>
                <a:gd name="T44" fmla="*/ 80 w 90"/>
                <a:gd name="T45" fmla="*/ 56 h 116"/>
                <a:gd name="T46" fmla="*/ 68 w 90"/>
                <a:gd name="T47" fmla="*/ 46 h 116"/>
                <a:gd name="T48" fmla="*/ 58 w 90"/>
                <a:gd name="T49" fmla="*/ 32 h 116"/>
                <a:gd name="T50" fmla="*/ 48 w 90"/>
                <a:gd name="T51" fmla="*/ 2 h 116"/>
                <a:gd name="T52" fmla="*/ 46 w 90"/>
                <a:gd name="T53" fmla="*/ 0 h 116"/>
                <a:gd name="T54" fmla="*/ 46 w 90"/>
                <a:gd name="T55" fmla="*/ 0 h 116"/>
                <a:gd name="T56" fmla="*/ 46 w 90"/>
                <a:gd name="T57" fmla="*/ 0 h 116"/>
                <a:gd name="T58" fmla="*/ 44 w 90"/>
                <a:gd name="T59" fmla="*/ 2 h 116"/>
                <a:gd name="T60" fmla="*/ 40 w 90"/>
                <a:gd name="T61" fmla="*/ 16 h 116"/>
                <a:gd name="T62" fmla="*/ 28 w 90"/>
                <a:gd name="T63" fmla="*/ 40 h 116"/>
                <a:gd name="T64" fmla="*/ 16 w 90"/>
                <a:gd name="T65" fmla="*/ 52 h 116"/>
                <a:gd name="T66" fmla="*/ 10 w 90"/>
                <a:gd name="T67" fmla="*/ 56 h 116"/>
                <a:gd name="T68" fmla="*/ 6 w 90"/>
                <a:gd name="T69" fmla="*/ 52 h 116"/>
                <a:gd name="T70" fmla="*/ 2 w 90"/>
                <a:gd name="T71" fmla="*/ 54 h 116"/>
                <a:gd name="T72" fmla="*/ 0 w 90"/>
                <a:gd name="T73" fmla="*/ 58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0" h="116">
                  <a:moveTo>
                    <a:pt x="0" y="58"/>
                  </a:moveTo>
                  <a:lnTo>
                    <a:pt x="0" y="58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4" y="68"/>
                  </a:lnTo>
                  <a:lnTo>
                    <a:pt x="28" y="76"/>
                  </a:lnTo>
                  <a:lnTo>
                    <a:pt x="34" y="82"/>
                  </a:lnTo>
                  <a:lnTo>
                    <a:pt x="40" y="100"/>
                  </a:lnTo>
                  <a:lnTo>
                    <a:pt x="44" y="114"/>
                  </a:lnTo>
                  <a:lnTo>
                    <a:pt x="46" y="116"/>
                  </a:lnTo>
                  <a:lnTo>
                    <a:pt x="48" y="114"/>
                  </a:lnTo>
                  <a:lnTo>
                    <a:pt x="50" y="100"/>
                  </a:lnTo>
                  <a:lnTo>
                    <a:pt x="58" y="82"/>
                  </a:lnTo>
                  <a:lnTo>
                    <a:pt x="62" y="76"/>
                  </a:lnTo>
                  <a:lnTo>
                    <a:pt x="68" y="68"/>
                  </a:lnTo>
                  <a:lnTo>
                    <a:pt x="74" y="64"/>
                  </a:lnTo>
                  <a:lnTo>
                    <a:pt x="80" y="60"/>
                  </a:lnTo>
                  <a:lnTo>
                    <a:pt x="82" y="62"/>
                  </a:lnTo>
                  <a:lnTo>
                    <a:pt x="86" y="62"/>
                  </a:lnTo>
                  <a:lnTo>
                    <a:pt x="88" y="62"/>
                  </a:lnTo>
                  <a:lnTo>
                    <a:pt x="90" y="58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74" y="52"/>
                  </a:lnTo>
                  <a:lnTo>
                    <a:pt x="68" y="46"/>
                  </a:lnTo>
                  <a:lnTo>
                    <a:pt x="62" y="40"/>
                  </a:lnTo>
                  <a:lnTo>
                    <a:pt x="58" y="32"/>
                  </a:lnTo>
                  <a:lnTo>
                    <a:pt x="50" y="1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0" y="16"/>
                  </a:lnTo>
                  <a:lnTo>
                    <a:pt x="34" y="32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16" y="52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165"/>
            <p:cNvSpPr>
              <a:spLocks/>
            </p:cNvSpPr>
            <p:nvPr/>
          </p:nvSpPr>
          <p:spPr bwMode="auto">
            <a:xfrm>
              <a:off x="2874" y="2744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2 h 8"/>
                <a:gd name="T6" fmla="*/ 4 w 8"/>
                <a:gd name="T7" fmla="*/ 0 h 8"/>
                <a:gd name="T8" fmla="*/ 4 w 8"/>
                <a:gd name="T9" fmla="*/ 0 h 8"/>
                <a:gd name="T10" fmla="*/ 6 w 8"/>
                <a:gd name="T11" fmla="*/ 2 h 8"/>
                <a:gd name="T12" fmla="*/ 8 w 8"/>
                <a:gd name="T13" fmla="*/ 4 h 8"/>
                <a:gd name="T14" fmla="*/ 8 w 8"/>
                <a:gd name="T15" fmla="*/ 4 h 8"/>
                <a:gd name="T16" fmla="*/ 6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0 w 8"/>
                <a:gd name="T23" fmla="*/ 8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Freeform 166"/>
            <p:cNvSpPr>
              <a:spLocks/>
            </p:cNvSpPr>
            <p:nvPr/>
          </p:nvSpPr>
          <p:spPr bwMode="auto">
            <a:xfrm>
              <a:off x="2874" y="2744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2 h 8"/>
                <a:gd name="T6" fmla="*/ 4 w 8"/>
                <a:gd name="T7" fmla="*/ 0 h 8"/>
                <a:gd name="T8" fmla="*/ 4 w 8"/>
                <a:gd name="T9" fmla="*/ 0 h 8"/>
                <a:gd name="T10" fmla="*/ 6 w 8"/>
                <a:gd name="T11" fmla="*/ 2 h 8"/>
                <a:gd name="T12" fmla="*/ 8 w 8"/>
                <a:gd name="T13" fmla="*/ 4 h 8"/>
                <a:gd name="T14" fmla="*/ 8 w 8"/>
                <a:gd name="T15" fmla="*/ 4 h 8"/>
                <a:gd name="T16" fmla="*/ 6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0 w 8"/>
                <a:gd name="T23" fmla="*/ 8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Freeform 167"/>
            <p:cNvSpPr>
              <a:spLocks/>
            </p:cNvSpPr>
            <p:nvPr/>
          </p:nvSpPr>
          <p:spPr bwMode="auto">
            <a:xfrm>
              <a:off x="2874" y="2606"/>
              <a:ext cx="8" cy="10"/>
            </a:xfrm>
            <a:custGeom>
              <a:avLst/>
              <a:gdLst>
                <a:gd name="T0" fmla="*/ 0 w 8"/>
                <a:gd name="T1" fmla="*/ 6 h 10"/>
                <a:gd name="T2" fmla="*/ 0 w 8"/>
                <a:gd name="T3" fmla="*/ 6 h 10"/>
                <a:gd name="T4" fmla="*/ 0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6 w 8"/>
                <a:gd name="T11" fmla="*/ 8 h 10"/>
                <a:gd name="T12" fmla="*/ 8 w 8"/>
                <a:gd name="T13" fmla="*/ 6 h 10"/>
                <a:gd name="T14" fmla="*/ 8 w 8"/>
                <a:gd name="T15" fmla="*/ 6 h 10"/>
                <a:gd name="T16" fmla="*/ 6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0 w 8"/>
                <a:gd name="T23" fmla="*/ 2 h 10"/>
                <a:gd name="T24" fmla="*/ 0 w 8"/>
                <a:gd name="T25" fmla="*/ 6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Freeform 168"/>
            <p:cNvSpPr>
              <a:spLocks/>
            </p:cNvSpPr>
            <p:nvPr/>
          </p:nvSpPr>
          <p:spPr bwMode="auto">
            <a:xfrm>
              <a:off x="2874" y="2606"/>
              <a:ext cx="8" cy="10"/>
            </a:xfrm>
            <a:custGeom>
              <a:avLst/>
              <a:gdLst>
                <a:gd name="T0" fmla="*/ 0 w 8"/>
                <a:gd name="T1" fmla="*/ 6 h 10"/>
                <a:gd name="T2" fmla="*/ 0 w 8"/>
                <a:gd name="T3" fmla="*/ 6 h 10"/>
                <a:gd name="T4" fmla="*/ 0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6 w 8"/>
                <a:gd name="T11" fmla="*/ 8 h 10"/>
                <a:gd name="T12" fmla="*/ 8 w 8"/>
                <a:gd name="T13" fmla="*/ 6 h 10"/>
                <a:gd name="T14" fmla="*/ 8 w 8"/>
                <a:gd name="T15" fmla="*/ 6 h 10"/>
                <a:gd name="T16" fmla="*/ 6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0 w 8"/>
                <a:gd name="T23" fmla="*/ 2 h 10"/>
                <a:gd name="T24" fmla="*/ 0 w 8"/>
                <a:gd name="T25" fmla="*/ 6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Freeform 169"/>
            <p:cNvSpPr>
              <a:spLocks/>
            </p:cNvSpPr>
            <p:nvPr/>
          </p:nvSpPr>
          <p:spPr bwMode="auto">
            <a:xfrm>
              <a:off x="2860" y="2654"/>
              <a:ext cx="36" cy="50"/>
            </a:xfrm>
            <a:custGeom>
              <a:avLst/>
              <a:gdLst>
                <a:gd name="T0" fmla="*/ 26 w 36"/>
                <a:gd name="T1" fmla="*/ 16 h 50"/>
                <a:gd name="T2" fmla="*/ 26 w 36"/>
                <a:gd name="T3" fmla="*/ 16 h 50"/>
                <a:gd name="T4" fmla="*/ 22 w 36"/>
                <a:gd name="T5" fmla="*/ 8 h 50"/>
                <a:gd name="T6" fmla="*/ 18 w 36"/>
                <a:gd name="T7" fmla="*/ 0 h 50"/>
                <a:gd name="T8" fmla="*/ 18 w 36"/>
                <a:gd name="T9" fmla="*/ 0 h 50"/>
                <a:gd name="T10" fmla="*/ 14 w 36"/>
                <a:gd name="T11" fmla="*/ 8 h 50"/>
                <a:gd name="T12" fmla="*/ 8 w 36"/>
                <a:gd name="T13" fmla="*/ 16 h 50"/>
                <a:gd name="T14" fmla="*/ 8 w 36"/>
                <a:gd name="T15" fmla="*/ 16 h 50"/>
                <a:gd name="T16" fmla="*/ 0 w 36"/>
                <a:gd name="T17" fmla="*/ 26 h 50"/>
                <a:gd name="T18" fmla="*/ 0 w 36"/>
                <a:gd name="T19" fmla="*/ 26 h 50"/>
                <a:gd name="T20" fmla="*/ 8 w 36"/>
                <a:gd name="T21" fmla="*/ 36 h 50"/>
                <a:gd name="T22" fmla="*/ 8 w 36"/>
                <a:gd name="T23" fmla="*/ 36 h 50"/>
                <a:gd name="T24" fmla="*/ 14 w 36"/>
                <a:gd name="T25" fmla="*/ 44 h 50"/>
                <a:gd name="T26" fmla="*/ 18 w 36"/>
                <a:gd name="T27" fmla="*/ 50 h 50"/>
                <a:gd name="T28" fmla="*/ 18 w 36"/>
                <a:gd name="T29" fmla="*/ 50 h 50"/>
                <a:gd name="T30" fmla="*/ 22 w 36"/>
                <a:gd name="T31" fmla="*/ 44 h 50"/>
                <a:gd name="T32" fmla="*/ 26 w 36"/>
                <a:gd name="T33" fmla="*/ 36 h 50"/>
                <a:gd name="T34" fmla="*/ 26 w 36"/>
                <a:gd name="T35" fmla="*/ 36 h 50"/>
                <a:gd name="T36" fmla="*/ 36 w 36"/>
                <a:gd name="T37" fmla="*/ 26 h 50"/>
                <a:gd name="T38" fmla="*/ 36 w 36"/>
                <a:gd name="T39" fmla="*/ 26 h 50"/>
                <a:gd name="T40" fmla="*/ 26 w 36"/>
                <a:gd name="T41" fmla="*/ 1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50">
                  <a:moveTo>
                    <a:pt x="26" y="16"/>
                  </a:moveTo>
                  <a:lnTo>
                    <a:pt x="26" y="16"/>
                  </a:lnTo>
                  <a:lnTo>
                    <a:pt x="22" y="8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8" y="16"/>
                  </a:lnTo>
                  <a:lnTo>
                    <a:pt x="0" y="26"/>
                  </a:lnTo>
                  <a:lnTo>
                    <a:pt x="8" y="36"/>
                  </a:lnTo>
                  <a:lnTo>
                    <a:pt x="14" y="44"/>
                  </a:lnTo>
                  <a:lnTo>
                    <a:pt x="18" y="50"/>
                  </a:lnTo>
                  <a:lnTo>
                    <a:pt x="22" y="44"/>
                  </a:lnTo>
                  <a:lnTo>
                    <a:pt x="26" y="36"/>
                  </a:lnTo>
                  <a:lnTo>
                    <a:pt x="36" y="2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170"/>
            <p:cNvSpPr>
              <a:spLocks/>
            </p:cNvSpPr>
            <p:nvPr/>
          </p:nvSpPr>
          <p:spPr bwMode="auto">
            <a:xfrm>
              <a:off x="2860" y="2654"/>
              <a:ext cx="36" cy="50"/>
            </a:xfrm>
            <a:custGeom>
              <a:avLst/>
              <a:gdLst>
                <a:gd name="T0" fmla="*/ 26 w 36"/>
                <a:gd name="T1" fmla="*/ 16 h 50"/>
                <a:gd name="T2" fmla="*/ 26 w 36"/>
                <a:gd name="T3" fmla="*/ 16 h 50"/>
                <a:gd name="T4" fmla="*/ 22 w 36"/>
                <a:gd name="T5" fmla="*/ 8 h 50"/>
                <a:gd name="T6" fmla="*/ 18 w 36"/>
                <a:gd name="T7" fmla="*/ 0 h 50"/>
                <a:gd name="T8" fmla="*/ 18 w 36"/>
                <a:gd name="T9" fmla="*/ 0 h 50"/>
                <a:gd name="T10" fmla="*/ 14 w 36"/>
                <a:gd name="T11" fmla="*/ 8 h 50"/>
                <a:gd name="T12" fmla="*/ 8 w 36"/>
                <a:gd name="T13" fmla="*/ 16 h 50"/>
                <a:gd name="T14" fmla="*/ 8 w 36"/>
                <a:gd name="T15" fmla="*/ 16 h 50"/>
                <a:gd name="T16" fmla="*/ 0 w 36"/>
                <a:gd name="T17" fmla="*/ 26 h 50"/>
                <a:gd name="T18" fmla="*/ 0 w 36"/>
                <a:gd name="T19" fmla="*/ 26 h 50"/>
                <a:gd name="T20" fmla="*/ 8 w 36"/>
                <a:gd name="T21" fmla="*/ 36 h 50"/>
                <a:gd name="T22" fmla="*/ 8 w 36"/>
                <a:gd name="T23" fmla="*/ 36 h 50"/>
                <a:gd name="T24" fmla="*/ 14 w 36"/>
                <a:gd name="T25" fmla="*/ 44 h 50"/>
                <a:gd name="T26" fmla="*/ 18 w 36"/>
                <a:gd name="T27" fmla="*/ 50 h 50"/>
                <a:gd name="T28" fmla="*/ 18 w 36"/>
                <a:gd name="T29" fmla="*/ 50 h 50"/>
                <a:gd name="T30" fmla="*/ 22 w 36"/>
                <a:gd name="T31" fmla="*/ 44 h 50"/>
                <a:gd name="T32" fmla="*/ 26 w 36"/>
                <a:gd name="T33" fmla="*/ 36 h 50"/>
                <a:gd name="T34" fmla="*/ 26 w 36"/>
                <a:gd name="T35" fmla="*/ 36 h 50"/>
                <a:gd name="T36" fmla="*/ 36 w 36"/>
                <a:gd name="T37" fmla="*/ 26 h 50"/>
                <a:gd name="T38" fmla="*/ 36 w 36"/>
                <a:gd name="T39" fmla="*/ 26 h 50"/>
                <a:gd name="T40" fmla="*/ 26 w 36"/>
                <a:gd name="T41" fmla="*/ 1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50">
                  <a:moveTo>
                    <a:pt x="26" y="16"/>
                  </a:moveTo>
                  <a:lnTo>
                    <a:pt x="26" y="16"/>
                  </a:lnTo>
                  <a:lnTo>
                    <a:pt x="22" y="8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8" y="16"/>
                  </a:lnTo>
                  <a:lnTo>
                    <a:pt x="0" y="26"/>
                  </a:lnTo>
                  <a:lnTo>
                    <a:pt x="8" y="36"/>
                  </a:lnTo>
                  <a:lnTo>
                    <a:pt x="14" y="44"/>
                  </a:lnTo>
                  <a:lnTo>
                    <a:pt x="18" y="50"/>
                  </a:lnTo>
                  <a:lnTo>
                    <a:pt x="22" y="44"/>
                  </a:lnTo>
                  <a:lnTo>
                    <a:pt x="26" y="36"/>
                  </a:lnTo>
                  <a:lnTo>
                    <a:pt x="36" y="26"/>
                  </a:lnTo>
                  <a:lnTo>
                    <a:pt x="26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Freeform 171"/>
            <p:cNvSpPr>
              <a:spLocks noEditPoints="1"/>
            </p:cNvSpPr>
            <p:nvPr/>
          </p:nvSpPr>
          <p:spPr bwMode="auto">
            <a:xfrm>
              <a:off x="2860" y="2414"/>
              <a:ext cx="86" cy="112"/>
            </a:xfrm>
            <a:custGeom>
              <a:avLst/>
              <a:gdLst>
                <a:gd name="T0" fmla="*/ 14 w 86"/>
                <a:gd name="T1" fmla="*/ 48 h 112"/>
                <a:gd name="T2" fmla="*/ 38 w 86"/>
                <a:gd name="T3" fmla="*/ 36 h 112"/>
                <a:gd name="T4" fmla="*/ 56 w 86"/>
                <a:gd name="T5" fmla="*/ 16 h 112"/>
                <a:gd name="T6" fmla="*/ 56 w 86"/>
                <a:gd name="T7" fmla="*/ 28 h 112"/>
                <a:gd name="T8" fmla="*/ 64 w 86"/>
                <a:gd name="T9" fmla="*/ 56 h 112"/>
                <a:gd name="T10" fmla="*/ 72 w 86"/>
                <a:gd name="T11" fmla="*/ 66 h 112"/>
                <a:gd name="T12" fmla="*/ 50 w 86"/>
                <a:gd name="T13" fmla="*/ 76 h 112"/>
                <a:gd name="T14" fmla="*/ 32 w 86"/>
                <a:gd name="T15" fmla="*/ 98 h 112"/>
                <a:gd name="T16" fmla="*/ 30 w 86"/>
                <a:gd name="T17" fmla="*/ 84 h 112"/>
                <a:gd name="T18" fmla="*/ 22 w 86"/>
                <a:gd name="T19" fmla="*/ 58 h 112"/>
                <a:gd name="T20" fmla="*/ 0 w 86"/>
                <a:gd name="T21" fmla="*/ 44 h 112"/>
                <a:gd name="T22" fmla="*/ 0 w 86"/>
                <a:gd name="T23" fmla="*/ 48 h 112"/>
                <a:gd name="T24" fmla="*/ 4 w 86"/>
                <a:gd name="T25" fmla="*/ 50 h 112"/>
                <a:gd name="T26" fmla="*/ 8 w 86"/>
                <a:gd name="T27" fmla="*/ 50 h 112"/>
                <a:gd name="T28" fmla="*/ 8 w 86"/>
                <a:gd name="T29" fmla="*/ 50 h 112"/>
                <a:gd name="T30" fmla="*/ 14 w 86"/>
                <a:gd name="T31" fmla="*/ 54 h 112"/>
                <a:gd name="T32" fmla="*/ 22 w 86"/>
                <a:gd name="T33" fmla="*/ 68 h 112"/>
                <a:gd name="T34" fmla="*/ 28 w 86"/>
                <a:gd name="T35" fmla="*/ 96 h 112"/>
                <a:gd name="T36" fmla="*/ 26 w 86"/>
                <a:gd name="T37" fmla="*/ 110 h 112"/>
                <a:gd name="T38" fmla="*/ 28 w 86"/>
                <a:gd name="T39" fmla="*/ 112 h 112"/>
                <a:gd name="T40" fmla="*/ 28 w 86"/>
                <a:gd name="T41" fmla="*/ 112 h 112"/>
                <a:gd name="T42" fmla="*/ 28 w 86"/>
                <a:gd name="T43" fmla="*/ 112 h 112"/>
                <a:gd name="T44" fmla="*/ 30 w 86"/>
                <a:gd name="T45" fmla="*/ 112 h 112"/>
                <a:gd name="T46" fmla="*/ 48 w 86"/>
                <a:gd name="T47" fmla="*/ 84 h 112"/>
                <a:gd name="T48" fmla="*/ 62 w 86"/>
                <a:gd name="T49" fmla="*/ 74 h 112"/>
                <a:gd name="T50" fmla="*/ 76 w 86"/>
                <a:gd name="T51" fmla="*/ 68 h 112"/>
                <a:gd name="T52" fmla="*/ 76 w 86"/>
                <a:gd name="T53" fmla="*/ 68 h 112"/>
                <a:gd name="T54" fmla="*/ 78 w 86"/>
                <a:gd name="T55" fmla="*/ 72 h 112"/>
                <a:gd name="T56" fmla="*/ 80 w 86"/>
                <a:gd name="T57" fmla="*/ 72 h 112"/>
                <a:gd name="T58" fmla="*/ 86 w 86"/>
                <a:gd name="T59" fmla="*/ 70 h 112"/>
                <a:gd name="T60" fmla="*/ 86 w 86"/>
                <a:gd name="T61" fmla="*/ 66 h 112"/>
                <a:gd name="T62" fmla="*/ 82 w 86"/>
                <a:gd name="T63" fmla="*/ 62 h 112"/>
                <a:gd name="T64" fmla="*/ 78 w 86"/>
                <a:gd name="T65" fmla="*/ 64 h 112"/>
                <a:gd name="T66" fmla="*/ 72 w 86"/>
                <a:gd name="T67" fmla="*/ 60 h 112"/>
                <a:gd name="T68" fmla="*/ 64 w 86"/>
                <a:gd name="T69" fmla="*/ 44 h 112"/>
                <a:gd name="T70" fmla="*/ 60 w 86"/>
                <a:gd name="T71" fmla="*/ 18 h 112"/>
                <a:gd name="T72" fmla="*/ 60 w 86"/>
                <a:gd name="T73" fmla="*/ 2 h 112"/>
                <a:gd name="T74" fmla="*/ 60 w 86"/>
                <a:gd name="T75" fmla="*/ 0 h 112"/>
                <a:gd name="T76" fmla="*/ 60 w 86"/>
                <a:gd name="T77" fmla="*/ 0 h 112"/>
                <a:gd name="T78" fmla="*/ 60 w 86"/>
                <a:gd name="T79" fmla="*/ 0 h 112"/>
                <a:gd name="T80" fmla="*/ 56 w 86"/>
                <a:gd name="T81" fmla="*/ 2 h 112"/>
                <a:gd name="T82" fmla="*/ 38 w 86"/>
                <a:gd name="T83" fmla="*/ 30 h 112"/>
                <a:gd name="T84" fmla="*/ 24 w 86"/>
                <a:gd name="T85" fmla="*/ 40 h 112"/>
                <a:gd name="T86" fmla="*/ 10 w 86"/>
                <a:gd name="T87" fmla="*/ 44 h 112"/>
                <a:gd name="T88" fmla="*/ 8 w 86"/>
                <a:gd name="T89" fmla="*/ 42 h 112"/>
                <a:gd name="T90" fmla="*/ 6 w 86"/>
                <a:gd name="T91" fmla="*/ 40 h 112"/>
                <a:gd name="T92" fmla="*/ 0 w 86"/>
                <a:gd name="T93" fmla="*/ 44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6" h="112">
                  <a:moveTo>
                    <a:pt x="14" y="48"/>
                  </a:moveTo>
                  <a:lnTo>
                    <a:pt x="14" y="48"/>
                  </a:lnTo>
                  <a:lnTo>
                    <a:pt x="26" y="44"/>
                  </a:lnTo>
                  <a:lnTo>
                    <a:pt x="38" y="36"/>
                  </a:lnTo>
                  <a:lnTo>
                    <a:pt x="48" y="26"/>
                  </a:lnTo>
                  <a:lnTo>
                    <a:pt x="56" y="16"/>
                  </a:lnTo>
                  <a:lnTo>
                    <a:pt x="56" y="28"/>
                  </a:lnTo>
                  <a:lnTo>
                    <a:pt x="60" y="42"/>
                  </a:lnTo>
                  <a:lnTo>
                    <a:pt x="64" y="56"/>
                  </a:lnTo>
                  <a:lnTo>
                    <a:pt x="72" y="66"/>
                  </a:lnTo>
                  <a:lnTo>
                    <a:pt x="60" y="68"/>
                  </a:lnTo>
                  <a:lnTo>
                    <a:pt x="50" y="76"/>
                  </a:lnTo>
                  <a:lnTo>
                    <a:pt x="40" y="86"/>
                  </a:lnTo>
                  <a:lnTo>
                    <a:pt x="32" y="98"/>
                  </a:lnTo>
                  <a:lnTo>
                    <a:pt x="30" y="84"/>
                  </a:lnTo>
                  <a:lnTo>
                    <a:pt x="28" y="70"/>
                  </a:lnTo>
                  <a:lnTo>
                    <a:pt x="22" y="58"/>
                  </a:lnTo>
                  <a:lnTo>
                    <a:pt x="14" y="48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4" y="54"/>
                  </a:lnTo>
                  <a:lnTo>
                    <a:pt x="18" y="60"/>
                  </a:lnTo>
                  <a:lnTo>
                    <a:pt x="22" y="68"/>
                  </a:lnTo>
                  <a:lnTo>
                    <a:pt x="26" y="78"/>
                  </a:lnTo>
                  <a:lnTo>
                    <a:pt x="28" y="96"/>
                  </a:lnTo>
                  <a:lnTo>
                    <a:pt x="26" y="110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6" y="98"/>
                  </a:lnTo>
                  <a:lnTo>
                    <a:pt x="48" y="84"/>
                  </a:lnTo>
                  <a:lnTo>
                    <a:pt x="54" y="78"/>
                  </a:lnTo>
                  <a:lnTo>
                    <a:pt x="62" y="74"/>
                  </a:lnTo>
                  <a:lnTo>
                    <a:pt x="70" y="70"/>
                  </a:lnTo>
                  <a:lnTo>
                    <a:pt x="76" y="68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6" y="70"/>
                  </a:lnTo>
                  <a:lnTo>
                    <a:pt x="86" y="66"/>
                  </a:lnTo>
                  <a:lnTo>
                    <a:pt x="82" y="62"/>
                  </a:lnTo>
                  <a:lnTo>
                    <a:pt x="80" y="62"/>
                  </a:lnTo>
                  <a:lnTo>
                    <a:pt x="78" y="64"/>
                  </a:lnTo>
                  <a:lnTo>
                    <a:pt x="72" y="60"/>
                  </a:lnTo>
                  <a:lnTo>
                    <a:pt x="68" y="52"/>
                  </a:lnTo>
                  <a:lnTo>
                    <a:pt x="64" y="44"/>
                  </a:lnTo>
                  <a:lnTo>
                    <a:pt x="62" y="36"/>
                  </a:lnTo>
                  <a:lnTo>
                    <a:pt x="60" y="18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0" y="16"/>
                  </a:lnTo>
                  <a:lnTo>
                    <a:pt x="38" y="30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18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Freeform 172"/>
            <p:cNvSpPr>
              <a:spLocks/>
            </p:cNvSpPr>
            <p:nvPr/>
          </p:nvSpPr>
          <p:spPr bwMode="auto">
            <a:xfrm>
              <a:off x="2874" y="2430"/>
              <a:ext cx="58" cy="82"/>
            </a:xfrm>
            <a:custGeom>
              <a:avLst/>
              <a:gdLst>
                <a:gd name="T0" fmla="*/ 0 w 58"/>
                <a:gd name="T1" fmla="*/ 32 h 82"/>
                <a:gd name="T2" fmla="*/ 0 w 58"/>
                <a:gd name="T3" fmla="*/ 32 h 82"/>
                <a:gd name="T4" fmla="*/ 12 w 58"/>
                <a:gd name="T5" fmla="*/ 28 h 82"/>
                <a:gd name="T6" fmla="*/ 24 w 58"/>
                <a:gd name="T7" fmla="*/ 20 h 82"/>
                <a:gd name="T8" fmla="*/ 34 w 58"/>
                <a:gd name="T9" fmla="*/ 10 h 82"/>
                <a:gd name="T10" fmla="*/ 42 w 58"/>
                <a:gd name="T11" fmla="*/ 0 h 82"/>
                <a:gd name="T12" fmla="*/ 42 w 58"/>
                <a:gd name="T13" fmla="*/ 0 h 82"/>
                <a:gd name="T14" fmla="*/ 42 w 58"/>
                <a:gd name="T15" fmla="*/ 12 h 82"/>
                <a:gd name="T16" fmla="*/ 46 w 58"/>
                <a:gd name="T17" fmla="*/ 26 h 82"/>
                <a:gd name="T18" fmla="*/ 50 w 58"/>
                <a:gd name="T19" fmla="*/ 40 h 82"/>
                <a:gd name="T20" fmla="*/ 58 w 58"/>
                <a:gd name="T21" fmla="*/ 50 h 82"/>
                <a:gd name="T22" fmla="*/ 58 w 58"/>
                <a:gd name="T23" fmla="*/ 50 h 82"/>
                <a:gd name="T24" fmla="*/ 46 w 58"/>
                <a:gd name="T25" fmla="*/ 52 h 82"/>
                <a:gd name="T26" fmla="*/ 36 w 58"/>
                <a:gd name="T27" fmla="*/ 60 h 82"/>
                <a:gd name="T28" fmla="*/ 26 w 58"/>
                <a:gd name="T29" fmla="*/ 70 h 82"/>
                <a:gd name="T30" fmla="*/ 18 w 58"/>
                <a:gd name="T31" fmla="*/ 82 h 82"/>
                <a:gd name="T32" fmla="*/ 18 w 58"/>
                <a:gd name="T33" fmla="*/ 82 h 82"/>
                <a:gd name="T34" fmla="*/ 16 w 58"/>
                <a:gd name="T35" fmla="*/ 68 h 82"/>
                <a:gd name="T36" fmla="*/ 14 w 58"/>
                <a:gd name="T37" fmla="*/ 54 h 82"/>
                <a:gd name="T38" fmla="*/ 8 w 58"/>
                <a:gd name="T39" fmla="*/ 42 h 82"/>
                <a:gd name="T40" fmla="*/ 0 w 58"/>
                <a:gd name="T41" fmla="*/ 32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" h="82">
                  <a:moveTo>
                    <a:pt x="0" y="32"/>
                  </a:moveTo>
                  <a:lnTo>
                    <a:pt x="0" y="32"/>
                  </a:lnTo>
                  <a:lnTo>
                    <a:pt x="12" y="28"/>
                  </a:lnTo>
                  <a:lnTo>
                    <a:pt x="24" y="20"/>
                  </a:lnTo>
                  <a:lnTo>
                    <a:pt x="34" y="1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46" y="26"/>
                  </a:lnTo>
                  <a:lnTo>
                    <a:pt x="50" y="40"/>
                  </a:lnTo>
                  <a:lnTo>
                    <a:pt x="58" y="50"/>
                  </a:lnTo>
                  <a:lnTo>
                    <a:pt x="46" y="52"/>
                  </a:lnTo>
                  <a:lnTo>
                    <a:pt x="36" y="60"/>
                  </a:lnTo>
                  <a:lnTo>
                    <a:pt x="26" y="70"/>
                  </a:lnTo>
                  <a:lnTo>
                    <a:pt x="18" y="82"/>
                  </a:lnTo>
                  <a:lnTo>
                    <a:pt x="16" y="68"/>
                  </a:lnTo>
                  <a:lnTo>
                    <a:pt x="14" y="54"/>
                  </a:lnTo>
                  <a:lnTo>
                    <a:pt x="8" y="42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173"/>
            <p:cNvSpPr>
              <a:spLocks/>
            </p:cNvSpPr>
            <p:nvPr/>
          </p:nvSpPr>
          <p:spPr bwMode="auto">
            <a:xfrm>
              <a:off x="2860" y="2414"/>
              <a:ext cx="86" cy="112"/>
            </a:xfrm>
            <a:custGeom>
              <a:avLst/>
              <a:gdLst>
                <a:gd name="T0" fmla="*/ 0 w 86"/>
                <a:gd name="T1" fmla="*/ 44 h 112"/>
                <a:gd name="T2" fmla="*/ 4 w 86"/>
                <a:gd name="T3" fmla="*/ 50 h 112"/>
                <a:gd name="T4" fmla="*/ 6 w 86"/>
                <a:gd name="T5" fmla="*/ 50 h 112"/>
                <a:gd name="T6" fmla="*/ 8 w 86"/>
                <a:gd name="T7" fmla="*/ 50 h 112"/>
                <a:gd name="T8" fmla="*/ 8 w 86"/>
                <a:gd name="T9" fmla="*/ 50 h 112"/>
                <a:gd name="T10" fmla="*/ 18 w 86"/>
                <a:gd name="T11" fmla="*/ 60 h 112"/>
                <a:gd name="T12" fmla="*/ 26 w 86"/>
                <a:gd name="T13" fmla="*/ 78 h 112"/>
                <a:gd name="T14" fmla="*/ 26 w 86"/>
                <a:gd name="T15" fmla="*/ 110 h 112"/>
                <a:gd name="T16" fmla="*/ 28 w 86"/>
                <a:gd name="T17" fmla="*/ 112 h 112"/>
                <a:gd name="T18" fmla="*/ 28 w 86"/>
                <a:gd name="T19" fmla="*/ 112 h 112"/>
                <a:gd name="T20" fmla="*/ 28 w 86"/>
                <a:gd name="T21" fmla="*/ 112 h 112"/>
                <a:gd name="T22" fmla="*/ 30 w 86"/>
                <a:gd name="T23" fmla="*/ 112 h 112"/>
                <a:gd name="T24" fmla="*/ 36 w 86"/>
                <a:gd name="T25" fmla="*/ 98 h 112"/>
                <a:gd name="T26" fmla="*/ 54 w 86"/>
                <a:gd name="T27" fmla="*/ 78 h 112"/>
                <a:gd name="T28" fmla="*/ 70 w 86"/>
                <a:gd name="T29" fmla="*/ 70 h 112"/>
                <a:gd name="T30" fmla="*/ 76 w 86"/>
                <a:gd name="T31" fmla="*/ 68 h 112"/>
                <a:gd name="T32" fmla="*/ 76 w 86"/>
                <a:gd name="T33" fmla="*/ 68 h 112"/>
                <a:gd name="T34" fmla="*/ 80 w 86"/>
                <a:gd name="T35" fmla="*/ 72 h 112"/>
                <a:gd name="T36" fmla="*/ 84 w 86"/>
                <a:gd name="T37" fmla="*/ 72 h 112"/>
                <a:gd name="T38" fmla="*/ 86 w 86"/>
                <a:gd name="T39" fmla="*/ 70 h 112"/>
                <a:gd name="T40" fmla="*/ 82 w 86"/>
                <a:gd name="T41" fmla="*/ 62 h 112"/>
                <a:gd name="T42" fmla="*/ 80 w 86"/>
                <a:gd name="T43" fmla="*/ 62 h 112"/>
                <a:gd name="T44" fmla="*/ 78 w 86"/>
                <a:gd name="T45" fmla="*/ 64 h 112"/>
                <a:gd name="T46" fmla="*/ 68 w 86"/>
                <a:gd name="T47" fmla="*/ 52 h 112"/>
                <a:gd name="T48" fmla="*/ 62 w 86"/>
                <a:gd name="T49" fmla="*/ 36 h 112"/>
                <a:gd name="T50" fmla="*/ 60 w 86"/>
                <a:gd name="T51" fmla="*/ 2 h 112"/>
                <a:gd name="T52" fmla="*/ 60 w 86"/>
                <a:gd name="T53" fmla="*/ 0 h 112"/>
                <a:gd name="T54" fmla="*/ 60 w 86"/>
                <a:gd name="T55" fmla="*/ 0 h 112"/>
                <a:gd name="T56" fmla="*/ 60 w 86"/>
                <a:gd name="T57" fmla="*/ 0 h 112"/>
                <a:gd name="T58" fmla="*/ 56 w 86"/>
                <a:gd name="T59" fmla="*/ 2 h 112"/>
                <a:gd name="T60" fmla="*/ 50 w 86"/>
                <a:gd name="T61" fmla="*/ 16 h 112"/>
                <a:gd name="T62" fmla="*/ 32 w 86"/>
                <a:gd name="T63" fmla="*/ 36 h 112"/>
                <a:gd name="T64" fmla="*/ 18 w 86"/>
                <a:gd name="T65" fmla="*/ 44 h 112"/>
                <a:gd name="T66" fmla="*/ 10 w 86"/>
                <a:gd name="T67" fmla="*/ 44 h 112"/>
                <a:gd name="T68" fmla="*/ 6 w 86"/>
                <a:gd name="T69" fmla="*/ 40 h 112"/>
                <a:gd name="T70" fmla="*/ 2 w 86"/>
                <a:gd name="T71" fmla="*/ 42 h 112"/>
                <a:gd name="T72" fmla="*/ 0 w 86"/>
                <a:gd name="T73" fmla="*/ 44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112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4" y="54"/>
                  </a:lnTo>
                  <a:lnTo>
                    <a:pt x="18" y="60"/>
                  </a:lnTo>
                  <a:lnTo>
                    <a:pt x="22" y="68"/>
                  </a:lnTo>
                  <a:lnTo>
                    <a:pt x="26" y="78"/>
                  </a:lnTo>
                  <a:lnTo>
                    <a:pt x="28" y="96"/>
                  </a:lnTo>
                  <a:lnTo>
                    <a:pt x="26" y="110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6" y="98"/>
                  </a:lnTo>
                  <a:lnTo>
                    <a:pt x="48" y="84"/>
                  </a:lnTo>
                  <a:lnTo>
                    <a:pt x="54" y="78"/>
                  </a:lnTo>
                  <a:lnTo>
                    <a:pt x="62" y="74"/>
                  </a:lnTo>
                  <a:lnTo>
                    <a:pt x="70" y="70"/>
                  </a:lnTo>
                  <a:lnTo>
                    <a:pt x="76" y="68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6" y="70"/>
                  </a:lnTo>
                  <a:lnTo>
                    <a:pt x="86" y="66"/>
                  </a:lnTo>
                  <a:lnTo>
                    <a:pt x="82" y="62"/>
                  </a:lnTo>
                  <a:lnTo>
                    <a:pt x="80" y="62"/>
                  </a:lnTo>
                  <a:lnTo>
                    <a:pt x="78" y="64"/>
                  </a:lnTo>
                  <a:lnTo>
                    <a:pt x="72" y="60"/>
                  </a:lnTo>
                  <a:lnTo>
                    <a:pt x="68" y="52"/>
                  </a:lnTo>
                  <a:lnTo>
                    <a:pt x="64" y="44"/>
                  </a:lnTo>
                  <a:lnTo>
                    <a:pt x="62" y="36"/>
                  </a:lnTo>
                  <a:lnTo>
                    <a:pt x="60" y="18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0" y="16"/>
                  </a:lnTo>
                  <a:lnTo>
                    <a:pt x="38" y="30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18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Freeform 174"/>
            <p:cNvSpPr>
              <a:spLocks/>
            </p:cNvSpPr>
            <p:nvPr/>
          </p:nvSpPr>
          <p:spPr bwMode="auto">
            <a:xfrm>
              <a:off x="2880" y="2532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2 w 8"/>
                <a:gd name="T5" fmla="*/ 2 h 8"/>
                <a:gd name="T6" fmla="*/ 6 w 8"/>
                <a:gd name="T7" fmla="*/ 0 h 8"/>
                <a:gd name="T8" fmla="*/ 6 w 8"/>
                <a:gd name="T9" fmla="*/ 0 h 8"/>
                <a:gd name="T10" fmla="*/ 8 w 8"/>
                <a:gd name="T11" fmla="*/ 2 h 8"/>
                <a:gd name="T12" fmla="*/ 8 w 8"/>
                <a:gd name="T13" fmla="*/ 6 h 8"/>
                <a:gd name="T14" fmla="*/ 8 w 8"/>
                <a:gd name="T15" fmla="*/ 6 h 8"/>
                <a:gd name="T16" fmla="*/ 6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0 w 8"/>
                <a:gd name="T23" fmla="*/ 6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Freeform 175"/>
            <p:cNvSpPr>
              <a:spLocks/>
            </p:cNvSpPr>
            <p:nvPr/>
          </p:nvSpPr>
          <p:spPr bwMode="auto">
            <a:xfrm>
              <a:off x="2880" y="2532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2 w 8"/>
                <a:gd name="T5" fmla="*/ 2 h 8"/>
                <a:gd name="T6" fmla="*/ 6 w 8"/>
                <a:gd name="T7" fmla="*/ 0 h 8"/>
                <a:gd name="T8" fmla="*/ 6 w 8"/>
                <a:gd name="T9" fmla="*/ 0 h 8"/>
                <a:gd name="T10" fmla="*/ 8 w 8"/>
                <a:gd name="T11" fmla="*/ 2 h 8"/>
                <a:gd name="T12" fmla="*/ 8 w 8"/>
                <a:gd name="T13" fmla="*/ 6 h 8"/>
                <a:gd name="T14" fmla="*/ 8 w 8"/>
                <a:gd name="T15" fmla="*/ 6 h 8"/>
                <a:gd name="T16" fmla="*/ 6 w 8"/>
                <a:gd name="T17" fmla="*/ 8 h 8"/>
                <a:gd name="T18" fmla="*/ 4 w 8"/>
                <a:gd name="T19" fmla="*/ 8 h 8"/>
                <a:gd name="T20" fmla="*/ 4 w 8"/>
                <a:gd name="T21" fmla="*/ 8 h 8"/>
                <a:gd name="T22" fmla="*/ 0 w 8"/>
                <a:gd name="T23" fmla="*/ 6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Freeform 176"/>
            <p:cNvSpPr>
              <a:spLocks/>
            </p:cNvSpPr>
            <p:nvPr/>
          </p:nvSpPr>
          <p:spPr bwMode="auto">
            <a:xfrm>
              <a:off x="2918" y="2400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6 h 8"/>
                <a:gd name="T6" fmla="*/ 4 w 8"/>
                <a:gd name="T7" fmla="*/ 8 h 8"/>
                <a:gd name="T8" fmla="*/ 4 w 8"/>
                <a:gd name="T9" fmla="*/ 8 h 8"/>
                <a:gd name="T10" fmla="*/ 6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8 w 8"/>
                <a:gd name="T17" fmla="*/ 2 h 8"/>
                <a:gd name="T18" fmla="*/ 6 w 8"/>
                <a:gd name="T19" fmla="*/ 0 h 8"/>
                <a:gd name="T20" fmla="*/ 6 w 8"/>
                <a:gd name="T21" fmla="*/ 0 h 8"/>
                <a:gd name="T22" fmla="*/ 2 w 8"/>
                <a:gd name="T23" fmla="*/ 2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Freeform 177"/>
            <p:cNvSpPr>
              <a:spLocks/>
            </p:cNvSpPr>
            <p:nvPr/>
          </p:nvSpPr>
          <p:spPr bwMode="auto">
            <a:xfrm>
              <a:off x="2918" y="2400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6 h 8"/>
                <a:gd name="T6" fmla="*/ 4 w 8"/>
                <a:gd name="T7" fmla="*/ 8 h 8"/>
                <a:gd name="T8" fmla="*/ 4 w 8"/>
                <a:gd name="T9" fmla="*/ 8 h 8"/>
                <a:gd name="T10" fmla="*/ 6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8 w 8"/>
                <a:gd name="T17" fmla="*/ 2 h 8"/>
                <a:gd name="T18" fmla="*/ 6 w 8"/>
                <a:gd name="T19" fmla="*/ 0 h 8"/>
                <a:gd name="T20" fmla="*/ 6 w 8"/>
                <a:gd name="T21" fmla="*/ 0 h 8"/>
                <a:gd name="T22" fmla="*/ 2 w 8"/>
                <a:gd name="T23" fmla="*/ 2 h 8"/>
                <a:gd name="T24" fmla="*/ 0 w 8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Freeform 178"/>
            <p:cNvSpPr>
              <a:spLocks/>
            </p:cNvSpPr>
            <p:nvPr/>
          </p:nvSpPr>
          <p:spPr bwMode="auto">
            <a:xfrm>
              <a:off x="2886" y="2446"/>
              <a:ext cx="34" cy="48"/>
            </a:xfrm>
            <a:custGeom>
              <a:avLst/>
              <a:gdLst>
                <a:gd name="T0" fmla="*/ 28 w 34"/>
                <a:gd name="T1" fmla="*/ 18 h 48"/>
                <a:gd name="T2" fmla="*/ 28 w 34"/>
                <a:gd name="T3" fmla="*/ 18 h 48"/>
                <a:gd name="T4" fmla="*/ 26 w 34"/>
                <a:gd name="T5" fmla="*/ 8 h 48"/>
                <a:gd name="T6" fmla="*/ 24 w 34"/>
                <a:gd name="T7" fmla="*/ 0 h 48"/>
                <a:gd name="T8" fmla="*/ 24 w 34"/>
                <a:gd name="T9" fmla="*/ 0 h 48"/>
                <a:gd name="T10" fmla="*/ 18 w 34"/>
                <a:gd name="T11" fmla="*/ 6 h 48"/>
                <a:gd name="T12" fmla="*/ 12 w 34"/>
                <a:gd name="T13" fmla="*/ 12 h 48"/>
                <a:gd name="T14" fmla="*/ 12 w 34"/>
                <a:gd name="T15" fmla="*/ 12 h 48"/>
                <a:gd name="T16" fmla="*/ 0 w 34"/>
                <a:gd name="T17" fmla="*/ 20 h 48"/>
                <a:gd name="T18" fmla="*/ 0 w 34"/>
                <a:gd name="T19" fmla="*/ 20 h 48"/>
                <a:gd name="T20" fmla="*/ 6 w 34"/>
                <a:gd name="T21" fmla="*/ 32 h 48"/>
                <a:gd name="T22" fmla="*/ 6 w 34"/>
                <a:gd name="T23" fmla="*/ 32 h 48"/>
                <a:gd name="T24" fmla="*/ 8 w 34"/>
                <a:gd name="T25" fmla="*/ 40 h 48"/>
                <a:gd name="T26" fmla="*/ 10 w 34"/>
                <a:gd name="T27" fmla="*/ 48 h 48"/>
                <a:gd name="T28" fmla="*/ 10 w 34"/>
                <a:gd name="T29" fmla="*/ 48 h 48"/>
                <a:gd name="T30" fmla="*/ 16 w 34"/>
                <a:gd name="T31" fmla="*/ 42 h 48"/>
                <a:gd name="T32" fmla="*/ 24 w 34"/>
                <a:gd name="T33" fmla="*/ 36 h 48"/>
                <a:gd name="T34" fmla="*/ 24 w 34"/>
                <a:gd name="T35" fmla="*/ 36 h 48"/>
                <a:gd name="T36" fmla="*/ 34 w 34"/>
                <a:gd name="T37" fmla="*/ 30 h 48"/>
                <a:gd name="T38" fmla="*/ 34 w 34"/>
                <a:gd name="T39" fmla="*/ 30 h 48"/>
                <a:gd name="T40" fmla="*/ 28 w 34"/>
                <a:gd name="T41" fmla="*/ 1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48">
                  <a:moveTo>
                    <a:pt x="28" y="18"/>
                  </a:moveTo>
                  <a:lnTo>
                    <a:pt x="28" y="18"/>
                  </a:lnTo>
                  <a:lnTo>
                    <a:pt x="26" y="8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20"/>
                  </a:lnTo>
                  <a:lnTo>
                    <a:pt x="6" y="32"/>
                  </a:lnTo>
                  <a:lnTo>
                    <a:pt x="8" y="40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4" y="36"/>
                  </a:lnTo>
                  <a:lnTo>
                    <a:pt x="34" y="30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Freeform 179"/>
            <p:cNvSpPr>
              <a:spLocks/>
            </p:cNvSpPr>
            <p:nvPr/>
          </p:nvSpPr>
          <p:spPr bwMode="auto">
            <a:xfrm>
              <a:off x="2886" y="2446"/>
              <a:ext cx="34" cy="48"/>
            </a:xfrm>
            <a:custGeom>
              <a:avLst/>
              <a:gdLst>
                <a:gd name="T0" fmla="*/ 28 w 34"/>
                <a:gd name="T1" fmla="*/ 18 h 48"/>
                <a:gd name="T2" fmla="*/ 28 w 34"/>
                <a:gd name="T3" fmla="*/ 18 h 48"/>
                <a:gd name="T4" fmla="*/ 26 w 34"/>
                <a:gd name="T5" fmla="*/ 8 h 48"/>
                <a:gd name="T6" fmla="*/ 24 w 34"/>
                <a:gd name="T7" fmla="*/ 0 h 48"/>
                <a:gd name="T8" fmla="*/ 24 w 34"/>
                <a:gd name="T9" fmla="*/ 0 h 48"/>
                <a:gd name="T10" fmla="*/ 18 w 34"/>
                <a:gd name="T11" fmla="*/ 6 h 48"/>
                <a:gd name="T12" fmla="*/ 12 w 34"/>
                <a:gd name="T13" fmla="*/ 12 h 48"/>
                <a:gd name="T14" fmla="*/ 12 w 34"/>
                <a:gd name="T15" fmla="*/ 12 h 48"/>
                <a:gd name="T16" fmla="*/ 0 w 34"/>
                <a:gd name="T17" fmla="*/ 20 h 48"/>
                <a:gd name="T18" fmla="*/ 0 w 34"/>
                <a:gd name="T19" fmla="*/ 20 h 48"/>
                <a:gd name="T20" fmla="*/ 6 w 34"/>
                <a:gd name="T21" fmla="*/ 32 h 48"/>
                <a:gd name="T22" fmla="*/ 6 w 34"/>
                <a:gd name="T23" fmla="*/ 32 h 48"/>
                <a:gd name="T24" fmla="*/ 8 w 34"/>
                <a:gd name="T25" fmla="*/ 40 h 48"/>
                <a:gd name="T26" fmla="*/ 10 w 34"/>
                <a:gd name="T27" fmla="*/ 48 h 48"/>
                <a:gd name="T28" fmla="*/ 10 w 34"/>
                <a:gd name="T29" fmla="*/ 48 h 48"/>
                <a:gd name="T30" fmla="*/ 16 w 34"/>
                <a:gd name="T31" fmla="*/ 42 h 48"/>
                <a:gd name="T32" fmla="*/ 24 w 34"/>
                <a:gd name="T33" fmla="*/ 36 h 48"/>
                <a:gd name="T34" fmla="*/ 24 w 34"/>
                <a:gd name="T35" fmla="*/ 36 h 48"/>
                <a:gd name="T36" fmla="*/ 34 w 34"/>
                <a:gd name="T37" fmla="*/ 30 h 48"/>
                <a:gd name="T38" fmla="*/ 34 w 34"/>
                <a:gd name="T39" fmla="*/ 30 h 48"/>
                <a:gd name="T40" fmla="*/ 28 w 34"/>
                <a:gd name="T41" fmla="*/ 1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48">
                  <a:moveTo>
                    <a:pt x="28" y="18"/>
                  </a:moveTo>
                  <a:lnTo>
                    <a:pt x="28" y="18"/>
                  </a:lnTo>
                  <a:lnTo>
                    <a:pt x="26" y="8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20"/>
                  </a:lnTo>
                  <a:lnTo>
                    <a:pt x="6" y="32"/>
                  </a:lnTo>
                  <a:lnTo>
                    <a:pt x="8" y="40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4" y="36"/>
                  </a:lnTo>
                  <a:lnTo>
                    <a:pt x="34" y="30"/>
                  </a:lnTo>
                  <a:lnTo>
                    <a:pt x="28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Freeform 180"/>
            <p:cNvSpPr>
              <a:spLocks noEditPoints="1"/>
            </p:cNvSpPr>
            <p:nvPr/>
          </p:nvSpPr>
          <p:spPr bwMode="auto">
            <a:xfrm>
              <a:off x="3316" y="3330"/>
              <a:ext cx="92" cy="116"/>
            </a:xfrm>
            <a:custGeom>
              <a:avLst/>
              <a:gdLst>
                <a:gd name="T0" fmla="*/ 68 w 92"/>
                <a:gd name="T1" fmla="*/ 38 h 116"/>
                <a:gd name="T2" fmla="*/ 68 w 92"/>
                <a:gd name="T3" fmla="*/ 38 h 116"/>
                <a:gd name="T4" fmla="*/ 70 w 92"/>
                <a:gd name="T5" fmla="*/ 66 h 116"/>
                <a:gd name="T6" fmla="*/ 70 w 92"/>
                <a:gd name="T7" fmla="*/ 66 h 116"/>
                <a:gd name="T8" fmla="*/ 50 w 92"/>
                <a:gd name="T9" fmla="*/ 58 h 116"/>
                <a:gd name="T10" fmla="*/ 50 w 92"/>
                <a:gd name="T11" fmla="*/ 58 h 116"/>
                <a:gd name="T12" fmla="*/ 68 w 92"/>
                <a:gd name="T13" fmla="*/ 38 h 116"/>
                <a:gd name="T14" fmla="*/ 76 w 92"/>
                <a:gd name="T15" fmla="*/ 4 h 116"/>
                <a:gd name="T16" fmla="*/ 0 w 92"/>
                <a:gd name="T17" fmla="*/ 82 h 116"/>
                <a:gd name="T18" fmla="*/ 20 w 92"/>
                <a:gd name="T19" fmla="*/ 90 h 116"/>
                <a:gd name="T20" fmla="*/ 20 w 92"/>
                <a:gd name="T21" fmla="*/ 90 h 116"/>
                <a:gd name="T22" fmla="*/ 36 w 92"/>
                <a:gd name="T23" fmla="*/ 72 h 116"/>
                <a:gd name="T24" fmla="*/ 36 w 92"/>
                <a:gd name="T25" fmla="*/ 72 h 116"/>
                <a:gd name="T26" fmla="*/ 72 w 92"/>
                <a:gd name="T27" fmla="*/ 84 h 116"/>
                <a:gd name="T28" fmla="*/ 72 w 92"/>
                <a:gd name="T29" fmla="*/ 84 h 116"/>
                <a:gd name="T30" fmla="*/ 74 w 92"/>
                <a:gd name="T31" fmla="*/ 108 h 116"/>
                <a:gd name="T32" fmla="*/ 92 w 92"/>
                <a:gd name="T33" fmla="*/ 116 h 116"/>
                <a:gd name="T34" fmla="*/ 82 w 92"/>
                <a:gd name="T35" fmla="*/ 0 h 116"/>
                <a:gd name="T36" fmla="*/ 76 w 92"/>
                <a:gd name="T37" fmla="*/ 4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2" h="116">
                  <a:moveTo>
                    <a:pt x="68" y="38"/>
                  </a:moveTo>
                  <a:lnTo>
                    <a:pt x="68" y="38"/>
                  </a:lnTo>
                  <a:lnTo>
                    <a:pt x="70" y="66"/>
                  </a:lnTo>
                  <a:lnTo>
                    <a:pt x="50" y="58"/>
                  </a:lnTo>
                  <a:lnTo>
                    <a:pt x="68" y="38"/>
                  </a:lnTo>
                  <a:close/>
                  <a:moveTo>
                    <a:pt x="76" y="4"/>
                  </a:moveTo>
                  <a:lnTo>
                    <a:pt x="0" y="82"/>
                  </a:lnTo>
                  <a:lnTo>
                    <a:pt x="20" y="90"/>
                  </a:lnTo>
                  <a:lnTo>
                    <a:pt x="36" y="72"/>
                  </a:lnTo>
                  <a:lnTo>
                    <a:pt x="72" y="84"/>
                  </a:lnTo>
                  <a:lnTo>
                    <a:pt x="74" y="108"/>
                  </a:lnTo>
                  <a:lnTo>
                    <a:pt x="92" y="116"/>
                  </a:lnTo>
                  <a:lnTo>
                    <a:pt x="82" y="0"/>
                  </a:lnTo>
                  <a:lnTo>
                    <a:pt x="7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Freeform 181"/>
            <p:cNvSpPr>
              <a:spLocks/>
            </p:cNvSpPr>
            <p:nvPr/>
          </p:nvSpPr>
          <p:spPr bwMode="auto">
            <a:xfrm>
              <a:off x="3366" y="3368"/>
              <a:ext cx="20" cy="28"/>
            </a:xfrm>
            <a:custGeom>
              <a:avLst/>
              <a:gdLst>
                <a:gd name="T0" fmla="*/ 18 w 20"/>
                <a:gd name="T1" fmla="*/ 0 h 28"/>
                <a:gd name="T2" fmla="*/ 18 w 20"/>
                <a:gd name="T3" fmla="*/ 0 h 28"/>
                <a:gd name="T4" fmla="*/ 20 w 20"/>
                <a:gd name="T5" fmla="*/ 28 h 28"/>
                <a:gd name="T6" fmla="*/ 20 w 20"/>
                <a:gd name="T7" fmla="*/ 28 h 28"/>
                <a:gd name="T8" fmla="*/ 0 w 20"/>
                <a:gd name="T9" fmla="*/ 20 h 28"/>
                <a:gd name="T10" fmla="*/ 0 w 20"/>
                <a:gd name="T11" fmla="*/ 20 h 28"/>
                <a:gd name="T12" fmla="*/ 18 w 2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8">
                  <a:moveTo>
                    <a:pt x="18" y="0"/>
                  </a:moveTo>
                  <a:lnTo>
                    <a:pt x="18" y="0"/>
                  </a:lnTo>
                  <a:lnTo>
                    <a:pt x="20" y="28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Freeform 182"/>
            <p:cNvSpPr>
              <a:spLocks/>
            </p:cNvSpPr>
            <p:nvPr/>
          </p:nvSpPr>
          <p:spPr bwMode="auto">
            <a:xfrm>
              <a:off x="3316" y="3330"/>
              <a:ext cx="92" cy="116"/>
            </a:xfrm>
            <a:custGeom>
              <a:avLst/>
              <a:gdLst>
                <a:gd name="T0" fmla="*/ 76 w 92"/>
                <a:gd name="T1" fmla="*/ 4 h 116"/>
                <a:gd name="T2" fmla="*/ 0 w 92"/>
                <a:gd name="T3" fmla="*/ 82 h 116"/>
                <a:gd name="T4" fmla="*/ 20 w 92"/>
                <a:gd name="T5" fmla="*/ 90 h 116"/>
                <a:gd name="T6" fmla="*/ 20 w 92"/>
                <a:gd name="T7" fmla="*/ 90 h 116"/>
                <a:gd name="T8" fmla="*/ 36 w 92"/>
                <a:gd name="T9" fmla="*/ 72 h 116"/>
                <a:gd name="T10" fmla="*/ 36 w 92"/>
                <a:gd name="T11" fmla="*/ 72 h 116"/>
                <a:gd name="T12" fmla="*/ 72 w 92"/>
                <a:gd name="T13" fmla="*/ 84 h 116"/>
                <a:gd name="T14" fmla="*/ 72 w 92"/>
                <a:gd name="T15" fmla="*/ 84 h 116"/>
                <a:gd name="T16" fmla="*/ 74 w 92"/>
                <a:gd name="T17" fmla="*/ 108 h 116"/>
                <a:gd name="T18" fmla="*/ 92 w 92"/>
                <a:gd name="T19" fmla="*/ 116 h 116"/>
                <a:gd name="T20" fmla="*/ 82 w 92"/>
                <a:gd name="T21" fmla="*/ 0 h 116"/>
                <a:gd name="T22" fmla="*/ 76 w 92"/>
                <a:gd name="T23" fmla="*/ 4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2" h="116">
                  <a:moveTo>
                    <a:pt x="76" y="4"/>
                  </a:moveTo>
                  <a:lnTo>
                    <a:pt x="0" y="82"/>
                  </a:lnTo>
                  <a:lnTo>
                    <a:pt x="20" y="90"/>
                  </a:lnTo>
                  <a:lnTo>
                    <a:pt x="36" y="72"/>
                  </a:lnTo>
                  <a:lnTo>
                    <a:pt x="72" y="84"/>
                  </a:lnTo>
                  <a:lnTo>
                    <a:pt x="74" y="108"/>
                  </a:lnTo>
                  <a:lnTo>
                    <a:pt x="92" y="116"/>
                  </a:lnTo>
                  <a:lnTo>
                    <a:pt x="82" y="0"/>
                  </a:lnTo>
                  <a:lnTo>
                    <a:pt x="7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Freeform 183"/>
            <p:cNvSpPr>
              <a:spLocks/>
            </p:cNvSpPr>
            <p:nvPr/>
          </p:nvSpPr>
          <p:spPr bwMode="auto">
            <a:xfrm>
              <a:off x="3428" y="3354"/>
              <a:ext cx="48" cy="106"/>
            </a:xfrm>
            <a:custGeom>
              <a:avLst/>
              <a:gdLst>
                <a:gd name="T0" fmla="*/ 22 w 48"/>
                <a:gd name="T1" fmla="*/ 4 h 106"/>
                <a:gd name="T2" fmla="*/ 0 w 48"/>
                <a:gd name="T3" fmla="*/ 96 h 106"/>
                <a:gd name="T4" fmla="*/ 44 w 48"/>
                <a:gd name="T5" fmla="*/ 106 h 106"/>
                <a:gd name="T6" fmla="*/ 48 w 48"/>
                <a:gd name="T7" fmla="*/ 90 h 106"/>
                <a:gd name="T8" fmla="*/ 48 w 48"/>
                <a:gd name="T9" fmla="*/ 90 h 106"/>
                <a:gd name="T10" fmla="*/ 22 w 48"/>
                <a:gd name="T11" fmla="*/ 82 h 106"/>
                <a:gd name="T12" fmla="*/ 22 w 48"/>
                <a:gd name="T13" fmla="*/ 82 h 106"/>
                <a:gd name="T14" fmla="*/ 40 w 48"/>
                <a:gd name="T15" fmla="*/ 6 h 106"/>
                <a:gd name="T16" fmla="*/ 22 w 48"/>
                <a:gd name="T17" fmla="*/ 0 h 106"/>
                <a:gd name="T18" fmla="*/ 22 w 48"/>
                <a:gd name="T19" fmla="*/ 4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106">
                  <a:moveTo>
                    <a:pt x="22" y="4"/>
                  </a:moveTo>
                  <a:lnTo>
                    <a:pt x="0" y="96"/>
                  </a:lnTo>
                  <a:lnTo>
                    <a:pt x="44" y="106"/>
                  </a:lnTo>
                  <a:lnTo>
                    <a:pt x="48" y="90"/>
                  </a:lnTo>
                  <a:lnTo>
                    <a:pt x="22" y="82"/>
                  </a:lnTo>
                  <a:lnTo>
                    <a:pt x="40" y="6"/>
                  </a:lnTo>
                  <a:lnTo>
                    <a:pt x="22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Freeform 184"/>
            <p:cNvSpPr>
              <a:spLocks/>
            </p:cNvSpPr>
            <p:nvPr/>
          </p:nvSpPr>
          <p:spPr bwMode="auto">
            <a:xfrm>
              <a:off x="3428" y="3354"/>
              <a:ext cx="48" cy="106"/>
            </a:xfrm>
            <a:custGeom>
              <a:avLst/>
              <a:gdLst>
                <a:gd name="T0" fmla="*/ 22 w 48"/>
                <a:gd name="T1" fmla="*/ 4 h 106"/>
                <a:gd name="T2" fmla="*/ 0 w 48"/>
                <a:gd name="T3" fmla="*/ 96 h 106"/>
                <a:gd name="T4" fmla="*/ 44 w 48"/>
                <a:gd name="T5" fmla="*/ 106 h 106"/>
                <a:gd name="T6" fmla="*/ 48 w 48"/>
                <a:gd name="T7" fmla="*/ 90 h 106"/>
                <a:gd name="T8" fmla="*/ 48 w 48"/>
                <a:gd name="T9" fmla="*/ 90 h 106"/>
                <a:gd name="T10" fmla="*/ 22 w 48"/>
                <a:gd name="T11" fmla="*/ 82 h 106"/>
                <a:gd name="T12" fmla="*/ 22 w 48"/>
                <a:gd name="T13" fmla="*/ 82 h 106"/>
                <a:gd name="T14" fmla="*/ 40 w 48"/>
                <a:gd name="T15" fmla="*/ 6 h 106"/>
                <a:gd name="T16" fmla="*/ 22 w 48"/>
                <a:gd name="T17" fmla="*/ 0 h 106"/>
                <a:gd name="T18" fmla="*/ 22 w 48"/>
                <a:gd name="T19" fmla="*/ 4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106">
                  <a:moveTo>
                    <a:pt x="22" y="4"/>
                  </a:moveTo>
                  <a:lnTo>
                    <a:pt x="0" y="96"/>
                  </a:lnTo>
                  <a:lnTo>
                    <a:pt x="44" y="106"/>
                  </a:lnTo>
                  <a:lnTo>
                    <a:pt x="48" y="90"/>
                  </a:lnTo>
                  <a:lnTo>
                    <a:pt x="22" y="82"/>
                  </a:lnTo>
                  <a:lnTo>
                    <a:pt x="40" y="6"/>
                  </a:lnTo>
                  <a:lnTo>
                    <a:pt x="22" y="0"/>
                  </a:lnTo>
                  <a:lnTo>
                    <a:pt x="2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Freeform 185"/>
            <p:cNvSpPr>
              <a:spLocks/>
            </p:cNvSpPr>
            <p:nvPr/>
          </p:nvSpPr>
          <p:spPr bwMode="auto">
            <a:xfrm>
              <a:off x="3490" y="3368"/>
              <a:ext cx="34" cy="98"/>
            </a:xfrm>
            <a:custGeom>
              <a:avLst/>
              <a:gdLst>
                <a:gd name="T0" fmla="*/ 16 w 34"/>
                <a:gd name="T1" fmla="*/ 2 h 98"/>
                <a:gd name="T2" fmla="*/ 0 w 34"/>
                <a:gd name="T3" fmla="*/ 96 h 98"/>
                <a:gd name="T4" fmla="*/ 18 w 34"/>
                <a:gd name="T5" fmla="*/ 98 h 98"/>
                <a:gd name="T6" fmla="*/ 34 w 34"/>
                <a:gd name="T7" fmla="*/ 2 h 98"/>
                <a:gd name="T8" fmla="*/ 16 w 34"/>
                <a:gd name="T9" fmla="*/ 0 h 98"/>
                <a:gd name="T10" fmla="*/ 16 w 34"/>
                <a:gd name="T11" fmla="*/ 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98">
                  <a:moveTo>
                    <a:pt x="16" y="2"/>
                  </a:moveTo>
                  <a:lnTo>
                    <a:pt x="0" y="96"/>
                  </a:lnTo>
                  <a:lnTo>
                    <a:pt x="18" y="98"/>
                  </a:lnTo>
                  <a:lnTo>
                    <a:pt x="34" y="2"/>
                  </a:lnTo>
                  <a:lnTo>
                    <a:pt x="1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Freeform 186"/>
            <p:cNvSpPr>
              <a:spLocks/>
            </p:cNvSpPr>
            <p:nvPr/>
          </p:nvSpPr>
          <p:spPr bwMode="auto">
            <a:xfrm>
              <a:off x="3490" y="3368"/>
              <a:ext cx="34" cy="98"/>
            </a:xfrm>
            <a:custGeom>
              <a:avLst/>
              <a:gdLst>
                <a:gd name="T0" fmla="*/ 16 w 34"/>
                <a:gd name="T1" fmla="*/ 2 h 98"/>
                <a:gd name="T2" fmla="*/ 0 w 34"/>
                <a:gd name="T3" fmla="*/ 96 h 98"/>
                <a:gd name="T4" fmla="*/ 18 w 34"/>
                <a:gd name="T5" fmla="*/ 98 h 98"/>
                <a:gd name="T6" fmla="*/ 34 w 34"/>
                <a:gd name="T7" fmla="*/ 2 h 98"/>
                <a:gd name="T8" fmla="*/ 16 w 34"/>
                <a:gd name="T9" fmla="*/ 0 h 98"/>
                <a:gd name="T10" fmla="*/ 16 w 34"/>
                <a:gd name="T11" fmla="*/ 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98">
                  <a:moveTo>
                    <a:pt x="16" y="2"/>
                  </a:moveTo>
                  <a:lnTo>
                    <a:pt x="0" y="96"/>
                  </a:lnTo>
                  <a:lnTo>
                    <a:pt x="18" y="98"/>
                  </a:lnTo>
                  <a:lnTo>
                    <a:pt x="34" y="2"/>
                  </a:lnTo>
                  <a:lnTo>
                    <a:pt x="16" y="0"/>
                  </a:lnTo>
                  <a:lnTo>
                    <a:pt x="1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Freeform 187"/>
            <p:cNvSpPr>
              <a:spLocks/>
            </p:cNvSpPr>
            <p:nvPr/>
          </p:nvSpPr>
          <p:spPr bwMode="auto">
            <a:xfrm>
              <a:off x="3536" y="3374"/>
              <a:ext cx="60" cy="98"/>
            </a:xfrm>
            <a:custGeom>
              <a:avLst/>
              <a:gdLst>
                <a:gd name="T0" fmla="*/ 10 w 60"/>
                <a:gd name="T1" fmla="*/ 4 h 98"/>
                <a:gd name="T2" fmla="*/ 0 w 60"/>
                <a:gd name="T3" fmla="*/ 96 h 98"/>
                <a:gd name="T4" fmla="*/ 18 w 60"/>
                <a:gd name="T5" fmla="*/ 98 h 98"/>
                <a:gd name="T6" fmla="*/ 18 w 60"/>
                <a:gd name="T7" fmla="*/ 98 h 98"/>
                <a:gd name="T8" fmla="*/ 24 w 60"/>
                <a:gd name="T9" fmla="*/ 54 h 98"/>
                <a:gd name="T10" fmla="*/ 24 w 60"/>
                <a:gd name="T11" fmla="*/ 54 h 98"/>
                <a:gd name="T12" fmla="*/ 54 w 60"/>
                <a:gd name="T13" fmla="*/ 56 h 98"/>
                <a:gd name="T14" fmla="*/ 56 w 60"/>
                <a:gd name="T15" fmla="*/ 40 h 98"/>
                <a:gd name="T16" fmla="*/ 56 w 60"/>
                <a:gd name="T17" fmla="*/ 40 h 98"/>
                <a:gd name="T18" fmla="*/ 24 w 60"/>
                <a:gd name="T19" fmla="*/ 36 h 98"/>
                <a:gd name="T20" fmla="*/ 24 w 60"/>
                <a:gd name="T21" fmla="*/ 36 h 98"/>
                <a:gd name="T22" fmla="*/ 26 w 60"/>
                <a:gd name="T23" fmla="*/ 18 h 98"/>
                <a:gd name="T24" fmla="*/ 26 w 60"/>
                <a:gd name="T25" fmla="*/ 18 h 98"/>
                <a:gd name="T26" fmla="*/ 58 w 60"/>
                <a:gd name="T27" fmla="*/ 22 h 98"/>
                <a:gd name="T28" fmla="*/ 60 w 60"/>
                <a:gd name="T29" fmla="*/ 4 h 98"/>
                <a:gd name="T30" fmla="*/ 10 w 60"/>
                <a:gd name="T31" fmla="*/ 0 h 98"/>
                <a:gd name="T32" fmla="*/ 10 w 60"/>
                <a:gd name="T33" fmla="*/ 4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0" y="4"/>
                  </a:moveTo>
                  <a:lnTo>
                    <a:pt x="0" y="96"/>
                  </a:lnTo>
                  <a:lnTo>
                    <a:pt x="18" y="98"/>
                  </a:lnTo>
                  <a:lnTo>
                    <a:pt x="24" y="54"/>
                  </a:lnTo>
                  <a:lnTo>
                    <a:pt x="54" y="56"/>
                  </a:lnTo>
                  <a:lnTo>
                    <a:pt x="56" y="40"/>
                  </a:lnTo>
                  <a:lnTo>
                    <a:pt x="24" y="36"/>
                  </a:lnTo>
                  <a:lnTo>
                    <a:pt x="26" y="18"/>
                  </a:lnTo>
                  <a:lnTo>
                    <a:pt x="58" y="22"/>
                  </a:lnTo>
                  <a:lnTo>
                    <a:pt x="60" y="4"/>
                  </a:lnTo>
                  <a:lnTo>
                    <a:pt x="1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Freeform 188"/>
            <p:cNvSpPr>
              <a:spLocks/>
            </p:cNvSpPr>
            <p:nvPr/>
          </p:nvSpPr>
          <p:spPr bwMode="auto">
            <a:xfrm>
              <a:off x="3536" y="3374"/>
              <a:ext cx="60" cy="98"/>
            </a:xfrm>
            <a:custGeom>
              <a:avLst/>
              <a:gdLst>
                <a:gd name="T0" fmla="*/ 10 w 60"/>
                <a:gd name="T1" fmla="*/ 4 h 98"/>
                <a:gd name="T2" fmla="*/ 0 w 60"/>
                <a:gd name="T3" fmla="*/ 96 h 98"/>
                <a:gd name="T4" fmla="*/ 18 w 60"/>
                <a:gd name="T5" fmla="*/ 98 h 98"/>
                <a:gd name="T6" fmla="*/ 18 w 60"/>
                <a:gd name="T7" fmla="*/ 98 h 98"/>
                <a:gd name="T8" fmla="*/ 24 w 60"/>
                <a:gd name="T9" fmla="*/ 54 h 98"/>
                <a:gd name="T10" fmla="*/ 24 w 60"/>
                <a:gd name="T11" fmla="*/ 54 h 98"/>
                <a:gd name="T12" fmla="*/ 54 w 60"/>
                <a:gd name="T13" fmla="*/ 56 h 98"/>
                <a:gd name="T14" fmla="*/ 56 w 60"/>
                <a:gd name="T15" fmla="*/ 40 h 98"/>
                <a:gd name="T16" fmla="*/ 56 w 60"/>
                <a:gd name="T17" fmla="*/ 40 h 98"/>
                <a:gd name="T18" fmla="*/ 24 w 60"/>
                <a:gd name="T19" fmla="*/ 36 h 98"/>
                <a:gd name="T20" fmla="*/ 24 w 60"/>
                <a:gd name="T21" fmla="*/ 36 h 98"/>
                <a:gd name="T22" fmla="*/ 26 w 60"/>
                <a:gd name="T23" fmla="*/ 18 h 98"/>
                <a:gd name="T24" fmla="*/ 26 w 60"/>
                <a:gd name="T25" fmla="*/ 18 h 98"/>
                <a:gd name="T26" fmla="*/ 58 w 60"/>
                <a:gd name="T27" fmla="*/ 22 h 98"/>
                <a:gd name="T28" fmla="*/ 60 w 60"/>
                <a:gd name="T29" fmla="*/ 4 h 98"/>
                <a:gd name="T30" fmla="*/ 10 w 60"/>
                <a:gd name="T31" fmla="*/ 0 h 98"/>
                <a:gd name="T32" fmla="*/ 10 w 60"/>
                <a:gd name="T33" fmla="*/ 4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0" y="4"/>
                  </a:moveTo>
                  <a:lnTo>
                    <a:pt x="0" y="96"/>
                  </a:lnTo>
                  <a:lnTo>
                    <a:pt x="18" y="98"/>
                  </a:lnTo>
                  <a:lnTo>
                    <a:pt x="24" y="54"/>
                  </a:lnTo>
                  <a:lnTo>
                    <a:pt x="54" y="56"/>
                  </a:lnTo>
                  <a:lnTo>
                    <a:pt x="56" y="40"/>
                  </a:lnTo>
                  <a:lnTo>
                    <a:pt x="24" y="36"/>
                  </a:lnTo>
                  <a:lnTo>
                    <a:pt x="26" y="18"/>
                  </a:lnTo>
                  <a:lnTo>
                    <a:pt x="58" y="22"/>
                  </a:lnTo>
                  <a:lnTo>
                    <a:pt x="60" y="4"/>
                  </a:lnTo>
                  <a:lnTo>
                    <a:pt x="10" y="0"/>
                  </a:lnTo>
                  <a:lnTo>
                    <a:pt x="1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Freeform 189"/>
            <p:cNvSpPr>
              <a:spLocks noEditPoints="1"/>
            </p:cNvSpPr>
            <p:nvPr/>
          </p:nvSpPr>
          <p:spPr bwMode="auto">
            <a:xfrm>
              <a:off x="3608" y="3376"/>
              <a:ext cx="102" cy="102"/>
            </a:xfrm>
            <a:custGeom>
              <a:avLst/>
              <a:gdLst>
                <a:gd name="T0" fmla="*/ 28 w 102"/>
                <a:gd name="T1" fmla="*/ 76 h 102"/>
                <a:gd name="T2" fmla="*/ 20 w 102"/>
                <a:gd name="T3" fmla="*/ 64 h 102"/>
                <a:gd name="T4" fmla="*/ 18 w 102"/>
                <a:gd name="T5" fmla="*/ 52 h 102"/>
                <a:gd name="T6" fmla="*/ 18 w 102"/>
                <a:gd name="T7" fmla="*/ 46 h 102"/>
                <a:gd name="T8" fmla="*/ 22 w 102"/>
                <a:gd name="T9" fmla="*/ 34 h 102"/>
                <a:gd name="T10" fmla="*/ 32 w 102"/>
                <a:gd name="T11" fmla="*/ 24 h 102"/>
                <a:gd name="T12" fmla="*/ 42 w 102"/>
                <a:gd name="T13" fmla="*/ 18 h 102"/>
                <a:gd name="T14" fmla="*/ 50 w 102"/>
                <a:gd name="T15" fmla="*/ 18 h 102"/>
                <a:gd name="T16" fmla="*/ 62 w 102"/>
                <a:gd name="T17" fmla="*/ 20 h 102"/>
                <a:gd name="T18" fmla="*/ 74 w 102"/>
                <a:gd name="T19" fmla="*/ 26 h 102"/>
                <a:gd name="T20" fmla="*/ 80 w 102"/>
                <a:gd name="T21" fmla="*/ 36 h 102"/>
                <a:gd name="T22" fmla="*/ 84 w 102"/>
                <a:gd name="T23" fmla="*/ 50 h 102"/>
                <a:gd name="T24" fmla="*/ 82 w 102"/>
                <a:gd name="T25" fmla="*/ 56 h 102"/>
                <a:gd name="T26" fmla="*/ 78 w 102"/>
                <a:gd name="T27" fmla="*/ 68 h 102"/>
                <a:gd name="T28" fmla="*/ 74 w 102"/>
                <a:gd name="T29" fmla="*/ 74 h 102"/>
                <a:gd name="T30" fmla="*/ 64 w 102"/>
                <a:gd name="T31" fmla="*/ 82 h 102"/>
                <a:gd name="T32" fmla="*/ 52 w 102"/>
                <a:gd name="T33" fmla="*/ 84 h 102"/>
                <a:gd name="T34" fmla="*/ 46 w 102"/>
                <a:gd name="T35" fmla="*/ 84 h 102"/>
                <a:gd name="T36" fmla="*/ 34 w 102"/>
                <a:gd name="T37" fmla="*/ 80 h 102"/>
                <a:gd name="T38" fmla="*/ 48 w 102"/>
                <a:gd name="T39" fmla="*/ 0 h 102"/>
                <a:gd name="T40" fmla="*/ 40 w 102"/>
                <a:gd name="T41" fmla="*/ 2 h 102"/>
                <a:gd name="T42" fmla="*/ 22 w 102"/>
                <a:gd name="T43" fmla="*/ 10 h 102"/>
                <a:gd name="T44" fmla="*/ 14 w 102"/>
                <a:gd name="T45" fmla="*/ 16 h 102"/>
                <a:gd name="T46" fmla="*/ 2 w 102"/>
                <a:gd name="T47" fmla="*/ 34 h 102"/>
                <a:gd name="T48" fmla="*/ 0 w 102"/>
                <a:gd name="T49" fmla="*/ 52 h 102"/>
                <a:gd name="T50" fmla="*/ 0 w 102"/>
                <a:gd name="T51" fmla="*/ 62 h 102"/>
                <a:gd name="T52" fmla="*/ 8 w 102"/>
                <a:gd name="T53" fmla="*/ 80 h 102"/>
                <a:gd name="T54" fmla="*/ 16 w 102"/>
                <a:gd name="T55" fmla="*/ 88 h 102"/>
                <a:gd name="T56" fmla="*/ 32 w 102"/>
                <a:gd name="T57" fmla="*/ 98 h 102"/>
                <a:gd name="T58" fmla="*/ 52 w 102"/>
                <a:gd name="T59" fmla="*/ 102 h 102"/>
                <a:gd name="T60" fmla="*/ 62 w 102"/>
                <a:gd name="T61" fmla="*/ 100 h 102"/>
                <a:gd name="T62" fmla="*/ 80 w 102"/>
                <a:gd name="T63" fmla="*/ 92 h 102"/>
                <a:gd name="T64" fmla="*/ 88 w 102"/>
                <a:gd name="T65" fmla="*/ 86 h 102"/>
                <a:gd name="T66" fmla="*/ 98 w 102"/>
                <a:gd name="T67" fmla="*/ 70 h 102"/>
                <a:gd name="T68" fmla="*/ 102 w 102"/>
                <a:gd name="T69" fmla="*/ 50 h 102"/>
                <a:gd name="T70" fmla="*/ 100 w 102"/>
                <a:gd name="T71" fmla="*/ 40 h 102"/>
                <a:gd name="T72" fmla="*/ 92 w 102"/>
                <a:gd name="T73" fmla="*/ 22 h 102"/>
                <a:gd name="T74" fmla="*/ 86 w 102"/>
                <a:gd name="T75" fmla="*/ 14 h 102"/>
                <a:gd name="T76" fmla="*/ 68 w 102"/>
                <a:gd name="T77" fmla="*/ 4 h 102"/>
                <a:gd name="T78" fmla="*/ 48 w 102"/>
                <a:gd name="T79" fmla="*/ 0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2" h="102">
                  <a:moveTo>
                    <a:pt x="28" y="76"/>
                  </a:moveTo>
                  <a:lnTo>
                    <a:pt x="28" y="76"/>
                  </a:lnTo>
                  <a:lnTo>
                    <a:pt x="24" y="70"/>
                  </a:lnTo>
                  <a:lnTo>
                    <a:pt x="20" y="64"/>
                  </a:lnTo>
                  <a:lnTo>
                    <a:pt x="18" y="58"/>
                  </a:lnTo>
                  <a:lnTo>
                    <a:pt x="18" y="52"/>
                  </a:lnTo>
                  <a:lnTo>
                    <a:pt x="18" y="46"/>
                  </a:lnTo>
                  <a:lnTo>
                    <a:pt x="20" y="38"/>
                  </a:lnTo>
                  <a:lnTo>
                    <a:pt x="22" y="34"/>
                  </a:lnTo>
                  <a:lnTo>
                    <a:pt x="26" y="28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8"/>
                  </a:lnTo>
                  <a:lnTo>
                    <a:pt x="50" y="18"/>
                  </a:lnTo>
                  <a:lnTo>
                    <a:pt x="56" y="18"/>
                  </a:lnTo>
                  <a:lnTo>
                    <a:pt x="62" y="20"/>
                  </a:lnTo>
                  <a:lnTo>
                    <a:pt x="68" y="22"/>
                  </a:lnTo>
                  <a:lnTo>
                    <a:pt x="74" y="26"/>
                  </a:lnTo>
                  <a:lnTo>
                    <a:pt x="78" y="32"/>
                  </a:lnTo>
                  <a:lnTo>
                    <a:pt x="80" y="36"/>
                  </a:lnTo>
                  <a:lnTo>
                    <a:pt x="82" y="44"/>
                  </a:lnTo>
                  <a:lnTo>
                    <a:pt x="84" y="50"/>
                  </a:lnTo>
                  <a:lnTo>
                    <a:pt x="82" y="56"/>
                  </a:lnTo>
                  <a:lnTo>
                    <a:pt x="82" y="62"/>
                  </a:lnTo>
                  <a:lnTo>
                    <a:pt x="78" y="68"/>
                  </a:lnTo>
                  <a:lnTo>
                    <a:pt x="74" y="74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8" y="84"/>
                  </a:lnTo>
                  <a:lnTo>
                    <a:pt x="52" y="84"/>
                  </a:lnTo>
                  <a:lnTo>
                    <a:pt x="46" y="84"/>
                  </a:lnTo>
                  <a:lnTo>
                    <a:pt x="40" y="82"/>
                  </a:lnTo>
                  <a:lnTo>
                    <a:pt x="34" y="80"/>
                  </a:lnTo>
                  <a:lnTo>
                    <a:pt x="28" y="76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24" y="94"/>
                  </a:lnTo>
                  <a:lnTo>
                    <a:pt x="32" y="98"/>
                  </a:lnTo>
                  <a:lnTo>
                    <a:pt x="42" y="102"/>
                  </a:lnTo>
                  <a:lnTo>
                    <a:pt x="52" y="102"/>
                  </a:lnTo>
                  <a:lnTo>
                    <a:pt x="62" y="100"/>
                  </a:lnTo>
                  <a:lnTo>
                    <a:pt x="72" y="98"/>
                  </a:lnTo>
                  <a:lnTo>
                    <a:pt x="80" y="92"/>
                  </a:lnTo>
                  <a:lnTo>
                    <a:pt x="88" y="86"/>
                  </a:lnTo>
                  <a:lnTo>
                    <a:pt x="94" y="78"/>
                  </a:lnTo>
                  <a:lnTo>
                    <a:pt x="98" y="70"/>
                  </a:lnTo>
                  <a:lnTo>
                    <a:pt x="100" y="60"/>
                  </a:lnTo>
                  <a:lnTo>
                    <a:pt x="102" y="50"/>
                  </a:lnTo>
                  <a:lnTo>
                    <a:pt x="100" y="4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6" y="14"/>
                  </a:lnTo>
                  <a:lnTo>
                    <a:pt x="78" y="8"/>
                  </a:lnTo>
                  <a:lnTo>
                    <a:pt x="68" y="4"/>
                  </a:lnTo>
                  <a:lnTo>
                    <a:pt x="58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Freeform 190"/>
            <p:cNvSpPr>
              <a:spLocks/>
            </p:cNvSpPr>
            <p:nvPr/>
          </p:nvSpPr>
          <p:spPr bwMode="auto">
            <a:xfrm>
              <a:off x="3626" y="3394"/>
              <a:ext cx="66" cy="66"/>
            </a:xfrm>
            <a:custGeom>
              <a:avLst/>
              <a:gdLst>
                <a:gd name="T0" fmla="*/ 10 w 66"/>
                <a:gd name="T1" fmla="*/ 58 h 66"/>
                <a:gd name="T2" fmla="*/ 10 w 66"/>
                <a:gd name="T3" fmla="*/ 58 h 66"/>
                <a:gd name="T4" fmla="*/ 6 w 66"/>
                <a:gd name="T5" fmla="*/ 52 h 66"/>
                <a:gd name="T6" fmla="*/ 2 w 66"/>
                <a:gd name="T7" fmla="*/ 46 h 66"/>
                <a:gd name="T8" fmla="*/ 0 w 66"/>
                <a:gd name="T9" fmla="*/ 40 h 66"/>
                <a:gd name="T10" fmla="*/ 0 w 66"/>
                <a:gd name="T11" fmla="*/ 34 h 66"/>
                <a:gd name="T12" fmla="*/ 0 w 66"/>
                <a:gd name="T13" fmla="*/ 34 h 66"/>
                <a:gd name="T14" fmla="*/ 0 w 66"/>
                <a:gd name="T15" fmla="*/ 28 h 66"/>
                <a:gd name="T16" fmla="*/ 2 w 66"/>
                <a:gd name="T17" fmla="*/ 20 h 66"/>
                <a:gd name="T18" fmla="*/ 4 w 66"/>
                <a:gd name="T19" fmla="*/ 16 h 66"/>
                <a:gd name="T20" fmla="*/ 8 w 66"/>
                <a:gd name="T21" fmla="*/ 10 h 66"/>
                <a:gd name="T22" fmla="*/ 14 w 66"/>
                <a:gd name="T23" fmla="*/ 6 h 66"/>
                <a:gd name="T24" fmla="*/ 18 w 66"/>
                <a:gd name="T25" fmla="*/ 2 h 66"/>
                <a:gd name="T26" fmla="*/ 24 w 66"/>
                <a:gd name="T27" fmla="*/ 0 h 66"/>
                <a:gd name="T28" fmla="*/ 32 w 66"/>
                <a:gd name="T29" fmla="*/ 0 h 66"/>
                <a:gd name="T30" fmla="*/ 32 w 66"/>
                <a:gd name="T31" fmla="*/ 0 h 66"/>
                <a:gd name="T32" fmla="*/ 38 w 66"/>
                <a:gd name="T33" fmla="*/ 0 h 66"/>
                <a:gd name="T34" fmla="*/ 44 w 66"/>
                <a:gd name="T35" fmla="*/ 2 h 66"/>
                <a:gd name="T36" fmla="*/ 50 w 66"/>
                <a:gd name="T37" fmla="*/ 4 h 66"/>
                <a:gd name="T38" fmla="*/ 56 w 66"/>
                <a:gd name="T39" fmla="*/ 8 h 66"/>
                <a:gd name="T40" fmla="*/ 60 w 66"/>
                <a:gd name="T41" fmla="*/ 14 h 66"/>
                <a:gd name="T42" fmla="*/ 62 w 66"/>
                <a:gd name="T43" fmla="*/ 18 h 66"/>
                <a:gd name="T44" fmla="*/ 64 w 66"/>
                <a:gd name="T45" fmla="*/ 26 h 66"/>
                <a:gd name="T46" fmla="*/ 66 w 66"/>
                <a:gd name="T47" fmla="*/ 32 h 66"/>
                <a:gd name="T48" fmla="*/ 66 w 66"/>
                <a:gd name="T49" fmla="*/ 32 h 66"/>
                <a:gd name="T50" fmla="*/ 64 w 66"/>
                <a:gd name="T51" fmla="*/ 38 h 66"/>
                <a:gd name="T52" fmla="*/ 64 w 66"/>
                <a:gd name="T53" fmla="*/ 44 h 66"/>
                <a:gd name="T54" fmla="*/ 60 w 66"/>
                <a:gd name="T55" fmla="*/ 50 h 66"/>
                <a:gd name="T56" fmla="*/ 56 w 66"/>
                <a:gd name="T57" fmla="*/ 56 h 66"/>
                <a:gd name="T58" fmla="*/ 56 w 66"/>
                <a:gd name="T59" fmla="*/ 56 h 66"/>
                <a:gd name="T60" fmla="*/ 52 w 66"/>
                <a:gd name="T61" fmla="*/ 60 h 66"/>
                <a:gd name="T62" fmla="*/ 46 w 66"/>
                <a:gd name="T63" fmla="*/ 64 h 66"/>
                <a:gd name="T64" fmla="*/ 40 w 66"/>
                <a:gd name="T65" fmla="*/ 66 h 66"/>
                <a:gd name="T66" fmla="*/ 34 w 66"/>
                <a:gd name="T67" fmla="*/ 66 h 66"/>
                <a:gd name="T68" fmla="*/ 34 w 66"/>
                <a:gd name="T69" fmla="*/ 66 h 66"/>
                <a:gd name="T70" fmla="*/ 28 w 66"/>
                <a:gd name="T71" fmla="*/ 66 h 66"/>
                <a:gd name="T72" fmla="*/ 22 w 66"/>
                <a:gd name="T73" fmla="*/ 64 h 66"/>
                <a:gd name="T74" fmla="*/ 16 w 66"/>
                <a:gd name="T75" fmla="*/ 62 h 66"/>
                <a:gd name="T76" fmla="*/ 10 w 66"/>
                <a:gd name="T77" fmla="*/ 58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" h="66">
                  <a:moveTo>
                    <a:pt x="10" y="58"/>
                  </a:move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4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18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4"/>
                  </a:lnTo>
                  <a:lnTo>
                    <a:pt x="40" y="66"/>
                  </a:lnTo>
                  <a:lnTo>
                    <a:pt x="34" y="66"/>
                  </a:lnTo>
                  <a:lnTo>
                    <a:pt x="28" y="66"/>
                  </a:lnTo>
                  <a:lnTo>
                    <a:pt x="22" y="64"/>
                  </a:lnTo>
                  <a:lnTo>
                    <a:pt x="16" y="62"/>
                  </a:lnTo>
                  <a:lnTo>
                    <a:pt x="1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Freeform 191"/>
            <p:cNvSpPr>
              <a:spLocks/>
            </p:cNvSpPr>
            <p:nvPr/>
          </p:nvSpPr>
          <p:spPr bwMode="auto">
            <a:xfrm>
              <a:off x="3608" y="3376"/>
              <a:ext cx="102" cy="102"/>
            </a:xfrm>
            <a:custGeom>
              <a:avLst/>
              <a:gdLst>
                <a:gd name="T0" fmla="*/ 48 w 102"/>
                <a:gd name="T1" fmla="*/ 0 h 102"/>
                <a:gd name="T2" fmla="*/ 48 w 102"/>
                <a:gd name="T3" fmla="*/ 0 h 102"/>
                <a:gd name="T4" fmla="*/ 40 w 102"/>
                <a:gd name="T5" fmla="*/ 2 h 102"/>
                <a:gd name="T6" fmla="*/ 30 w 102"/>
                <a:gd name="T7" fmla="*/ 4 h 102"/>
                <a:gd name="T8" fmla="*/ 22 w 102"/>
                <a:gd name="T9" fmla="*/ 10 h 102"/>
                <a:gd name="T10" fmla="*/ 14 w 102"/>
                <a:gd name="T11" fmla="*/ 16 h 102"/>
                <a:gd name="T12" fmla="*/ 14 w 102"/>
                <a:gd name="T13" fmla="*/ 16 h 102"/>
                <a:gd name="T14" fmla="*/ 8 w 102"/>
                <a:gd name="T15" fmla="*/ 24 h 102"/>
                <a:gd name="T16" fmla="*/ 2 w 102"/>
                <a:gd name="T17" fmla="*/ 34 h 102"/>
                <a:gd name="T18" fmla="*/ 0 w 102"/>
                <a:gd name="T19" fmla="*/ 42 h 102"/>
                <a:gd name="T20" fmla="*/ 0 w 102"/>
                <a:gd name="T21" fmla="*/ 52 h 102"/>
                <a:gd name="T22" fmla="*/ 0 w 102"/>
                <a:gd name="T23" fmla="*/ 52 h 102"/>
                <a:gd name="T24" fmla="*/ 0 w 102"/>
                <a:gd name="T25" fmla="*/ 62 h 102"/>
                <a:gd name="T26" fmla="*/ 4 w 102"/>
                <a:gd name="T27" fmla="*/ 72 h 102"/>
                <a:gd name="T28" fmla="*/ 8 w 102"/>
                <a:gd name="T29" fmla="*/ 80 h 102"/>
                <a:gd name="T30" fmla="*/ 16 w 102"/>
                <a:gd name="T31" fmla="*/ 88 h 102"/>
                <a:gd name="T32" fmla="*/ 16 w 102"/>
                <a:gd name="T33" fmla="*/ 88 h 102"/>
                <a:gd name="T34" fmla="*/ 24 w 102"/>
                <a:gd name="T35" fmla="*/ 94 h 102"/>
                <a:gd name="T36" fmla="*/ 32 w 102"/>
                <a:gd name="T37" fmla="*/ 98 h 102"/>
                <a:gd name="T38" fmla="*/ 42 w 102"/>
                <a:gd name="T39" fmla="*/ 102 h 102"/>
                <a:gd name="T40" fmla="*/ 52 w 102"/>
                <a:gd name="T41" fmla="*/ 102 h 102"/>
                <a:gd name="T42" fmla="*/ 52 w 102"/>
                <a:gd name="T43" fmla="*/ 102 h 102"/>
                <a:gd name="T44" fmla="*/ 62 w 102"/>
                <a:gd name="T45" fmla="*/ 100 h 102"/>
                <a:gd name="T46" fmla="*/ 72 w 102"/>
                <a:gd name="T47" fmla="*/ 98 h 102"/>
                <a:gd name="T48" fmla="*/ 80 w 102"/>
                <a:gd name="T49" fmla="*/ 92 h 102"/>
                <a:gd name="T50" fmla="*/ 88 w 102"/>
                <a:gd name="T51" fmla="*/ 86 h 102"/>
                <a:gd name="T52" fmla="*/ 88 w 102"/>
                <a:gd name="T53" fmla="*/ 86 h 102"/>
                <a:gd name="T54" fmla="*/ 94 w 102"/>
                <a:gd name="T55" fmla="*/ 78 h 102"/>
                <a:gd name="T56" fmla="*/ 98 w 102"/>
                <a:gd name="T57" fmla="*/ 70 h 102"/>
                <a:gd name="T58" fmla="*/ 100 w 102"/>
                <a:gd name="T59" fmla="*/ 60 h 102"/>
                <a:gd name="T60" fmla="*/ 102 w 102"/>
                <a:gd name="T61" fmla="*/ 50 h 102"/>
                <a:gd name="T62" fmla="*/ 102 w 102"/>
                <a:gd name="T63" fmla="*/ 50 h 102"/>
                <a:gd name="T64" fmla="*/ 100 w 102"/>
                <a:gd name="T65" fmla="*/ 40 h 102"/>
                <a:gd name="T66" fmla="*/ 96 w 102"/>
                <a:gd name="T67" fmla="*/ 30 h 102"/>
                <a:gd name="T68" fmla="*/ 92 w 102"/>
                <a:gd name="T69" fmla="*/ 22 h 102"/>
                <a:gd name="T70" fmla="*/ 86 w 102"/>
                <a:gd name="T71" fmla="*/ 14 h 102"/>
                <a:gd name="T72" fmla="*/ 86 w 102"/>
                <a:gd name="T73" fmla="*/ 14 h 102"/>
                <a:gd name="T74" fmla="*/ 78 w 102"/>
                <a:gd name="T75" fmla="*/ 8 h 102"/>
                <a:gd name="T76" fmla="*/ 68 w 102"/>
                <a:gd name="T77" fmla="*/ 4 h 102"/>
                <a:gd name="T78" fmla="*/ 58 w 102"/>
                <a:gd name="T79" fmla="*/ 2 h 102"/>
                <a:gd name="T80" fmla="*/ 48 w 102"/>
                <a:gd name="T81" fmla="*/ 0 h 102"/>
                <a:gd name="T82" fmla="*/ 48 w 102"/>
                <a:gd name="T83" fmla="*/ 0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102">
                  <a:moveTo>
                    <a:pt x="48" y="0"/>
                  </a:moveTo>
                  <a:lnTo>
                    <a:pt x="48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24" y="94"/>
                  </a:lnTo>
                  <a:lnTo>
                    <a:pt x="32" y="98"/>
                  </a:lnTo>
                  <a:lnTo>
                    <a:pt x="42" y="102"/>
                  </a:lnTo>
                  <a:lnTo>
                    <a:pt x="52" y="102"/>
                  </a:lnTo>
                  <a:lnTo>
                    <a:pt x="62" y="100"/>
                  </a:lnTo>
                  <a:lnTo>
                    <a:pt x="72" y="98"/>
                  </a:lnTo>
                  <a:lnTo>
                    <a:pt x="80" y="92"/>
                  </a:lnTo>
                  <a:lnTo>
                    <a:pt x="88" y="86"/>
                  </a:lnTo>
                  <a:lnTo>
                    <a:pt x="94" y="78"/>
                  </a:lnTo>
                  <a:lnTo>
                    <a:pt x="98" y="70"/>
                  </a:lnTo>
                  <a:lnTo>
                    <a:pt x="100" y="60"/>
                  </a:lnTo>
                  <a:lnTo>
                    <a:pt x="102" y="50"/>
                  </a:lnTo>
                  <a:lnTo>
                    <a:pt x="100" y="4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6" y="14"/>
                  </a:lnTo>
                  <a:lnTo>
                    <a:pt x="78" y="8"/>
                  </a:lnTo>
                  <a:lnTo>
                    <a:pt x="68" y="4"/>
                  </a:lnTo>
                  <a:lnTo>
                    <a:pt x="58" y="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Freeform 192"/>
            <p:cNvSpPr>
              <a:spLocks noEditPoints="1"/>
            </p:cNvSpPr>
            <p:nvPr/>
          </p:nvSpPr>
          <p:spPr bwMode="auto">
            <a:xfrm>
              <a:off x="3722" y="3370"/>
              <a:ext cx="80" cy="100"/>
            </a:xfrm>
            <a:custGeom>
              <a:avLst/>
              <a:gdLst>
                <a:gd name="T0" fmla="*/ 42 w 80"/>
                <a:gd name="T1" fmla="*/ 28 h 100"/>
                <a:gd name="T2" fmla="*/ 42 w 80"/>
                <a:gd name="T3" fmla="*/ 28 h 100"/>
                <a:gd name="T4" fmla="*/ 42 w 80"/>
                <a:gd name="T5" fmla="*/ 30 h 100"/>
                <a:gd name="T6" fmla="*/ 42 w 80"/>
                <a:gd name="T7" fmla="*/ 30 h 100"/>
                <a:gd name="T8" fmla="*/ 42 w 80"/>
                <a:gd name="T9" fmla="*/ 34 h 100"/>
                <a:gd name="T10" fmla="*/ 38 w 80"/>
                <a:gd name="T11" fmla="*/ 38 h 100"/>
                <a:gd name="T12" fmla="*/ 32 w 80"/>
                <a:gd name="T13" fmla="*/ 42 h 100"/>
                <a:gd name="T14" fmla="*/ 24 w 80"/>
                <a:gd name="T15" fmla="*/ 44 h 100"/>
                <a:gd name="T16" fmla="*/ 24 w 80"/>
                <a:gd name="T17" fmla="*/ 44 h 100"/>
                <a:gd name="T18" fmla="*/ 24 w 80"/>
                <a:gd name="T19" fmla="*/ 44 h 100"/>
                <a:gd name="T20" fmla="*/ 24 w 80"/>
                <a:gd name="T21" fmla="*/ 44 h 100"/>
                <a:gd name="T22" fmla="*/ 20 w 80"/>
                <a:gd name="T23" fmla="*/ 18 h 100"/>
                <a:gd name="T24" fmla="*/ 20 w 80"/>
                <a:gd name="T25" fmla="*/ 18 h 100"/>
                <a:gd name="T26" fmla="*/ 30 w 80"/>
                <a:gd name="T27" fmla="*/ 18 h 100"/>
                <a:gd name="T28" fmla="*/ 38 w 80"/>
                <a:gd name="T29" fmla="*/ 20 h 100"/>
                <a:gd name="T30" fmla="*/ 42 w 80"/>
                <a:gd name="T31" fmla="*/ 22 h 100"/>
                <a:gd name="T32" fmla="*/ 42 w 80"/>
                <a:gd name="T33" fmla="*/ 28 h 100"/>
                <a:gd name="T34" fmla="*/ 16 w 80"/>
                <a:gd name="T35" fmla="*/ 2 h 100"/>
                <a:gd name="T36" fmla="*/ 0 w 80"/>
                <a:gd name="T37" fmla="*/ 4 h 100"/>
                <a:gd name="T38" fmla="*/ 14 w 80"/>
                <a:gd name="T39" fmla="*/ 100 h 100"/>
                <a:gd name="T40" fmla="*/ 32 w 80"/>
                <a:gd name="T41" fmla="*/ 98 h 100"/>
                <a:gd name="T42" fmla="*/ 32 w 80"/>
                <a:gd name="T43" fmla="*/ 98 h 100"/>
                <a:gd name="T44" fmla="*/ 26 w 80"/>
                <a:gd name="T45" fmla="*/ 60 h 100"/>
                <a:gd name="T46" fmla="*/ 26 w 80"/>
                <a:gd name="T47" fmla="*/ 60 h 100"/>
                <a:gd name="T48" fmla="*/ 58 w 80"/>
                <a:gd name="T49" fmla="*/ 94 h 100"/>
                <a:gd name="T50" fmla="*/ 80 w 80"/>
                <a:gd name="T51" fmla="*/ 90 h 100"/>
                <a:gd name="T52" fmla="*/ 80 w 80"/>
                <a:gd name="T53" fmla="*/ 90 h 100"/>
                <a:gd name="T54" fmla="*/ 44 w 80"/>
                <a:gd name="T55" fmla="*/ 54 h 100"/>
                <a:gd name="T56" fmla="*/ 44 w 80"/>
                <a:gd name="T57" fmla="*/ 54 h 100"/>
                <a:gd name="T58" fmla="*/ 52 w 80"/>
                <a:gd name="T59" fmla="*/ 50 h 100"/>
                <a:gd name="T60" fmla="*/ 56 w 80"/>
                <a:gd name="T61" fmla="*/ 44 h 100"/>
                <a:gd name="T62" fmla="*/ 58 w 80"/>
                <a:gd name="T63" fmla="*/ 38 h 100"/>
                <a:gd name="T64" fmla="*/ 60 w 80"/>
                <a:gd name="T65" fmla="*/ 30 h 100"/>
                <a:gd name="T66" fmla="*/ 60 w 80"/>
                <a:gd name="T67" fmla="*/ 30 h 100"/>
                <a:gd name="T68" fmla="*/ 60 w 80"/>
                <a:gd name="T69" fmla="*/ 24 h 100"/>
                <a:gd name="T70" fmla="*/ 60 w 80"/>
                <a:gd name="T71" fmla="*/ 24 h 100"/>
                <a:gd name="T72" fmla="*/ 58 w 80"/>
                <a:gd name="T73" fmla="*/ 16 h 100"/>
                <a:gd name="T74" fmla="*/ 54 w 80"/>
                <a:gd name="T75" fmla="*/ 10 h 100"/>
                <a:gd name="T76" fmla="*/ 48 w 80"/>
                <a:gd name="T77" fmla="*/ 6 h 100"/>
                <a:gd name="T78" fmla="*/ 42 w 80"/>
                <a:gd name="T79" fmla="*/ 2 h 100"/>
                <a:gd name="T80" fmla="*/ 42 w 80"/>
                <a:gd name="T81" fmla="*/ 2 h 100"/>
                <a:gd name="T82" fmla="*/ 36 w 80"/>
                <a:gd name="T83" fmla="*/ 0 h 100"/>
                <a:gd name="T84" fmla="*/ 28 w 80"/>
                <a:gd name="T85" fmla="*/ 0 h 100"/>
                <a:gd name="T86" fmla="*/ 16 w 80"/>
                <a:gd name="T87" fmla="*/ 2 h 100"/>
                <a:gd name="T88" fmla="*/ 16 w 80"/>
                <a:gd name="T89" fmla="*/ 2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0" h="100">
                  <a:moveTo>
                    <a:pt x="42" y="28"/>
                  </a:move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2" y="42"/>
                  </a:lnTo>
                  <a:lnTo>
                    <a:pt x="24" y="44"/>
                  </a:lnTo>
                  <a:lnTo>
                    <a:pt x="20" y="18"/>
                  </a:lnTo>
                  <a:lnTo>
                    <a:pt x="30" y="18"/>
                  </a:lnTo>
                  <a:lnTo>
                    <a:pt x="38" y="20"/>
                  </a:lnTo>
                  <a:lnTo>
                    <a:pt x="42" y="22"/>
                  </a:lnTo>
                  <a:lnTo>
                    <a:pt x="42" y="28"/>
                  </a:lnTo>
                  <a:close/>
                  <a:moveTo>
                    <a:pt x="16" y="2"/>
                  </a:moveTo>
                  <a:lnTo>
                    <a:pt x="0" y="4"/>
                  </a:lnTo>
                  <a:lnTo>
                    <a:pt x="14" y="100"/>
                  </a:lnTo>
                  <a:lnTo>
                    <a:pt x="32" y="98"/>
                  </a:lnTo>
                  <a:lnTo>
                    <a:pt x="26" y="60"/>
                  </a:lnTo>
                  <a:lnTo>
                    <a:pt x="58" y="94"/>
                  </a:lnTo>
                  <a:lnTo>
                    <a:pt x="80" y="90"/>
                  </a:lnTo>
                  <a:lnTo>
                    <a:pt x="44" y="54"/>
                  </a:lnTo>
                  <a:lnTo>
                    <a:pt x="52" y="50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Freeform 193"/>
            <p:cNvSpPr>
              <a:spLocks/>
            </p:cNvSpPr>
            <p:nvPr/>
          </p:nvSpPr>
          <p:spPr bwMode="auto">
            <a:xfrm>
              <a:off x="3742" y="3388"/>
              <a:ext cx="22" cy="26"/>
            </a:xfrm>
            <a:custGeom>
              <a:avLst/>
              <a:gdLst>
                <a:gd name="T0" fmla="*/ 22 w 22"/>
                <a:gd name="T1" fmla="*/ 10 h 26"/>
                <a:gd name="T2" fmla="*/ 22 w 22"/>
                <a:gd name="T3" fmla="*/ 10 h 26"/>
                <a:gd name="T4" fmla="*/ 22 w 22"/>
                <a:gd name="T5" fmla="*/ 12 h 26"/>
                <a:gd name="T6" fmla="*/ 22 w 22"/>
                <a:gd name="T7" fmla="*/ 12 h 26"/>
                <a:gd name="T8" fmla="*/ 22 w 22"/>
                <a:gd name="T9" fmla="*/ 16 h 26"/>
                <a:gd name="T10" fmla="*/ 18 w 22"/>
                <a:gd name="T11" fmla="*/ 20 h 26"/>
                <a:gd name="T12" fmla="*/ 12 w 22"/>
                <a:gd name="T13" fmla="*/ 24 h 26"/>
                <a:gd name="T14" fmla="*/ 4 w 22"/>
                <a:gd name="T15" fmla="*/ 26 h 26"/>
                <a:gd name="T16" fmla="*/ 4 w 22"/>
                <a:gd name="T17" fmla="*/ 26 h 26"/>
                <a:gd name="T18" fmla="*/ 4 w 22"/>
                <a:gd name="T19" fmla="*/ 26 h 26"/>
                <a:gd name="T20" fmla="*/ 4 w 22"/>
                <a:gd name="T21" fmla="*/ 26 h 26"/>
                <a:gd name="T22" fmla="*/ 0 w 22"/>
                <a:gd name="T23" fmla="*/ 0 h 26"/>
                <a:gd name="T24" fmla="*/ 0 w 22"/>
                <a:gd name="T25" fmla="*/ 0 h 26"/>
                <a:gd name="T26" fmla="*/ 10 w 22"/>
                <a:gd name="T27" fmla="*/ 0 h 26"/>
                <a:gd name="T28" fmla="*/ 18 w 22"/>
                <a:gd name="T29" fmla="*/ 2 h 26"/>
                <a:gd name="T30" fmla="*/ 22 w 22"/>
                <a:gd name="T31" fmla="*/ 4 h 26"/>
                <a:gd name="T32" fmla="*/ 22 w 22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6">
                  <a:moveTo>
                    <a:pt x="22" y="10"/>
                  </a:moveTo>
                  <a:lnTo>
                    <a:pt x="22" y="10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12" y="24"/>
                  </a:lnTo>
                  <a:lnTo>
                    <a:pt x="4" y="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" name="Freeform 194"/>
            <p:cNvSpPr>
              <a:spLocks/>
            </p:cNvSpPr>
            <p:nvPr/>
          </p:nvSpPr>
          <p:spPr bwMode="auto">
            <a:xfrm>
              <a:off x="3722" y="3370"/>
              <a:ext cx="80" cy="100"/>
            </a:xfrm>
            <a:custGeom>
              <a:avLst/>
              <a:gdLst>
                <a:gd name="T0" fmla="*/ 16 w 80"/>
                <a:gd name="T1" fmla="*/ 2 h 100"/>
                <a:gd name="T2" fmla="*/ 0 w 80"/>
                <a:gd name="T3" fmla="*/ 4 h 100"/>
                <a:gd name="T4" fmla="*/ 14 w 80"/>
                <a:gd name="T5" fmla="*/ 100 h 100"/>
                <a:gd name="T6" fmla="*/ 32 w 80"/>
                <a:gd name="T7" fmla="*/ 98 h 100"/>
                <a:gd name="T8" fmla="*/ 32 w 80"/>
                <a:gd name="T9" fmla="*/ 98 h 100"/>
                <a:gd name="T10" fmla="*/ 26 w 80"/>
                <a:gd name="T11" fmla="*/ 60 h 100"/>
                <a:gd name="T12" fmla="*/ 26 w 80"/>
                <a:gd name="T13" fmla="*/ 60 h 100"/>
                <a:gd name="T14" fmla="*/ 58 w 80"/>
                <a:gd name="T15" fmla="*/ 94 h 100"/>
                <a:gd name="T16" fmla="*/ 80 w 80"/>
                <a:gd name="T17" fmla="*/ 90 h 100"/>
                <a:gd name="T18" fmla="*/ 80 w 80"/>
                <a:gd name="T19" fmla="*/ 90 h 100"/>
                <a:gd name="T20" fmla="*/ 44 w 80"/>
                <a:gd name="T21" fmla="*/ 54 h 100"/>
                <a:gd name="T22" fmla="*/ 44 w 80"/>
                <a:gd name="T23" fmla="*/ 54 h 100"/>
                <a:gd name="T24" fmla="*/ 52 w 80"/>
                <a:gd name="T25" fmla="*/ 50 h 100"/>
                <a:gd name="T26" fmla="*/ 56 w 80"/>
                <a:gd name="T27" fmla="*/ 44 h 100"/>
                <a:gd name="T28" fmla="*/ 58 w 80"/>
                <a:gd name="T29" fmla="*/ 38 h 100"/>
                <a:gd name="T30" fmla="*/ 60 w 80"/>
                <a:gd name="T31" fmla="*/ 30 h 100"/>
                <a:gd name="T32" fmla="*/ 60 w 80"/>
                <a:gd name="T33" fmla="*/ 30 h 100"/>
                <a:gd name="T34" fmla="*/ 60 w 80"/>
                <a:gd name="T35" fmla="*/ 24 h 100"/>
                <a:gd name="T36" fmla="*/ 60 w 80"/>
                <a:gd name="T37" fmla="*/ 24 h 100"/>
                <a:gd name="T38" fmla="*/ 58 w 80"/>
                <a:gd name="T39" fmla="*/ 16 h 100"/>
                <a:gd name="T40" fmla="*/ 54 w 80"/>
                <a:gd name="T41" fmla="*/ 10 h 100"/>
                <a:gd name="T42" fmla="*/ 48 w 80"/>
                <a:gd name="T43" fmla="*/ 6 h 100"/>
                <a:gd name="T44" fmla="*/ 42 w 80"/>
                <a:gd name="T45" fmla="*/ 2 h 100"/>
                <a:gd name="T46" fmla="*/ 42 w 80"/>
                <a:gd name="T47" fmla="*/ 2 h 100"/>
                <a:gd name="T48" fmla="*/ 36 w 80"/>
                <a:gd name="T49" fmla="*/ 0 h 100"/>
                <a:gd name="T50" fmla="*/ 28 w 80"/>
                <a:gd name="T51" fmla="*/ 0 h 100"/>
                <a:gd name="T52" fmla="*/ 16 w 80"/>
                <a:gd name="T53" fmla="*/ 2 h 100"/>
                <a:gd name="T54" fmla="*/ 16 w 80"/>
                <a:gd name="T55" fmla="*/ 2 h 1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00">
                  <a:moveTo>
                    <a:pt x="16" y="2"/>
                  </a:moveTo>
                  <a:lnTo>
                    <a:pt x="0" y="4"/>
                  </a:lnTo>
                  <a:lnTo>
                    <a:pt x="14" y="100"/>
                  </a:lnTo>
                  <a:lnTo>
                    <a:pt x="32" y="98"/>
                  </a:lnTo>
                  <a:lnTo>
                    <a:pt x="26" y="60"/>
                  </a:lnTo>
                  <a:lnTo>
                    <a:pt x="58" y="94"/>
                  </a:lnTo>
                  <a:lnTo>
                    <a:pt x="80" y="90"/>
                  </a:lnTo>
                  <a:lnTo>
                    <a:pt x="44" y="54"/>
                  </a:lnTo>
                  <a:lnTo>
                    <a:pt x="52" y="50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Freeform 195"/>
            <p:cNvSpPr>
              <a:spLocks/>
            </p:cNvSpPr>
            <p:nvPr/>
          </p:nvSpPr>
          <p:spPr bwMode="auto">
            <a:xfrm>
              <a:off x="3792" y="3338"/>
              <a:ext cx="116" cy="118"/>
            </a:xfrm>
            <a:custGeom>
              <a:avLst/>
              <a:gdLst>
                <a:gd name="T0" fmla="*/ 82 w 116"/>
                <a:gd name="T1" fmla="*/ 0 h 118"/>
                <a:gd name="T2" fmla="*/ 68 w 116"/>
                <a:gd name="T3" fmla="*/ 4 h 118"/>
                <a:gd name="T4" fmla="*/ 68 w 116"/>
                <a:gd name="T5" fmla="*/ 4 h 118"/>
                <a:gd name="T6" fmla="*/ 84 w 116"/>
                <a:gd name="T7" fmla="*/ 64 h 118"/>
                <a:gd name="T8" fmla="*/ 84 w 116"/>
                <a:gd name="T9" fmla="*/ 64 h 118"/>
                <a:gd name="T10" fmla="*/ 0 w 116"/>
                <a:gd name="T11" fmla="*/ 14 h 118"/>
                <a:gd name="T12" fmla="*/ 30 w 116"/>
                <a:gd name="T13" fmla="*/ 118 h 118"/>
                <a:gd name="T14" fmla="*/ 48 w 116"/>
                <a:gd name="T15" fmla="*/ 112 h 118"/>
                <a:gd name="T16" fmla="*/ 48 w 116"/>
                <a:gd name="T17" fmla="*/ 112 h 118"/>
                <a:gd name="T18" fmla="*/ 30 w 116"/>
                <a:gd name="T19" fmla="*/ 52 h 118"/>
                <a:gd name="T20" fmla="*/ 30 w 116"/>
                <a:gd name="T21" fmla="*/ 52 h 118"/>
                <a:gd name="T22" fmla="*/ 116 w 116"/>
                <a:gd name="T23" fmla="*/ 102 h 118"/>
                <a:gd name="T24" fmla="*/ 84 w 116"/>
                <a:gd name="T25" fmla="*/ 0 h 118"/>
                <a:gd name="T26" fmla="*/ 82 w 116"/>
                <a:gd name="T27" fmla="*/ 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6" h="118">
                  <a:moveTo>
                    <a:pt x="82" y="0"/>
                  </a:moveTo>
                  <a:lnTo>
                    <a:pt x="68" y="4"/>
                  </a:lnTo>
                  <a:lnTo>
                    <a:pt x="84" y="64"/>
                  </a:lnTo>
                  <a:lnTo>
                    <a:pt x="0" y="14"/>
                  </a:lnTo>
                  <a:lnTo>
                    <a:pt x="30" y="118"/>
                  </a:lnTo>
                  <a:lnTo>
                    <a:pt x="48" y="112"/>
                  </a:lnTo>
                  <a:lnTo>
                    <a:pt x="30" y="52"/>
                  </a:lnTo>
                  <a:lnTo>
                    <a:pt x="116" y="102"/>
                  </a:lnTo>
                  <a:lnTo>
                    <a:pt x="8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Freeform 196"/>
            <p:cNvSpPr>
              <a:spLocks/>
            </p:cNvSpPr>
            <p:nvPr/>
          </p:nvSpPr>
          <p:spPr bwMode="auto">
            <a:xfrm>
              <a:off x="3792" y="3338"/>
              <a:ext cx="116" cy="118"/>
            </a:xfrm>
            <a:custGeom>
              <a:avLst/>
              <a:gdLst>
                <a:gd name="T0" fmla="*/ 82 w 116"/>
                <a:gd name="T1" fmla="*/ 0 h 118"/>
                <a:gd name="T2" fmla="*/ 68 w 116"/>
                <a:gd name="T3" fmla="*/ 4 h 118"/>
                <a:gd name="T4" fmla="*/ 68 w 116"/>
                <a:gd name="T5" fmla="*/ 4 h 118"/>
                <a:gd name="T6" fmla="*/ 84 w 116"/>
                <a:gd name="T7" fmla="*/ 64 h 118"/>
                <a:gd name="T8" fmla="*/ 84 w 116"/>
                <a:gd name="T9" fmla="*/ 64 h 118"/>
                <a:gd name="T10" fmla="*/ 0 w 116"/>
                <a:gd name="T11" fmla="*/ 14 h 118"/>
                <a:gd name="T12" fmla="*/ 30 w 116"/>
                <a:gd name="T13" fmla="*/ 118 h 118"/>
                <a:gd name="T14" fmla="*/ 48 w 116"/>
                <a:gd name="T15" fmla="*/ 112 h 118"/>
                <a:gd name="T16" fmla="*/ 48 w 116"/>
                <a:gd name="T17" fmla="*/ 112 h 118"/>
                <a:gd name="T18" fmla="*/ 30 w 116"/>
                <a:gd name="T19" fmla="*/ 52 h 118"/>
                <a:gd name="T20" fmla="*/ 30 w 116"/>
                <a:gd name="T21" fmla="*/ 52 h 118"/>
                <a:gd name="T22" fmla="*/ 116 w 116"/>
                <a:gd name="T23" fmla="*/ 102 h 118"/>
                <a:gd name="T24" fmla="*/ 84 w 116"/>
                <a:gd name="T25" fmla="*/ 0 h 118"/>
                <a:gd name="T26" fmla="*/ 82 w 116"/>
                <a:gd name="T27" fmla="*/ 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6" h="118">
                  <a:moveTo>
                    <a:pt x="82" y="0"/>
                  </a:moveTo>
                  <a:lnTo>
                    <a:pt x="68" y="4"/>
                  </a:lnTo>
                  <a:lnTo>
                    <a:pt x="84" y="64"/>
                  </a:lnTo>
                  <a:lnTo>
                    <a:pt x="0" y="14"/>
                  </a:lnTo>
                  <a:lnTo>
                    <a:pt x="30" y="118"/>
                  </a:lnTo>
                  <a:lnTo>
                    <a:pt x="48" y="112"/>
                  </a:lnTo>
                  <a:lnTo>
                    <a:pt x="30" y="52"/>
                  </a:lnTo>
                  <a:lnTo>
                    <a:pt x="116" y="102"/>
                  </a:lnTo>
                  <a:lnTo>
                    <a:pt x="84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" name="Freeform 197"/>
            <p:cNvSpPr>
              <a:spLocks/>
            </p:cNvSpPr>
            <p:nvPr/>
          </p:nvSpPr>
          <p:spPr bwMode="auto">
            <a:xfrm>
              <a:off x="3894" y="3322"/>
              <a:ext cx="54" cy="98"/>
            </a:xfrm>
            <a:custGeom>
              <a:avLst/>
              <a:gdLst>
                <a:gd name="T0" fmla="*/ 14 w 54"/>
                <a:gd name="T1" fmla="*/ 2 h 98"/>
                <a:gd name="T2" fmla="*/ 0 w 54"/>
                <a:gd name="T3" fmla="*/ 8 h 98"/>
                <a:gd name="T4" fmla="*/ 38 w 54"/>
                <a:gd name="T5" fmla="*/ 98 h 98"/>
                <a:gd name="T6" fmla="*/ 54 w 54"/>
                <a:gd name="T7" fmla="*/ 90 h 98"/>
                <a:gd name="T8" fmla="*/ 18 w 54"/>
                <a:gd name="T9" fmla="*/ 0 h 98"/>
                <a:gd name="T10" fmla="*/ 14 w 54"/>
                <a:gd name="T11" fmla="*/ 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98">
                  <a:moveTo>
                    <a:pt x="14" y="2"/>
                  </a:moveTo>
                  <a:lnTo>
                    <a:pt x="0" y="8"/>
                  </a:lnTo>
                  <a:lnTo>
                    <a:pt x="38" y="98"/>
                  </a:lnTo>
                  <a:lnTo>
                    <a:pt x="54" y="90"/>
                  </a:lnTo>
                  <a:lnTo>
                    <a:pt x="18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" name="Freeform 198"/>
            <p:cNvSpPr>
              <a:spLocks/>
            </p:cNvSpPr>
            <p:nvPr/>
          </p:nvSpPr>
          <p:spPr bwMode="auto">
            <a:xfrm>
              <a:off x="3894" y="3322"/>
              <a:ext cx="54" cy="98"/>
            </a:xfrm>
            <a:custGeom>
              <a:avLst/>
              <a:gdLst>
                <a:gd name="T0" fmla="*/ 14 w 54"/>
                <a:gd name="T1" fmla="*/ 2 h 98"/>
                <a:gd name="T2" fmla="*/ 0 w 54"/>
                <a:gd name="T3" fmla="*/ 8 h 98"/>
                <a:gd name="T4" fmla="*/ 38 w 54"/>
                <a:gd name="T5" fmla="*/ 98 h 98"/>
                <a:gd name="T6" fmla="*/ 54 w 54"/>
                <a:gd name="T7" fmla="*/ 90 h 98"/>
                <a:gd name="T8" fmla="*/ 18 w 54"/>
                <a:gd name="T9" fmla="*/ 0 h 98"/>
                <a:gd name="T10" fmla="*/ 14 w 54"/>
                <a:gd name="T11" fmla="*/ 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98">
                  <a:moveTo>
                    <a:pt x="14" y="2"/>
                  </a:moveTo>
                  <a:lnTo>
                    <a:pt x="0" y="8"/>
                  </a:lnTo>
                  <a:lnTo>
                    <a:pt x="38" y="98"/>
                  </a:lnTo>
                  <a:lnTo>
                    <a:pt x="54" y="90"/>
                  </a:lnTo>
                  <a:lnTo>
                    <a:pt x="18" y="0"/>
                  </a:lnTo>
                  <a:lnTo>
                    <a:pt x="1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" name="Freeform 199"/>
            <p:cNvSpPr>
              <a:spLocks noEditPoints="1"/>
            </p:cNvSpPr>
            <p:nvPr/>
          </p:nvSpPr>
          <p:spPr bwMode="auto">
            <a:xfrm>
              <a:off x="3960" y="3290"/>
              <a:ext cx="92" cy="116"/>
            </a:xfrm>
            <a:custGeom>
              <a:avLst/>
              <a:gdLst>
                <a:gd name="T0" fmla="*/ 20 w 92"/>
                <a:gd name="T1" fmla="*/ 36 h 116"/>
                <a:gd name="T2" fmla="*/ 20 w 92"/>
                <a:gd name="T3" fmla="*/ 36 h 116"/>
                <a:gd name="T4" fmla="*/ 40 w 92"/>
                <a:gd name="T5" fmla="*/ 54 h 116"/>
                <a:gd name="T6" fmla="*/ 40 w 92"/>
                <a:gd name="T7" fmla="*/ 54 h 116"/>
                <a:gd name="T8" fmla="*/ 22 w 92"/>
                <a:gd name="T9" fmla="*/ 64 h 116"/>
                <a:gd name="T10" fmla="*/ 22 w 92"/>
                <a:gd name="T11" fmla="*/ 64 h 116"/>
                <a:gd name="T12" fmla="*/ 20 w 92"/>
                <a:gd name="T13" fmla="*/ 36 h 116"/>
                <a:gd name="T14" fmla="*/ 0 w 92"/>
                <a:gd name="T15" fmla="*/ 8 h 116"/>
                <a:gd name="T16" fmla="*/ 6 w 92"/>
                <a:gd name="T17" fmla="*/ 116 h 116"/>
                <a:gd name="T18" fmla="*/ 24 w 92"/>
                <a:gd name="T19" fmla="*/ 108 h 116"/>
                <a:gd name="T20" fmla="*/ 24 w 92"/>
                <a:gd name="T21" fmla="*/ 108 h 116"/>
                <a:gd name="T22" fmla="*/ 22 w 92"/>
                <a:gd name="T23" fmla="*/ 82 h 116"/>
                <a:gd name="T24" fmla="*/ 22 w 92"/>
                <a:gd name="T25" fmla="*/ 82 h 116"/>
                <a:gd name="T26" fmla="*/ 56 w 92"/>
                <a:gd name="T27" fmla="*/ 66 h 116"/>
                <a:gd name="T28" fmla="*/ 56 w 92"/>
                <a:gd name="T29" fmla="*/ 66 h 116"/>
                <a:gd name="T30" fmla="*/ 74 w 92"/>
                <a:gd name="T31" fmla="*/ 80 h 116"/>
                <a:gd name="T32" fmla="*/ 92 w 92"/>
                <a:gd name="T33" fmla="*/ 72 h 116"/>
                <a:gd name="T34" fmla="*/ 0 w 92"/>
                <a:gd name="T35" fmla="*/ 0 h 116"/>
                <a:gd name="T36" fmla="*/ 0 w 92"/>
                <a:gd name="T37" fmla="*/ 8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2" h="116">
                  <a:moveTo>
                    <a:pt x="20" y="36"/>
                  </a:moveTo>
                  <a:lnTo>
                    <a:pt x="20" y="36"/>
                  </a:lnTo>
                  <a:lnTo>
                    <a:pt x="40" y="54"/>
                  </a:lnTo>
                  <a:lnTo>
                    <a:pt x="22" y="64"/>
                  </a:lnTo>
                  <a:lnTo>
                    <a:pt x="20" y="36"/>
                  </a:lnTo>
                  <a:close/>
                  <a:moveTo>
                    <a:pt x="0" y="8"/>
                  </a:moveTo>
                  <a:lnTo>
                    <a:pt x="6" y="116"/>
                  </a:lnTo>
                  <a:lnTo>
                    <a:pt x="24" y="108"/>
                  </a:lnTo>
                  <a:lnTo>
                    <a:pt x="22" y="82"/>
                  </a:lnTo>
                  <a:lnTo>
                    <a:pt x="56" y="66"/>
                  </a:lnTo>
                  <a:lnTo>
                    <a:pt x="74" y="80"/>
                  </a:lnTo>
                  <a:lnTo>
                    <a:pt x="92" y="7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" name="Freeform 200"/>
            <p:cNvSpPr>
              <a:spLocks/>
            </p:cNvSpPr>
            <p:nvPr/>
          </p:nvSpPr>
          <p:spPr bwMode="auto">
            <a:xfrm>
              <a:off x="3980" y="3326"/>
              <a:ext cx="20" cy="28"/>
            </a:xfrm>
            <a:custGeom>
              <a:avLst/>
              <a:gdLst>
                <a:gd name="T0" fmla="*/ 0 w 20"/>
                <a:gd name="T1" fmla="*/ 0 h 28"/>
                <a:gd name="T2" fmla="*/ 0 w 20"/>
                <a:gd name="T3" fmla="*/ 0 h 28"/>
                <a:gd name="T4" fmla="*/ 20 w 20"/>
                <a:gd name="T5" fmla="*/ 18 h 28"/>
                <a:gd name="T6" fmla="*/ 20 w 20"/>
                <a:gd name="T7" fmla="*/ 18 h 28"/>
                <a:gd name="T8" fmla="*/ 2 w 20"/>
                <a:gd name="T9" fmla="*/ 28 h 28"/>
                <a:gd name="T10" fmla="*/ 2 w 20"/>
                <a:gd name="T11" fmla="*/ 28 h 28"/>
                <a:gd name="T12" fmla="*/ 0 w 2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8">
                  <a:moveTo>
                    <a:pt x="0" y="0"/>
                  </a:moveTo>
                  <a:lnTo>
                    <a:pt x="0" y="0"/>
                  </a:lnTo>
                  <a:lnTo>
                    <a:pt x="20" y="18"/>
                  </a:lnTo>
                  <a:lnTo>
                    <a:pt x="2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0" name="Freeform 201"/>
            <p:cNvSpPr>
              <a:spLocks/>
            </p:cNvSpPr>
            <p:nvPr/>
          </p:nvSpPr>
          <p:spPr bwMode="auto">
            <a:xfrm>
              <a:off x="3960" y="3290"/>
              <a:ext cx="92" cy="116"/>
            </a:xfrm>
            <a:custGeom>
              <a:avLst/>
              <a:gdLst>
                <a:gd name="T0" fmla="*/ 0 w 92"/>
                <a:gd name="T1" fmla="*/ 8 h 116"/>
                <a:gd name="T2" fmla="*/ 6 w 92"/>
                <a:gd name="T3" fmla="*/ 116 h 116"/>
                <a:gd name="T4" fmla="*/ 24 w 92"/>
                <a:gd name="T5" fmla="*/ 108 h 116"/>
                <a:gd name="T6" fmla="*/ 24 w 92"/>
                <a:gd name="T7" fmla="*/ 108 h 116"/>
                <a:gd name="T8" fmla="*/ 22 w 92"/>
                <a:gd name="T9" fmla="*/ 82 h 116"/>
                <a:gd name="T10" fmla="*/ 22 w 92"/>
                <a:gd name="T11" fmla="*/ 82 h 116"/>
                <a:gd name="T12" fmla="*/ 56 w 92"/>
                <a:gd name="T13" fmla="*/ 66 h 116"/>
                <a:gd name="T14" fmla="*/ 56 w 92"/>
                <a:gd name="T15" fmla="*/ 66 h 116"/>
                <a:gd name="T16" fmla="*/ 74 w 92"/>
                <a:gd name="T17" fmla="*/ 80 h 116"/>
                <a:gd name="T18" fmla="*/ 92 w 92"/>
                <a:gd name="T19" fmla="*/ 72 h 116"/>
                <a:gd name="T20" fmla="*/ 0 w 92"/>
                <a:gd name="T21" fmla="*/ 0 h 116"/>
                <a:gd name="T22" fmla="*/ 0 w 92"/>
                <a:gd name="T23" fmla="*/ 8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2" h="116">
                  <a:moveTo>
                    <a:pt x="0" y="8"/>
                  </a:moveTo>
                  <a:lnTo>
                    <a:pt x="6" y="116"/>
                  </a:lnTo>
                  <a:lnTo>
                    <a:pt x="24" y="108"/>
                  </a:lnTo>
                  <a:lnTo>
                    <a:pt x="22" y="82"/>
                  </a:lnTo>
                  <a:lnTo>
                    <a:pt x="56" y="66"/>
                  </a:lnTo>
                  <a:lnTo>
                    <a:pt x="74" y="80"/>
                  </a:lnTo>
                  <a:lnTo>
                    <a:pt x="92" y="7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1" name="Freeform 202"/>
            <p:cNvSpPr>
              <a:spLocks/>
            </p:cNvSpPr>
            <p:nvPr/>
          </p:nvSpPr>
          <p:spPr bwMode="auto">
            <a:xfrm>
              <a:off x="3244" y="3296"/>
              <a:ext cx="102" cy="102"/>
            </a:xfrm>
            <a:custGeom>
              <a:avLst/>
              <a:gdLst>
                <a:gd name="T0" fmla="*/ 102 w 102"/>
                <a:gd name="T1" fmla="*/ 40 h 102"/>
                <a:gd name="T2" fmla="*/ 98 w 102"/>
                <a:gd name="T3" fmla="*/ 30 h 102"/>
                <a:gd name="T4" fmla="*/ 98 w 102"/>
                <a:gd name="T5" fmla="*/ 30 h 102"/>
                <a:gd name="T6" fmla="*/ 96 w 102"/>
                <a:gd name="T7" fmla="*/ 28 h 102"/>
                <a:gd name="T8" fmla="*/ 94 w 102"/>
                <a:gd name="T9" fmla="*/ 24 h 102"/>
                <a:gd name="T10" fmla="*/ 94 w 102"/>
                <a:gd name="T11" fmla="*/ 24 h 102"/>
                <a:gd name="T12" fmla="*/ 92 w 102"/>
                <a:gd name="T13" fmla="*/ 20 h 102"/>
                <a:gd name="T14" fmla="*/ 92 w 102"/>
                <a:gd name="T15" fmla="*/ 20 h 102"/>
                <a:gd name="T16" fmla="*/ 92 w 102"/>
                <a:gd name="T17" fmla="*/ 20 h 102"/>
                <a:gd name="T18" fmla="*/ 82 w 102"/>
                <a:gd name="T19" fmla="*/ 10 h 102"/>
                <a:gd name="T20" fmla="*/ 64 w 102"/>
                <a:gd name="T21" fmla="*/ 2 h 102"/>
                <a:gd name="T22" fmla="*/ 44 w 102"/>
                <a:gd name="T23" fmla="*/ 0 h 102"/>
                <a:gd name="T24" fmla="*/ 34 w 102"/>
                <a:gd name="T25" fmla="*/ 4 h 102"/>
                <a:gd name="T26" fmla="*/ 18 w 102"/>
                <a:gd name="T27" fmla="*/ 14 h 102"/>
                <a:gd name="T28" fmla="*/ 10 w 102"/>
                <a:gd name="T29" fmla="*/ 20 h 102"/>
                <a:gd name="T30" fmla="*/ 2 w 102"/>
                <a:gd name="T31" fmla="*/ 38 h 102"/>
                <a:gd name="T32" fmla="*/ 2 w 102"/>
                <a:gd name="T33" fmla="*/ 58 h 102"/>
                <a:gd name="T34" fmla="*/ 8 w 102"/>
                <a:gd name="T35" fmla="*/ 76 h 102"/>
                <a:gd name="T36" fmla="*/ 20 w 102"/>
                <a:gd name="T37" fmla="*/ 92 h 102"/>
                <a:gd name="T38" fmla="*/ 32 w 102"/>
                <a:gd name="T39" fmla="*/ 98 h 102"/>
                <a:gd name="T40" fmla="*/ 44 w 102"/>
                <a:gd name="T41" fmla="*/ 102 h 102"/>
                <a:gd name="T42" fmla="*/ 60 w 102"/>
                <a:gd name="T43" fmla="*/ 102 h 102"/>
                <a:gd name="T44" fmla="*/ 70 w 102"/>
                <a:gd name="T45" fmla="*/ 98 h 102"/>
                <a:gd name="T46" fmla="*/ 64 w 102"/>
                <a:gd name="T47" fmla="*/ 82 h 102"/>
                <a:gd name="T48" fmla="*/ 54 w 102"/>
                <a:gd name="T49" fmla="*/ 84 h 102"/>
                <a:gd name="T50" fmla="*/ 44 w 102"/>
                <a:gd name="T51" fmla="*/ 84 h 102"/>
                <a:gd name="T52" fmla="*/ 32 w 102"/>
                <a:gd name="T53" fmla="*/ 78 h 102"/>
                <a:gd name="T54" fmla="*/ 26 w 102"/>
                <a:gd name="T55" fmla="*/ 72 h 102"/>
                <a:gd name="T56" fmla="*/ 20 w 102"/>
                <a:gd name="T57" fmla="*/ 62 h 102"/>
                <a:gd name="T58" fmla="*/ 18 w 102"/>
                <a:gd name="T59" fmla="*/ 50 h 102"/>
                <a:gd name="T60" fmla="*/ 22 w 102"/>
                <a:gd name="T61" fmla="*/ 38 h 102"/>
                <a:gd name="T62" fmla="*/ 26 w 102"/>
                <a:gd name="T63" fmla="*/ 32 h 102"/>
                <a:gd name="T64" fmla="*/ 36 w 102"/>
                <a:gd name="T65" fmla="*/ 22 h 102"/>
                <a:gd name="T66" fmla="*/ 48 w 102"/>
                <a:gd name="T67" fmla="*/ 18 h 102"/>
                <a:gd name="T68" fmla="*/ 60 w 102"/>
                <a:gd name="T69" fmla="*/ 18 h 102"/>
                <a:gd name="T70" fmla="*/ 72 w 102"/>
                <a:gd name="T71" fmla="*/ 24 h 102"/>
                <a:gd name="T72" fmla="*/ 78 w 102"/>
                <a:gd name="T73" fmla="*/ 32 h 102"/>
                <a:gd name="T74" fmla="*/ 82 w 102"/>
                <a:gd name="T75" fmla="*/ 38 h 102"/>
                <a:gd name="T76" fmla="*/ 102 w 102"/>
                <a:gd name="T77" fmla="*/ 40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02">
                  <a:moveTo>
                    <a:pt x="102" y="40"/>
                  </a:moveTo>
                  <a:lnTo>
                    <a:pt x="102" y="40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96" y="28"/>
                  </a:lnTo>
                  <a:lnTo>
                    <a:pt x="94" y="24"/>
                  </a:lnTo>
                  <a:lnTo>
                    <a:pt x="92" y="20"/>
                  </a:lnTo>
                  <a:lnTo>
                    <a:pt x="82" y="10"/>
                  </a:lnTo>
                  <a:lnTo>
                    <a:pt x="74" y="6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10" y="20"/>
                  </a:lnTo>
                  <a:lnTo>
                    <a:pt x="6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8" y="76"/>
                  </a:lnTo>
                  <a:lnTo>
                    <a:pt x="14" y="84"/>
                  </a:lnTo>
                  <a:lnTo>
                    <a:pt x="20" y="92"/>
                  </a:lnTo>
                  <a:lnTo>
                    <a:pt x="32" y="98"/>
                  </a:lnTo>
                  <a:lnTo>
                    <a:pt x="44" y="102"/>
                  </a:lnTo>
                  <a:lnTo>
                    <a:pt x="50" y="102"/>
                  </a:lnTo>
                  <a:lnTo>
                    <a:pt x="60" y="102"/>
                  </a:lnTo>
                  <a:lnTo>
                    <a:pt x="70" y="98"/>
                  </a:lnTo>
                  <a:lnTo>
                    <a:pt x="64" y="82"/>
                  </a:lnTo>
                  <a:lnTo>
                    <a:pt x="54" y="84"/>
                  </a:lnTo>
                  <a:lnTo>
                    <a:pt x="44" y="84"/>
                  </a:lnTo>
                  <a:lnTo>
                    <a:pt x="38" y="80"/>
                  </a:lnTo>
                  <a:lnTo>
                    <a:pt x="32" y="78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20" y="62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6" y="22"/>
                  </a:lnTo>
                  <a:lnTo>
                    <a:pt x="40" y="20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32"/>
                  </a:lnTo>
                  <a:lnTo>
                    <a:pt x="82" y="38"/>
                  </a:lnTo>
                  <a:lnTo>
                    <a:pt x="84" y="44"/>
                  </a:lnTo>
                  <a:lnTo>
                    <a:pt x="10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Freeform 203"/>
            <p:cNvSpPr>
              <a:spLocks/>
            </p:cNvSpPr>
            <p:nvPr/>
          </p:nvSpPr>
          <p:spPr bwMode="auto">
            <a:xfrm>
              <a:off x="3244" y="3296"/>
              <a:ext cx="102" cy="102"/>
            </a:xfrm>
            <a:custGeom>
              <a:avLst/>
              <a:gdLst>
                <a:gd name="T0" fmla="*/ 102 w 102"/>
                <a:gd name="T1" fmla="*/ 40 h 102"/>
                <a:gd name="T2" fmla="*/ 98 w 102"/>
                <a:gd name="T3" fmla="*/ 30 h 102"/>
                <a:gd name="T4" fmla="*/ 98 w 102"/>
                <a:gd name="T5" fmla="*/ 30 h 102"/>
                <a:gd name="T6" fmla="*/ 96 w 102"/>
                <a:gd name="T7" fmla="*/ 28 h 102"/>
                <a:gd name="T8" fmla="*/ 94 w 102"/>
                <a:gd name="T9" fmla="*/ 24 h 102"/>
                <a:gd name="T10" fmla="*/ 94 w 102"/>
                <a:gd name="T11" fmla="*/ 24 h 102"/>
                <a:gd name="T12" fmla="*/ 92 w 102"/>
                <a:gd name="T13" fmla="*/ 20 h 102"/>
                <a:gd name="T14" fmla="*/ 92 w 102"/>
                <a:gd name="T15" fmla="*/ 20 h 102"/>
                <a:gd name="T16" fmla="*/ 92 w 102"/>
                <a:gd name="T17" fmla="*/ 20 h 102"/>
                <a:gd name="T18" fmla="*/ 82 w 102"/>
                <a:gd name="T19" fmla="*/ 10 h 102"/>
                <a:gd name="T20" fmla="*/ 64 w 102"/>
                <a:gd name="T21" fmla="*/ 2 h 102"/>
                <a:gd name="T22" fmla="*/ 44 w 102"/>
                <a:gd name="T23" fmla="*/ 0 h 102"/>
                <a:gd name="T24" fmla="*/ 34 w 102"/>
                <a:gd name="T25" fmla="*/ 4 h 102"/>
                <a:gd name="T26" fmla="*/ 18 w 102"/>
                <a:gd name="T27" fmla="*/ 14 h 102"/>
                <a:gd name="T28" fmla="*/ 10 w 102"/>
                <a:gd name="T29" fmla="*/ 20 h 102"/>
                <a:gd name="T30" fmla="*/ 2 w 102"/>
                <a:gd name="T31" fmla="*/ 38 h 102"/>
                <a:gd name="T32" fmla="*/ 2 w 102"/>
                <a:gd name="T33" fmla="*/ 58 h 102"/>
                <a:gd name="T34" fmla="*/ 8 w 102"/>
                <a:gd name="T35" fmla="*/ 76 h 102"/>
                <a:gd name="T36" fmla="*/ 20 w 102"/>
                <a:gd name="T37" fmla="*/ 92 h 102"/>
                <a:gd name="T38" fmla="*/ 32 w 102"/>
                <a:gd name="T39" fmla="*/ 98 h 102"/>
                <a:gd name="T40" fmla="*/ 44 w 102"/>
                <a:gd name="T41" fmla="*/ 102 h 102"/>
                <a:gd name="T42" fmla="*/ 60 w 102"/>
                <a:gd name="T43" fmla="*/ 102 h 102"/>
                <a:gd name="T44" fmla="*/ 70 w 102"/>
                <a:gd name="T45" fmla="*/ 98 h 102"/>
                <a:gd name="T46" fmla="*/ 64 w 102"/>
                <a:gd name="T47" fmla="*/ 82 h 102"/>
                <a:gd name="T48" fmla="*/ 54 w 102"/>
                <a:gd name="T49" fmla="*/ 84 h 102"/>
                <a:gd name="T50" fmla="*/ 44 w 102"/>
                <a:gd name="T51" fmla="*/ 84 h 102"/>
                <a:gd name="T52" fmla="*/ 32 w 102"/>
                <a:gd name="T53" fmla="*/ 78 h 102"/>
                <a:gd name="T54" fmla="*/ 26 w 102"/>
                <a:gd name="T55" fmla="*/ 72 h 102"/>
                <a:gd name="T56" fmla="*/ 20 w 102"/>
                <a:gd name="T57" fmla="*/ 62 h 102"/>
                <a:gd name="T58" fmla="*/ 18 w 102"/>
                <a:gd name="T59" fmla="*/ 50 h 102"/>
                <a:gd name="T60" fmla="*/ 22 w 102"/>
                <a:gd name="T61" fmla="*/ 38 h 102"/>
                <a:gd name="T62" fmla="*/ 26 w 102"/>
                <a:gd name="T63" fmla="*/ 32 h 102"/>
                <a:gd name="T64" fmla="*/ 36 w 102"/>
                <a:gd name="T65" fmla="*/ 22 h 102"/>
                <a:gd name="T66" fmla="*/ 48 w 102"/>
                <a:gd name="T67" fmla="*/ 18 h 102"/>
                <a:gd name="T68" fmla="*/ 60 w 102"/>
                <a:gd name="T69" fmla="*/ 18 h 102"/>
                <a:gd name="T70" fmla="*/ 72 w 102"/>
                <a:gd name="T71" fmla="*/ 24 h 102"/>
                <a:gd name="T72" fmla="*/ 78 w 102"/>
                <a:gd name="T73" fmla="*/ 32 h 102"/>
                <a:gd name="T74" fmla="*/ 82 w 102"/>
                <a:gd name="T75" fmla="*/ 38 h 102"/>
                <a:gd name="T76" fmla="*/ 102 w 102"/>
                <a:gd name="T77" fmla="*/ 40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02">
                  <a:moveTo>
                    <a:pt x="102" y="40"/>
                  </a:moveTo>
                  <a:lnTo>
                    <a:pt x="102" y="40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96" y="28"/>
                  </a:lnTo>
                  <a:lnTo>
                    <a:pt x="94" y="24"/>
                  </a:lnTo>
                  <a:lnTo>
                    <a:pt x="92" y="20"/>
                  </a:lnTo>
                  <a:lnTo>
                    <a:pt x="82" y="10"/>
                  </a:lnTo>
                  <a:lnTo>
                    <a:pt x="74" y="6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10" y="20"/>
                  </a:lnTo>
                  <a:lnTo>
                    <a:pt x="6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8" y="76"/>
                  </a:lnTo>
                  <a:lnTo>
                    <a:pt x="14" y="84"/>
                  </a:lnTo>
                  <a:lnTo>
                    <a:pt x="20" y="92"/>
                  </a:lnTo>
                  <a:lnTo>
                    <a:pt x="32" y="98"/>
                  </a:lnTo>
                  <a:lnTo>
                    <a:pt x="44" y="102"/>
                  </a:lnTo>
                  <a:lnTo>
                    <a:pt x="50" y="102"/>
                  </a:lnTo>
                  <a:lnTo>
                    <a:pt x="60" y="102"/>
                  </a:lnTo>
                  <a:lnTo>
                    <a:pt x="70" y="98"/>
                  </a:lnTo>
                  <a:lnTo>
                    <a:pt x="64" y="82"/>
                  </a:lnTo>
                  <a:lnTo>
                    <a:pt x="54" y="84"/>
                  </a:lnTo>
                  <a:lnTo>
                    <a:pt x="44" y="84"/>
                  </a:lnTo>
                  <a:lnTo>
                    <a:pt x="38" y="80"/>
                  </a:lnTo>
                  <a:lnTo>
                    <a:pt x="32" y="78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20" y="62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6" y="22"/>
                  </a:lnTo>
                  <a:lnTo>
                    <a:pt x="40" y="20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32"/>
                  </a:lnTo>
                  <a:lnTo>
                    <a:pt x="82" y="38"/>
                  </a:lnTo>
                  <a:lnTo>
                    <a:pt x="84" y="44"/>
                  </a:lnTo>
                  <a:lnTo>
                    <a:pt x="102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Freeform 204"/>
            <p:cNvSpPr>
              <a:spLocks/>
            </p:cNvSpPr>
            <p:nvPr/>
          </p:nvSpPr>
          <p:spPr bwMode="auto">
            <a:xfrm>
              <a:off x="3870" y="2476"/>
              <a:ext cx="422" cy="382"/>
            </a:xfrm>
            <a:custGeom>
              <a:avLst/>
              <a:gdLst>
                <a:gd name="T0" fmla="*/ 394 w 422"/>
                <a:gd name="T1" fmla="*/ 0 h 382"/>
                <a:gd name="T2" fmla="*/ 394 w 422"/>
                <a:gd name="T3" fmla="*/ 0 h 382"/>
                <a:gd name="T4" fmla="*/ 406 w 422"/>
                <a:gd name="T5" fmla="*/ 46 h 382"/>
                <a:gd name="T6" fmla="*/ 416 w 422"/>
                <a:gd name="T7" fmla="*/ 94 h 382"/>
                <a:gd name="T8" fmla="*/ 420 w 422"/>
                <a:gd name="T9" fmla="*/ 142 h 382"/>
                <a:gd name="T10" fmla="*/ 422 w 422"/>
                <a:gd name="T11" fmla="*/ 192 h 382"/>
                <a:gd name="T12" fmla="*/ 422 w 422"/>
                <a:gd name="T13" fmla="*/ 192 h 382"/>
                <a:gd name="T14" fmla="*/ 420 w 422"/>
                <a:gd name="T15" fmla="*/ 240 h 382"/>
                <a:gd name="T16" fmla="*/ 416 w 422"/>
                <a:gd name="T17" fmla="*/ 288 h 382"/>
                <a:gd name="T18" fmla="*/ 406 w 422"/>
                <a:gd name="T19" fmla="*/ 336 h 382"/>
                <a:gd name="T20" fmla="*/ 394 w 422"/>
                <a:gd name="T21" fmla="*/ 382 h 382"/>
                <a:gd name="T22" fmla="*/ 0 w 422"/>
                <a:gd name="T23" fmla="*/ 382 h 382"/>
                <a:gd name="T24" fmla="*/ 0 w 422"/>
                <a:gd name="T25" fmla="*/ 0 h 382"/>
                <a:gd name="T26" fmla="*/ 394 w 422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" h="382">
                  <a:moveTo>
                    <a:pt x="394" y="0"/>
                  </a:moveTo>
                  <a:lnTo>
                    <a:pt x="394" y="0"/>
                  </a:lnTo>
                  <a:lnTo>
                    <a:pt x="406" y="46"/>
                  </a:lnTo>
                  <a:lnTo>
                    <a:pt x="416" y="94"/>
                  </a:lnTo>
                  <a:lnTo>
                    <a:pt x="420" y="142"/>
                  </a:lnTo>
                  <a:lnTo>
                    <a:pt x="422" y="192"/>
                  </a:lnTo>
                  <a:lnTo>
                    <a:pt x="420" y="240"/>
                  </a:lnTo>
                  <a:lnTo>
                    <a:pt x="416" y="288"/>
                  </a:lnTo>
                  <a:lnTo>
                    <a:pt x="406" y="336"/>
                  </a:lnTo>
                  <a:lnTo>
                    <a:pt x="394" y="382"/>
                  </a:lnTo>
                  <a:lnTo>
                    <a:pt x="0" y="382"/>
                  </a:lnTo>
                  <a:lnTo>
                    <a:pt x="0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4" name="Freeform 205"/>
            <p:cNvSpPr>
              <a:spLocks/>
            </p:cNvSpPr>
            <p:nvPr/>
          </p:nvSpPr>
          <p:spPr bwMode="auto">
            <a:xfrm>
              <a:off x="3870" y="2476"/>
              <a:ext cx="422" cy="382"/>
            </a:xfrm>
            <a:custGeom>
              <a:avLst/>
              <a:gdLst>
                <a:gd name="T0" fmla="*/ 394 w 422"/>
                <a:gd name="T1" fmla="*/ 0 h 382"/>
                <a:gd name="T2" fmla="*/ 394 w 422"/>
                <a:gd name="T3" fmla="*/ 0 h 382"/>
                <a:gd name="T4" fmla="*/ 406 w 422"/>
                <a:gd name="T5" fmla="*/ 46 h 382"/>
                <a:gd name="T6" fmla="*/ 416 w 422"/>
                <a:gd name="T7" fmla="*/ 94 h 382"/>
                <a:gd name="T8" fmla="*/ 420 w 422"/>
                <a:gd name="T9" fmla="*/ 142 h 382"/>
                <a:gd name="T10" fmla="*/ 422 w 422"/>
                <a:gd name="T11" fmla="*/ 192 h 382"/>
                <a:gd name="T12" fmla="*/ 422 w 422"/>
                <a:gd name="T13" fmla="*/ 192 h 382"/>
                <a:gd name="T14" fmla="*/ 420 w 422"/>
                <a:gd name="T15" fmla="*/ 240 h 382"/>
                <a:gd name="T16" fmla="*/ 416 w 422"/>
                <a:gd name="T17" fmla="*/ 288 h 382"/>
                <a:gd name="T18" fmla="*/ 406 w 422"/>
                <a:gd name="T19" fmla="*/ 336 h 382"/>
                <a:gd name="T20" fmla="*/ 394 w 422"/>
                <a:gd name="T21" fmla="*/ 382 h 382"/>
                <a:gd name="T22" fmla="*/ 0 w 422"/>
                <a:gd name="T23" fmla="*/ 382 h 382"/>
                <a:gd name="T24" fmla="*/ 0 w 422"/>
                <a:gd name="T25" fmla="*/ 0 h 382"/>
                <a:gd name="T26" fmla="*/ 394 w 422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" h="382">
                  <a:moveTo>
                    <a:pt x="394" y="0"/>
                  </a:moveTo>
                  <a:lnTo>
                    <a:pt x="394" y="0"/>
                  </a:lnTo>
                  <a:lnTo>
                    <a:pt x="406" y="46"/>
                  </a:lnTo>
                  <a:lnTo>
                    <a:pt x="416" y="94"/>
                  </a:lnTo>
                  <a:lnTo>
                    <a:pt x="420" y="142"/>
                  </a:lnTo>
                  <a:lnTo>
                    <a:pt x="422" y="192"/>
                  </a:lnTo>
                  <a:lnTo>
                    <a:pt x="420" y="240"/>
                  </a:lnTo>
                  <a:lnTo>
                    <a:pt x="416" y="288"/>
                  </a:lnTo>
                  <a:lnTo>
                    <a:pt x="406" y="336"/>
                  </a:lnTo>
                  <a:lnTo>
                    <a:pt x="394" y="382"/>
                  </a:lnTo>
                  <a:lnTo>
                    <a:pt x="0" y="382"/>
                  </a:lnTo>
                  <a:lnTo>
                    <a:pt x="0" y="0"/>
                  </a:ln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" name="Freeform 206"/>
            <p:cNvSpPr>
              <a:spLocks/>
            </p:cNvSpPr>
            <p:nvPr/>
          </p:nvSpPr>
          <p:spPr bwMode="auto">
            <a:xfrm>
              <a:off x="2976" y="2476"/>
              <a:ext cx="422" cy="382"/>
            </a:xfrm>
            <a:custGeom>
              <a:avLst/>
              <a:gdLst>
                <a:gd name="T0" fmla="*/ 28 w 422"/>
                <a:gd name="T1" fmla="*/ 0 h 382"/>
                <a:gd name="T2" fmla="*/ 28 w 422"/>
                <a:gd name="T3" fmla="*/ 0 h 382"/>
                <a:gd name="T4" fmla="*/ 16 w 422"/>
                <a:gd name="T5" fmla="*/ 46 h 382"/>
                <a:gd name="T6" fmla="*/ 8 w 422"/>
                <a:gd name="T7" fmla="*/ 94 h 382"/>
                <a:gd name="T8" fmla="*/ 2 w 422"/>
                <a:gd name="T9" fmla="*/ 142 h 382"/>
                <a:gd name="T10" fmla="*/ 0 w 422"/>
                <a:gd name="T11" fmla="*/ 192 h 382"/>
                <a:gd name="T12" fmla="*/ 0 w 422"/>
                <a:gd name="T13" fmla="*/ 192 h 382"/>
                <a:gd name="T14" fmla="*/ 2 w 422"/>
                <a:gd name="T15" fmla="*/ 240 h 382"/>
                <a:gd name="T16" fmla="*/ 8 w 422"/>
                <a:gd name="T17" fmla="*/ 288 h 382"/>
                <a:gd name="T18" fmla="*/ 16 w 422"/>
                <a:gd name="T19" fmla="*/ 336 h 382"/>
                <a:gd name="T20" fmla="*/ 28 w 422"/>
                <a:gd name="T21" fmla="*/ 382 h 382"/>
                <a:gd name="T22" fmla="*/ 422 w 422"/>
                <a:gd name="T23" fmla="*/ 382 h 382"/>
                <a:gd name="T24" fmla="*/ 422 w 422"/>
                <a:gd name="T25" fmla="*/ 0 h 382"/>
                <a:gd name="T26" fmla="*/ 28 w 422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" h="382">
                  <a:moveTo>
                    <a:pt x="28" y="0"/>
                  </a:moveTo>
                  <a:lnTo>
                    <a:pt x="28" y="0"/>
                  </a:lnTo>
                  <a:lnTo>
                    <a:pt x="16" y="46"/>
                  </a:lnTo>
                  <a:lnTo>
                    <a:pt x="8" y="94"/>
                  </a:lnTo>
                  <a:lnTo>
                    <a:pt x="2" y="142"/>
                  </a:lnTo>
                  <a:lnTo>
                    <a:pt x="0" y="192"/>
                  </a:lnTo>
                  <a:lnTo>
                    <a:pt x="2" y="240"/>
                  </a:lnTo>
                  <a:lnTo>
                    <a:pt x="8" y="288"/>
                  </a:lnTo>
                  <a:lnTo>
                    <a:pt x="16" y="336"/>
                  </a:lnTo>
                  <a:lnTo>
                    <a:pt x="28" y="382"/>
                  </a:lnTo>
                  <a:lnTo>
                    <a:pt x="422" y="382"/>
                  </a:lnTo>
                  <a:lnTo>
                    <a:pt x="4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Freeform 207"/>
            <p:cNvSpPr>
              <a:spLocks/>
            </p:cNvSpPr>
            <p:nvPr/>
          </p:nvSpPr>
          <p:spPr bwMode="auto">
            <a:xfrm>
              <a:off x="2976" y="2476"/>
              <a:ext cx="422" cy="382"/>
            </a:xfrm>
            <a:custGeom>
              <a:avLst/>
              <a:gdLst>
                <a:gd name="T0" fmla="*/ 28 w 422"/>
                <a:gd name="T1" fmla="*/ 0 h 382"/>
                <a:gd name="T2" fmla="*/ 28 w 422"/>
                <a:gd name="T3" fmla="*/ 0 h 382"/>
                <a:gd name="T4" fmla="*/ 16 w 422"/>
                <a:gd name="T5" fmla="*/ 46 h 382"/>
                <a:gd name="T6" fmla="*/ 8 w 422"/>
                <a:gd name="T7" fmla="*/ 94 h 382"/>
                <a:gd name="T8" fmla="*/ 2 w 422"/>
                <a:gd name="T9" fmla="*/ 142 h 382"/>
                <a:gd name="T10" fmla="*/ 0 w 422"/>
                <a:gd name="T11" fmla="*/ 192 h 382"/>
                <a:gd name="T12" fmla="*/ 0 w 422"/>
                <a:gd name="T13" fmla="*/ 192 h 382"/>
                <a:gd name="T14" fmla="*/ 2 w 422"/>
                <a:gd name="T15" fmla="*/ 240 h 382"/>
                <a:gd name="T16" fmla="*/ 8 w 422"/>
                <a:gd name="T17" fmla="*/ 288 h 382"/>
                <a:gd name="T18" fmla="*/ 16 w 422"/>
                <a:gd name="T19" fmla="*/ 336 h 382"/>
                <a:gd name="T20" fmla="*/ 28 w 422"/>
                <a:gd name="T21" fmla="*/ 382 h 382"/>
                <a:gd name="T22" fmla="*/ 422 w 422"/>
                <a:gd name="T23" fmla="*/ 382 h 382"/>
                <a:gd name="T24" fmla="*/ 422 w 422"/>
                <a:gd name="T25" fmla="*/ 0 h 382"/>
                <a:gd name="T26" fmla="*/ 28 w 422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" h="382">
                  <a:moveTo>
                    <a:pt x="28" y="0"/>
                  </a:moveTo>
                  <a:lnTo>
                    <a:pt x="28" y="0"/>
                  </a:lnTo>
                  <a:lnTo>
                    <a:pt x="16" y="46"/>
                  </a:lnTo>
                  <a:lnTo>
                    <a:pt x="8" y="94"/>
                  </a:lnTo>
                  <a:lnTo>
                    <a:pt x="2" y="142"/>
                  </a:lnTo>
                  <a:lnTo>
                    <a:pt x="0" y="192"/>
                  </a:lnTo>
                  <a:lnTo>
                    <a:pt x="2" y="240"/>
                  </a:lnTo>
                  <a:lnTo>
                    <a:pt x="8" y="288"/>
                  </a:lnTo>
                  <a:lnTo>
                    <a:pt x="16" y="336"/>
                  </a:lnTo>
                  <a:lnTo>
                    <a:pt x="28" y="382"/>
                  </a:lnTo>
                  <a:lnTo>
                    <a:pt x="422" y="382"/>
                  </a:lnTo>
                  <a:lnTo>
                    <a:pt x="422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7" name="Freeform 208"/>
            <p:cNvSpPr>
              <a:spLocks noEditPoints="1"/>
            </p:cNvSpPr>
            <p:nvPr/>
          </p:nvSpPr>
          <p:spPr bwMode="auto">
            <a:xfrm>
              <a:off x="3008" y="2490"/>
              <a:ext cx="356" cy="354"/>
            </a:xfrm>
            <a:custGeom>
              <a:avLst/>
              <a:gdLst>
                <a:gd name="T0" fmla="*/ 28 w 356"/>
                <a:gd name="T1" fmla="*/ 274 h 354"/>
                <a:gd name="T2" fmla="*/ 74 w 356"/>
                <a:gd name="T3" fmla="*/ 286 h 354"/>
                <a:gd name="T4" fmla="*/ 72 w 356"/>
                <a:gd name="T5" fmla="*/ 234 h 354"/>
                <a:gd name="T6" fmla="*/ 76 w 356"/>
                <a:gd name="T7" fmla="*/ 246 h 354"/>
                <a:gd name="T8" fmla="*/ 124 w 356"/>
                <a:gd name="T9" fmla="*/ 222 h 354"/>
                <a:gd name="T10" fmla="*/ 122 w 356"/>
                <a:gd name="T11" fmla="*/ 242 h 354"/>
                <a:gd name="T12" fmla="*/ 136 w 356"/>
                <a:gd name="T13" fmla="*/ 264 h 354"/>
                <a:gd name="T14" fmla="*/ 166 w 356"/>
                <a:gd name="T15" fmla="*/ 248 h 354"/>
                <a:gd name="T16" fmla="*/ 222 w 356"/>
                <a:gd name="T17" fmla="*/ 156 h 354"/>
                <a:gd name="T18" fmla="*/ 244 w 356"/>
                <a:gd name="T19" fmla="*/ 148 h 354"/>
                <a:gd name="T20" fmla="*/ 278 w 356"/>
                <a:gd name="T21" fmla="*/ 218 h 354"/>
                <a:gd name="T22" fmla="*/ 264 w 356"/>
                <a:gd name="T23" fmla="*/ 218 h 354"/>
                <a:gd name="T24" fmla="*/ 238 w 356"/>
                <a:gd name="T25" fmla="*/ 220 h 354"/>
                <a:gd name="T26" fmla="*/ 206 w 356"/>
                <a:gd name="T27" fmla="*/ 260 h 354"/>
                <a:gd name="T28" fmla="*/ 222 w 356"/>
                <a:gd name="T29" fmla="*/ 164 h 354"/>
                <a:gd name="T30" fmla="*/ 210 w 356"/>
                <a:gd name="T31" fmla="*/ 186 h 354"/>
                <a:gd name="T32" fmla="*/ 212 w 356"/>
                <a:gd name="T33" fmla="*/ 142 h 354"/>
                <a:gd name="T34" fmla="*/ 194 w 356"/>
                <a:gd name="T35" fmla="*/ 238 h 354"/>
                <a:gd name="T36" fmla="*/ 210 w 356"/>
                <a:gd name="T37" fmla="*/ 164 h 354"/>
                <a:gd name="T38" fmla="*/ 190 w 356"/>
                <a:gd name="T39" fmla="*/ 230 h 354"/>
                <a:gd name="T40" fmla="*/ 196 w 356"/>
                <a:gd name="T41" fmla="*/ 182 h 354"/>
                <a:gd name="T42" fmla="*/ 196 w 356"/>
                <a:gd name="T43" fmla="*/ 160 h 354"/>
                <a:gd name="T44" fmla="*/ 180 w 356"/>
                <a:gd name="T45" fmla="*/ 230 h 354"/>
                <a:gd name="T46" fmla="*/ 172 w 356"/>
                <a:gd name="T47" fmla="*/ 254 h 354"/>
                <a:gd name="T48" fmla="*/ 288 w 356"/>
                <a:gd name="T49" fmla="*/ 238 h 354"/>
                <a:gd name="T50" fmla="*/ 226 w 356"/>
                <a:gd name="T51" fmla="*/ 62 h 354"/>
                <a:gd name="T52" fmla="*/ 164 w 356"/>
                <a:gd name="T53" fmla="*/ 150 h 354"/>
                <a:gd name="T54" fmla="*/ 158 w 356"/>
                <a:gd name="T55" fmla="*/ 146 h 354"/>
                <a:gd name="T56" fmla="*/ 140 w 356"/>
                <a:gd name="T57" fmla="*/ 146 h 354"/>
                <a:gd name="T58" fmla="*/ 138 w 356"/>
                <a:gd name="T59" fmla="*/ 138 h 354"/>
                <a:gd name="T60" fmla="*/ 116 w 356"/>
                <a:gd name="T61" fmla="*/ 224 h 354"/>
                <a:gd name="T62" fmla="*/ 34 w 356"/>
                <a:gd name="T63" fmla="*/ 180 h 354"/>
                <a:gd name="T64" fmla="*/ 72 w 356"/>
                <a:gd name="T65" fmla="*/ 212 h 354"/>
                <a:gd name="T66" fmla="*/ 88 w 356"/>
                <a:gd name="T67" fmla="*/ 172 h 354"/>
                <a:gd name="T68" fmla="*/ 116 w 356"/>
                <a:gd name="T69" fmla="*/ 84 h 354"/>
                <a:gd name="T70" fmla="*/ 142 w 356"/>
                <a:gd name="T71" fmla="*/ 52 h 354"/>
                <a:gd name="T72" fmla="*/ 82 w 356"/>
                <a:gd name="T73" fmla="*/ 26 h 354"/>
                <a:gd name="T74" fmla="*/ 120 w 356"/>
                <a:gd name="T75" fmla="*/ 16 h 354"/>
                <a:gd name="T76" fmla="*/ 116 w 356"/>
                <a:gd name="T77" fmla="*/ 2 h 354"/>
                <a:gd name="T78" fmla="*/ 174 w 356"/>
                <a:gd name="T79" fmla="*/ 60 h 354"/>
                <a:gd name="T80" fmla="*/ 176 w 356"/>
                <a:gd name="T81" fmla="*/ 134 h 354"/>
                <a:gd name="T82" fmla="*/ 204 w 356"/>
                <a:gd name="T83" fmla="*/ 80 h 354"/>
                <a:gd name="T84" fmla="*/ 218 w 356"/>
                <a:gd name="T85" fmla="*/ 42 h 354"/>
                <a:gd name="T86" fmla="*/ 176 w 356"/>
                <a:gd name="T87" fmla="*/ 50 h 354"/>
                <a:gd name="T88" fmla="*/ 208 w 356"/>
                <a:gd name="T89" fmla="*/ 44 h 354"/>
                <a:gd name="T90" fmla="*/ 232 w 356"/>
                <a:gd name="T91" fmla="*/ 70 h 354"/>
                <a:gd name="T92" fmla="*/ 250 w 356"/>
                <a:gd name="T93" fmla="*/ 92 h 354"/>
                <a:gd name="T94" fmla="*/ 296 w 356"/>
                <a:gd name="T95" fmla="*/ 94 h 354"/>
                <a:gd name="T96" fmla="*/ 280 w 356"/>
                <a:gd name="T97" fmla="*/ 74 h 354"/>
                <a:gd name="T98" fmla="*/ 284 w 356"/>
                <a:gd name="T99" fmla="*/ 54 h 354"/>
                <a:gd name="T100" fmla="*/ 342 w 356"/>
                <a:gd name="T101" fmla="*/ 62 h 354"/>
                <a:gd name="T102" fmla="*/ 342 w 356"/>
                <a:gd name="T103" fmla="*/ 74 h 354"/>
                <a:gd name="T104" fmla="*/ 324 w 356"/>
                <a:gd name="T105" fmla="*/ 232 h 354"/>
                <a:gd name="T106" fmla="*/ 328 w 356"/>
                <a:gd name="T107" fmla="*/ 266 h 354"/>
                <a:gd name="T108" fmla="*/ 266 w 356"/>
                <a:gd name="T109" fmla="*/ 308 h 354"/>
                <a:gd name="T110" fmla="*/ 298 w 356"/>
                <a:gd name="T111" fmla="*/ 326 h 354"/>
                <a:gd name="T112" fmla="*/ 292 w 356"/>
                <a:gd name="T113" fmla="*/ 344 h 354"/>
                <a:gd name="T114" fmla="*/ 222 w 356"/>
                <a:gd name="T115" fmla="*/ 344 h 354"/>
                <a:gd name="T116" fmla="*/ 154 w 356"/>
                <a:gd name="T117" fmla="*/ 346 h 354"/>
                <a:gd name="T118" fmla="*/ 88 w 356"/>
                <a:gd name="T119" fmla="*/ 348 h 354"/>
                <a:gd name="T120" fmla="*/ 84 w 356"/>
                <a:gd name="T121" fmla="*/ 324 h 354"/>
                <a:gd name="T122" fmla="*/ 60 w 356"/>
                <a:gd name="T123" fmla="*/ 292 h 354"/>
                <a:gd name="T124" fmla="*/ 14 w 356"/>
                <a:gd name="T125" fmla="*/ 224 h 3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" h="354">
                  <a:moveTo>
                    <a:pt x="76" y="290"/>
                  </a:moveTo>
                  <a:lnTo>
                    <a:pt x="76" y="290"/>
                  </a:lnTo>
                  <a:lnTo>
                    <a:pt x="66" y="288"/>
                  </a:lnTo>
                  <a:lnTo>
                    <a:pt x="54" y="286"/>
                  </a:lnTo>
                  <a:lnTo>
                    <a:pt x="52" y="286"/>
                  </a:lnTo>
                  <a:lnTo>
                    <a:pt x="50" y="286"/>
                  </a:lnTo>
                  <a:lnTo>
                    <a:pt x="46" y="284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4" y="280"/>
                  </a:lnTo>
                  <a:lnTo>
                    <a:pt x="30" y="276"/>
                  </a:lnTo>
                  <a:lnTo>
                    <a:pt x="28" y="274"/>
                  </a:lnTo>
                  <a:lnTo>
                    <a:pt x="28" y="270"/>
                  </a:lnTo>
                  <a:lnTo>
                    <a:pt x="26" y="266"/>
                  </a:lnTo>
                  <a:lnTo>
                    <a:pt x="28" y="264"/>
                  </a:lnTo>
                  <a:lnTo>
                    <a:pt x="30" y="260"/>
                  </a:lnTo>
                  <a:lnTo>
                    <a:pt x="34" y="260"/>
                  </a:lnTo>
                  <a:lnTo>
                    <a:pt x="40" y="258"/>
                  </a:lnTo>
                  <a:lnTo>
                    <a:pt x="46" y="260"/>
                  </a:lnTo>
                  <a:lnTo>
                    <a:pt x="52" y="262"/>
                  </a:lnTo>
                  <a:lnTo>
                    <a:pt x="58" y="266"/>
                  </a:lnTo>
                  <a:lnTo>
                    <a:pt x="58" y="268"/>
                  </a:lnTo>
                  <a:lnTo>
                    <a:pt x="60" y="268"/>
                  </a:lnTo>
                  <a:lnTo>
                    <a:pt x="60" y="270"/>
                  </a:lnTo>
                  <a:lnTo>
                    <a:pt x="66" y="278"/>
                  </a:lnTo>
                  <a:lnTo>
                    <a:pt x="72" y="284"/>
                  </a:lnTo>
                  <a:lnTo>
                    <a:pt x="74" y="286"/>
                  </a:lnTo>
                  <a:lnTo>
                    <a:pt x="76" y="288"/>
                  </a:lnTo>
                  <a:lnTo>
                    <a:pt x="76" y="290"/>
                  </a:lnTo>
                  <a:close/>
                  <a:moveTo>
                    <a:pt x="92" y="292"/>
                  </a:moveTo>
                  <a:lnTo>
                    <a:pt x="92" y="292"/>
                  </a:lnTo>
                  <a:lnTo>
                    <a:pt x="88" y="290"/>
                  </a:lnTo>
                  <a:lnTo>
                    <a:pt x="84" y="288"/>
                  </a:lnTo>
                  <a:lnTo>
                    <a:pt x="76" y="282"/>
                  </a:lnTo>
                  <a:lnTo>
                    <a:pt x="72" y="276"/>
                  </a:lnTo>
                  <a:lnTo>
                    <a:pt x="68" y="268"/>
                  </a:lnTo>
                  <a:lnTo>
                    <a:pt x="66" y="260"/>
                  </a:lnTo>
                  <a:lnTo>
                    <a:pt x="64" y="256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6" y="238"/>
                  </a:lnTo>
                  <a:lnTo>
                    <a:pt x="68" y="236"/>
                  </a:lnTo>
                  <a:lnTo>
                    <a:pt x="70" y="232"/>
                  </a:lnTo>
                  <a:lnTo>
                    <a:pt x="72" y="234"/>
                  </a:lnTo>
                  <a:lnTo>
                    <a:pt x="74" y="238"/>
                  </a:lnTo>
                  <a:lnTo>
                    <a:pt x="82" y="248"/>
                  </a:lnTo>
                  <a:lnTo>
                    <a:pt x="94" y="266"/>
                  </a:lnTo>
                  <a:lnTo>
                    <a:pt x="98" y="270"/>
                  </a:lnTo>
                  <a:lnTo>
                    <a:pt x="102" y="274"/>
                  </a:lnTo>
                  <a:lnTo>
                    <a:pt x="102" y="276"/>
                  </a:lnTo>
                  <a:lnTo>
                    <a:pt x="94" y="274"/>
                  </a:lnTo>
                  <a:lnTo>
                    <a:pt x="88" y="268"/>
                  </a:lnTo>
                  <a:lnTo>
                    <a:pt x="84" y="262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0"/>
                  </a:lnTo>
                  <a:lnTo>
                    <a:pt x="78" y="248"/>
                  </a:lnTo>
                  <a:lnTo>
                    <a:pt x="76" y="246"/>
                  </a:lnTo>
                  <a:lnTo>
                    <a:pt x="72" y="246"/>
                  </a:lnTo>
                  <a:lnTo>
                    <a:pt x="70" y="252"/>
                  </a:lnTo>
                  <a:lnTo>
                    <a:pt x="70" y="258"/>
                  </a:lnTo>
                  <a:lnTo>
                    <a:pt x="72" y="266"/>
                  </a:lnTo>
                  <a:lnTo>
                    <a:pt x="74" y="272"/>
                  </a:lnTo>
                  <a:lnTo>
                    <a:pt x="78" y="278"/>
                  </a:lnTo>
                  <a:lnTo>
                    <a:pt x="82" y="282"/>
                  </a:lnTo>
                  <a:lnTo>
                    <a:pt x="84" y="284"/>
                  </a:lnTo>
                  <a:lnTo>
                    <a:pt x="86" y="286"/>
                  </a:lnTo>
                  <a:lnTo>
                    <a:pt x="94" y="290"/>
                  </a:lnTo>
                  <a:lnTo>
                    <a:pt x="92" y="292"/>
                  </a:lnTo>
                  <a:close/>
                  <a:moveTo>
                    <a:pt x="124" y="224"/>
                  </a:moveTo>
                  <a:lnTo>
                    <a:pt x="124" y="224"/>
                  </a:lnTo>
                  <a:lnTo>
                    <a:pt x="124" y="222"/>
                  </a:lnTo>
                  <a:lnTo>
                    <a:pt x="122" y="222"/>
                  </a:lnTo>
                  <a:lnTo>
                    <a:pt x="122" y="228"/>
                  </a:lnTo>
                  <a:lnTo>
                    <a:pt x="120" y="234"/>
                  </a:lnTo>
                  <a:lnTo>
                    <a:pt x="120" y="238"/>
                  </a:lnTo>
                  <a:lnTo>
                    <a:pt x="120" y="240"/>
                  </a:lnTo>
                  <a:lnTo>
                    <a:pt x="120" y="244"/>
                  </a:lnTo>
                  <a:lnTo>
                    <a:pt x="118" y="254"/>
                  </a:lnTo>
                  <a:lnTo>
                    <a:pt x="116" y="262"/>
                  </a:lnTo>
                  <a:lnTo>
                    <a:pt x="116" y="264"/>
                  </a:lnTo>
                  <a:lnTo>
                    <a:pt x="118" y="264"/>
                  </a:lnTo>
                  <a:lnTo>
                    <a:pt x="120" y="264"/>
                  </a:lnTo>
                  <a:lnTo>
                    <a:pt x="120" y="260"/>
                  </a:lnTo>
                  <a:lnTo>
                    <a:pt x="120" y="256"/>
                  </a:lnTo>
                  <a:lnTo>
                    <a:pt x="122" y="242"/>
                  </a:lnTo>
                  <a:lnTo>
                    <a:pt x="122" y="238"/>
                  </a:lnTo>
                  <a:lnTo>
                    <a:pt x="124" y="232"/>
                  </a:lnTo>
                  <a:lnTo>
                    <a:pt x="124" y="228"/>
                  </a:lnTo>
                  <a:lnTo>
                    <a:pt x="124" y="224"/>
                  </a:lnTo>
                  <a:close/>
                  <a:moveTo>
                    <a:pt x="124" y="252"/>
                  </a:moveTo>
                  <a:lnTo>
                    <a:pt x="124" y="252"/>
                  </a:lnTo>
                  <a:lnTo>
                    <a:pt x="126" y="234"/>
                  </a:lnTo>
                  <a:lnTo>
                    <a:pt x="128" y="232"/>
                  </a:lnTo>
                  <a:lnTo>
                    <a:pt x="128" y="226"/>
                  </a:lnTo>
                  <a:lnTo>
                    <a:pt x="130" y="224"/>
                  </a:lnTo>
                  <a:lnTo>
                    <a:pt x="138" y="226"/>
                  </a:lnTo>
                  <a:lnTo>
                    <a:pt x="144" y="230"/>
                  </a:lnTo>
                  <a:lnTo>
                    <a:pt x="144" y="262"/>
                  </a:lnTo>
                  <a:lnTo>
                    <a:pt x="140" y="264"/>
                  </a:lnTo>
                  <a:lnTo>
                    <a:pt x="136" y="264"/>
                  </a:lnTo>
                  <a:lnTo>
                    <a:pt x="134" y="264"/>
                  </a:lnTo>
                  <a:lnTo>
                    <a:pt x="130" y="264"/>
                  </a:lnTo>
                  <a:lnTo>
                    <a:pt x="124" y="266"/>
                  </a:lnTo>
                  <a:lnTo>
                    <a:pt x="124" y="260"/>
                  </a:lnTo>
                  <a:lnTo>
                    <a:pt x="124" y="252"/>
                  </a:lnTo>
                  <a:close/>
                  <a:moveTo>
                    <a:pt x="166" y="258"/>
                  </a:moveTo>
                  <a:lnTo>
                    <a:pt x="166" y="258"/>
                  </a:lnTo>
                  <a:lnTo>
                    <a:pt x="166" y="262"/>
                  </a:lnTo>
                  <a:lnTo>
                    <a:pt x="166" y="264"/>
                  </a:lnTo>
                  <a:lnTo>
                    <a:pt x="164" y="264"/>
                  </a:lnTo>
                  <a:lnTo>
                    <a:pt x="164" y="252"/>
                  </a:lnTo>
                  <a:lnTo>
                    <a:pt x="162" y="248"/>
                  </a:lnTo>
                  <a:lnTo>
                    <a:pt x="164" y="246"/>
                  </a:lnTo>
                  <a:lnTo>
                    <a:pt x="166" y="248"/>
                  </a:lnTo>
                  <a:lnTo>
                    <a:pt x="166" y="250"/>
                  </a:lnTo>
                  <a:lnTo>
                    <a:pt x="166" y="258"/>
                  </a:lnTo>
                  <a:close/>
                  <a:moveTo>
                    <a:pt x="222" y="156"/>
                  </a:moveTo>
                  <a:lnTo>
                    <a:pt x="222" y="156"/>
                  </a:lnTo>
                  <a:lnTo>
                    <a:pt x="222" y="158"/>
                  </a:lnTo>
                  <a:lnTo>
                    <a:pt x="222" y="160"/>
                  </a:lnTo>
                  <a:lnTo>
                    <a:pt x="218" y="160"/>
                  </a:lnTo>
                  <a:lnTo>
                    <a:pt x="216" y="160"/>
                  </a:lnTo>
                  <a:lnTo>
                    <a:pt x="216" y="154"/>
                  </a:lnTo>
                  <a:lnTo>
                    <a:pt x="218" y="148"/>
                  </a:lnTo>
                  <a:lnTo>
                    <a:pt x="218" y="144"/>
                  </a:lnTo>
                  <a:lnTo>
                    <a:pt x="220" y="142"/>
                  </a:lnTo>
                  <a:lnTo>
                    <a:pt x="222" y="144"/>
                  </a:lnTo>
                  <a:lnTo>
                    <a:pt x="222" y="156"/>
                  </a:lnTo>
                  <a:close/>
                  <a:moveTo>
                    <a:pt x="236" y="166"/>
                  </a:moveTo>
                  <a:lnTo>
                    <a:pt x="236" y="166"/>
                  </a:lnTo>
                  <a:lnTo>
                    <a:pt x="232" y="170"/>
                  </a:lnTo>
                  <a:lnTo>
                    <a:pt x="230" y="172"/>
                  </a:lnTo>
                  <a:lnTo>
                    <a:pt x="230" y="168"/>
                  </a:lnTo>
                  <a:lnTo>
                    <a:pt x="230" y="164"/>
                  </a:lnTo>
                  <a:lnTo>
                    <a:pt x="232" y="164"/>
                  </a:lnTo>
                  <a:lnTo>
                    <a:pt x="236" y="164"/>
                  </a:lnTo>
                  <a:lnTo>
                    <a:pt x="236" y="166"/>
                  </a:lnTo>
                  <a:close/>
                  <a:moveTo>
                    <a:pt x="230" y="158"/>
                  </a:moveTo>
                  <a:lnTo>
                    <a:pt x="230" y="158"/>
                  </a:lnTo>
                  <a:lnTo>
                    <a:pt x="230" y="154"/>
                  </a:lnTo>
                  <a:lnTo>
                    <a:pt x="230" y="144"/>
                  </a:lnTo>
                  <a:lnTo>
                    <a:pt x="232" y="144"/>
                  </a:lnTo>
                  <a:lnTo>
                    <a:pt x="244" y="146"/>
                  </a:lnTo>
                  <a:lnTo>
                    <a:pt x="244" y="148"/>
                  </a:lnTo>
                  <a:lnTo>
                    <a:pt x="244" y="154"/>
                  </a:lnTo>
                  <a:lnTo>
                    <a:pt x="242" y="158"/>
                  </a:lnTo>
                  <a:lnTo>
                    <a:pt x="240" y="160"/>
                  </a:lnTo>
                  <a:lnTo>
                    <a:pt x="234" y="160"/>
                  </a:lnTo>
                  <a:lnTo>
                    <a:pt x="230" y="158"/>
                  </a:lnTo>
                  <a:close/>
                  <a:moveTo>
                    <a:pt x="276" y="238"/>
                  </a:moveTo>
                  <a:lnTo>
                    <a:pt x="276" y="238"/>
                  </a:lnTo>
                  <a:lnTo>
                    <a:pt x="276" y="236"/>
                  </a:lnTo>
                  <a:lnTo>
                    <a:pt x="274" y="228"/>
                  </a:lnTo>
                  <a:lnTo>
                    <a:pt x="274" y="224"/>
                  </a:lnTo>
                  <a:lnTo>
                    <a:pt x="272" y="218"/>
                  </a:lnTo>
                  <a:lnTo>
                    <a:pt x="274" y="218"/>
                  </a:lnTo>
                  <a:lnTo>
                    <a:pt x="278" y="218"/>
                  </a:lnTo>
                  <a:lnTo>
                    <a:pt x="280" y="224"/>
                  </a:lnTo>
                  <a:lnTo>
                    <a:pt x="280" y="232"/>
                  </a:lnTo>
                  <a:lnTo>
                    <a:pt x="282" y="238"/>
                  </a:lnTo>
                  <a:lnTo>
                    <a:pt x="280" y="240"/>
                  </a:lnTo>
                  <a:lnTo>
                    <a:pt x="276" y="240"/>
                  </a:lnTo>
                  <a:lnTo>
                    <a:pt x="276" y="238"/>
                  </a:lnTo>
                  <a:close/>
                  <a:moveTo>
                    <a:pt x="272" y="240"/>
                  </a:moveTo>
                  <a:lnTo>
                    <a:pt x="272" y="240"/>
                  </a:lnTo>
                  <a:lnTo>
                    <a:pt x="270" y="240"/>
                  </a:lnTo>
                  <a:lnTo>
                    <a:pt x="266" y="238"/>
                  </a:lnTo>
                  <a:lnTo>
                    <a:pt x="264" y="234"/>
                  </a:lnTo>
                  <a:lnTo>
                    <a:pt x="262" y="222"/>
                  </a:lnTo>
                  <a:lnTo>
                    <a:pt x="262" y="220"/>
                  </a:lnTo>
                  <a:lnTo>
                    <a:pt x="264" y="218"/>
                  </a:lnTo>
                  <a:lnTo>
                    <a:pt x="266" y="218"/>
                  </a:lnTo>
                  <a:lnTo>
                    <a:pt x="268" y="224"/>
                  </a:lnTo>
                  <a:lnTo>
                    <a:pt x="270" y="228"/>
                  </a:lnTo>
                  <a:lnTo>
                    <a:pt x="270" y="232"/>
                  </a:lnTo>
                  <a:lnTo>
                    <a:pt x="272" y="240"/>
                  </a:lnTo>
                  <a:close/>
                  <a:moveTo>
                    <a:pt x="260" y="240"/>
                  </a:moveTo>
                  <a:lnTo>
                    <a:pt x="260" y="240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32" y="222"/>
                  </a:lnTo>
                  <a:lnTo>
                    <a:pt x="238" y="220"/>
                  </a:lnTo>
                  <a:lnTo>
                    <a:pt x="254" y="218"/>
                  </a:lnTo>
                  <a:lnTo>
                    <a:pt x="258" y="218"/>
                  </a:lnTo>
                  <a:lnTo>
                    <a:pt x="258" y="222"/>
                  </a:lnTo>
                  <a:lnTo>
                    <a:pt x="258" y="224"/>
                  </a:lnTo>
                  <a:lnTo>
                    <a:pt x="260" y="232"/>
                  </a:lnTo>
                  <a:lnTo>
                    <a:pt x="260" y="238"/>
                  </a:lnTo>
                  <a:lnTo>
                    <a:pt x="260" y="240"/>
                  </a:lnTo>
                  <a:close/>
                  <a:moveTo>
                    <a:pt x="224" y="242"/>
                  </a:moveTo>
                  <a:lnTo>
                    <a:pt x="224" y="242"/>
                  </a:lnTo>
                  <a:lnTo>
                    <a:pt x="220" y="244"/>
                  </a:lnTo>
                  <a:lnTo>
                    <a:pt x="212" y="250"/>
                  </a:lnTo>
                  <a:lnTo>
                    <a:pt x="210" y="256"/>
                  </a:lnTo>
                  <a:lnTo>
                    <a:pt x="208" y="260"/>
                  </a:lnTo>
                  <a:lnTo>
                    <a:pt x="206" y="260"/>
                  </a:lnTo>
                  <a:lnTo>
                    <a:pt x="202" y="262"/>
                  </a:lnTo>
                  <a:lnTo>
                    <a:pt x="194" y="262"/>
                  </a:lnTo>
                  <a:lnTo>
                    <a:pt x="192" y="260"/>
                  </a:lnTo>
                  <a:lnTo>
                    <a:pt x="194" y="258"/>
                  </a:lnTo>
                  <a:lnTo>
                    <a:pt x="196" y="250"/>
                  </a:lnTo>
                  <a:lnTo>
                    <a:pt x="204" y="240"/>
                  </a:lnTo>
                  <a:lnTo>
                    <a:pt x="206" y="238"/>
                  </a:lnTo>
                  <a:lnTo>
                    <a:pt x="214" y="232"/>
                  </a:lnTo>
                  <a:lnTo>
                    <a:pt x="218" y="228"/>
                  </a:lnTo>
                  <a:lnTo>
                    <a:pt x="222" y="226"/>
                  </a:lnTo>
                  <a:lnTo>
                    <a:pt x="224" y="228"/>
                  </a:lnTo>
                  <a:lnTo>
                    <a:pt x="224" y="242"/>
                  </a:lnTo>
                  <a:close/>
                  <a:moveTo>
                    <a:pt x="216" y="164"/>
                  </a:moveTo>
                  <a:lnTo>
                    <a:pt x="216" y="164"/>
                  </a:lnTo>
                  <a:lnTo>
                    <a:pt x="222" y="164"/>
                  </a:lnTo>
                  <a:lnTo>
                    <a:pt x="222" y="180"/>
                  </a:lnTo>
                  <a:lnTo>
                    <a:pt x="222" y="184"/>
                  </a:lnTo>
                  <a:lnTo>
                    <a:pt x="222" y="188"/>
                  </a:lnTo>
                  <a:lnTo>
                    <a:pt x="218" y="194"/>
                  </a:lnTo>
                  <a:lnTo>
                    <a:pt x="214" y="202"/>
                  </a:lnTo>
                  <a:lnTo>
                    <a:pt x="210" y="210"/>
                  </a:lnTo>
                  <a:lnTo>
                    <a:pt x="208" y="214"/>
                  </a:lnTo>
                  <a:lnTo>
                    <a:pt x="206" y="216"/>
                  </a:lnTo>
                  <a:lnTo>
                    <a:pt x="206" y="210"/>
                  </a:lnTo>
                  <a:lnTo>
                    <a:pt x="206" y="206"/>
                  </a:lnTo>
                  <a:lnTo>
                    <a:pt x="208" y="196"/>
                  </a:lnTo>
                  <a:lnTo>
                    <a:pt x="210" y="192"/>
                  </a:lnTo>
                  <a:lnTo>
                    <a:pt x="210" y="188"/>
                  </a:lnTo>
                  <a:lnTo>
                    <a:pt x="210" y="186"/>
                  </a:lnTo>
                  <a:lnTo>
                    <a:pt x="212" y="180"/>
                  </a:lnTo>
                  <a:lnTo>
                    <a:pt x="214" y="168"/>
                  </a:lnTo>
                  <a:lnTo>
                    <a:pt x="214" y="166"/>
                  </a:lnTo>
                  <a:lnTo>
                    <a:pt x="216" y="164"/>
                  </a:lnTo>
                  <a:close/>
                  <a:moveTo>
                    <a:pt x="212" y="156"/>
                  </a:moveTo>
                  <a:lnTo>
                    <a:pt x="212" y="156"/>
                  </a:lnTo>
                  <a:lnTo>
                    <a:pt x="212" y="160"/>
                  </a:lnTo>
                  <a:lnTo>
                    <a:pt x="210" y="160"/>
                  </a:lnTo>
                  <a:lnTo>
                    <a:pt x="208" y="160"/>
                  </a:lnTo>
                  <a:lnTo>
                    <a:pt x="208" y="158"/>
                  </a:lnTo>
                  <a:lnTo>
                    <a:pt x="210" y="154"/>
                  </a:lnTo>
                  <a:lnTo>
                    <a:pt x="210" y="146"/>
                  </a:lnTo>
                  <a:lnTo>
                    <a:pt x="212" y="144"/>
                  </a:lnTo>
                  <a:lnTo>
                    <a:pt x="212" y="142"/>
                  </a:lnTo>
                  <a:lnTo>
                    <a:pt x="214" y="144"/>
                  </a:lnTo>
                  <a:lnTo>
                    <a:pt x="212" y="156"/>
                  </a:lnTo>
                  <a:close/>
                  <a:moveTo>
                    <a:pt x="210" y="164"/>
                  </a:moveTo>
                  <a:lnTo>
                    <a:pt x="210" y="164"/>
                  </a:lnTo>
                  <a:lnTo>
                    <a:pt x="210" y="172"/>
                  </a:lnTo>
                  <a:lnTo>
                    <a:pt x="208" y="178"/>
                  </a:lnTo>
                  <a:lnTo>
                    <a:pt x="208" y="180"/>
                  </a:lnTo>
                  <a:lnTo>
                    <a:pt x="204" y="196"/>
                  </a:lnTo>
                  <a:lnTo>
                    <a:pt x="204" y="200"/>
                  </a:lnTo>
                  <a:lnTo>
                    <a:pt x="204" y="204"/>
                  </a:lnTo>
                  <a:lnTo>
                    <a:pt x="202" y="212"/>
                  </a:lnTo>
                  <a:lnTo>
                    <a:pt x="200" y="224"/>
                  </a:lnTo>
                  <a:lnTo>
                    <a:pt x="198" y="232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46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88" y="252"/>
                  </a:lnTo>
                  <a:lnTo>
                    <a:pt x="188" y="248"/>
                  </a:lnTo>
                  <a:lnTo>
                    <a:pt x="196" y="212"/>
                  </a:lnTo>
                  <a:lnTo>
                    <a:pt x="198" y="210"/>
                  </a:lnTo>
                  <a:lnTo>
                    <a:pt x="200" y="192"/>
                  </a:lnTo>
                  <a:lnTo>
                    <a:pt x="202" y="190"/>
                  </a:lnTo>
                  <a:lnTo>
                    <a:pt x="204" y="174"/>
                  </a:lnTo>
                  <a:lnTo>
                    <a:pt x="206" y="170"/>
                  </a:lnTo>
                  <a:lnTo>
                    <a:pt x="206" y="166"/>
                  </a:lnTo>
                  <a:lnTo>
                    <a:pt x="208" y="164"/>
                  </a:lnTo>
                  <a:lnTo>
                    <a:pt x="210" y="164"/>
                  </a:lnTo>
                  <a:close/>
                  <a:moveTo>
                    <a:pt x="206" y="156"/>
                  </a:moveTo>
                  <a:lnTo>
                    <a:pt x="206" y="156"/>
                  </a:lnTo>
                  <a:lnTo>
                    <a:pt x="204" y="160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2" y="150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8" y="144"/>
                  </a:lnTo>
                  <a:lnTo>
                    <a:pt x="206" y="156"/>
                  </a:lnTo>
                  <a:close/>
                  <a:moveTo>
                    <a:pt x="200" y="164"/>
                  </a:moveTo>
                  <a:lnTo>
                    <a:pt x="200" y="164"/>
                  </a:lnTo>
                  <a:lnTo>
                    <a:pt x="202" y="166"/>
                  </a:lnTo>
                  <a:lnTo>
                    <a:pt x="202" y="168"/>
                  </a:lnTo>
                  <a:lnTo>
                    <a:pt x="202" y="172"/>
                  </a:lnTo>
                  <a:lnTo>
                    <a:pt x="190" y="230"/>
                  </a:lnTo>
                  <a:lnTo>
                    <a:pt x="188" y="232"/>
                  </a:lnTo>
                  <a:lnTo>
                    <a:pt x="188" y="238"/>
                  </a:lnTo>
                  <a:lnTo>
                    <a:pt x="186" y="250"/>
                  </a:lnTo>
                  <a:lnTo>
                    <a:pt x="184" y="256"/>
                  </a:lnTo>
                  <a:lnTo>
                    <a:pt x="182" y="254"/>
                  </a:lnTo>
                  <a:lnTo>
                    <a:pt x="180" y="250"/>
                  </a:lnTo>
                  <a:lnTo>
                    <a:pt x="180" y="244"/>
                  </a:lnTo>
                  <a:lnTo>
                    <a:pt x="184" y="234"/>
                  </a:lnTo>
                  <a:lnTo>
                    <a:pt x="190" y="208"/>
                  </a:lnTo>
                  <a:lnTo>
                    <a:pt x="194" y="196"/>
                  </a:lnTo>
                  <a:lnTo>
                    <a:pt x="196" y="182"/>
                  </a:lnTo>
                  <a:lnTo>
                    <a:pt x="198" y="174"/>
                  </a:lnTo>
                  <a:lnTo>
                    <a:pt x="200" y="166"/>
                  </a:lnTo>
                  <a:lnTo>
                    <a:pt x="200" y="164"/>
                  </a:lnTo>
                  <a:close/>
                  <a:moveTo>
                    <a:pt x="182" y="262"/>
                  </a:moveTo>
                  <a:lnTo>
                    <a:pt x="182" y="262"/>
                  </a:lnTo>
                  <a:lnTo>
                    <a:pt x="180" y="264"/>
                  </a:lnTo>
                  <a:lnTo>
                    <a:pt x="174" y="264"/>
                  </a:lnTo>
                  <a:lnTo>
                    <a:pt x="174" y="262"/>
                  </a:lnTo>
                  <a:lnTo>
                    <a:pt x="176" y="256"/>
                  </a:lnTo>
                  <a:lnTo>
                    <a:pt x="182" y="260"/>
                  </a:lnTo>
                  <a:lnTo>
                    <a:pt x="182" y="262"/>
                  </a:lnTo>
                  <a:close/>
                  <a:moveTo>
                    <a:pt x="196" y="154"/>
                  </a:moveTo>
                  <a:lnTo>
                    <a:pt x="196" y="154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4" y="160"/>
                  </a:lnTo>
                  <a:lnTo>
                    <a:pt x="192" y="158"/>
                  </a:lnTo>
                  <a:lnTo>
                    <a:pt x="190" y="152"/>
                  </a:lnTo>
                  <a:lnTo>
                    <a:pt x="188" y="152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54"/>
                  </a:lnTo>
                  <a:close/>
                  <a:moveTo>
                    <a:pt x="192" y="176"/>
                  </a:moveTo>
                  <a:lnTo>
                    <a:pt x="192" y="176"/>
                  </a:lnTo>
                  <a:lnTo>
                    <a:pt x="194" y="178"/>
                  </a:lnTo>
                  <a:lnTo>
                    <a:pt x="192" y="182"/>
                  </a:lnTo>
                  <a:lnTo>
                    <a:pt x="184" y="214"/>
                  </a:lnTo>
                  <a:lnTo>
                    <a:pt x="180" y="230"/>
                  </a:lnTo>
                  <a:lnTo>
                    <a:pt x="176" y="242"/>
                  </a:lnTo>
                  <a:lnTo>
                    <a:pt x="172" y="240"/>
                  </a:lnTo>
                  <a:lnTo>
                    <a:pt x="172" y="236"/>
                  </a:lnTo>
                  <a:lnTo>
                    <a:pt x="168" y="228"/>
                  </a:lnTo>
                  <a:lnTo>
                    <a:pt x="166" y="220"/>
                  </a:lnTo>
                  <a:lnTo>
                    <a:pt x="166" y="212"/>
                  </a:lnTo>
                  <a:lnTo>
                    <a:pt x="166" y="204"/>
                  </a:lnTo>
                  <a:lnTo>
                    <a:pt x="168" y="196"/>
                  </a:lnTo>
                  <a:lnTo>
                    <a:pt x="172" y="190"/>
                  </a:lnTo>
                  <a:lnTo>
                    <a:pt x="178" y="184"/>
                  </a:lnTo>
                  <a:lnTo>
                    <a:pt x="184" y="178"/>
                  </a:lnTo>
                  <a:lnTo>
                    <a:pt x="188" y="176"/>
                  </a:lnTo>
                  <a:lnTo>
                    <a:pt x="192" y="174"/>
                  </a:lnTo>
                  <a:lnTo>
                    <a:pt x="192" y="176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72" y="254"/>
                  </a:lnTo>
                  <a:lnTo>
                    <a:pt x="172" y="252"/>
                  </a:lnTo>
                  <a:lnTo>
                    <a:pt x="170" y="252"/>
                  </a:lnTo>
                  <a:lnTo>
                    <a:pt x="170" y="258"/>
                  </a:lnTo>
                  <a:lnTo>
                    <a:pt x="170" y="256"/>
                  </a:lnTo>
                  <a:close/>
                  <a:moveTo>
                    <a:pt x="286" y="222"/>
                  </a:moveTo>
                  <a:lnTo>
                    <a:pt x="286" y="222"/>
                  </a:lnTo>
                  <a:lnTo>
                    <a:pt x="290" y="222"/>
                  </a:lnTo>
                  <a:lnTo>
                    <a:pt x="298" y="228"/>
                  </a:lnTo>
                  <a:lnTo>
                    <a:pt x="306" y="232"/>
                  </a:lnTo>
                  <a:lnTo>
                    <a:pt x="310" y="234"/>
                  </a:lnTo>
                  <a:lnTo>
                    <a:pt x="310" y="238"/>
                  </a:lnTo>
                  <a:lnTo>
                    <a:pt x="308" y="238"/>
                  </a:lnTo>
                  <a:lnTo>
                    <a:pt x="296" y="238"/>
                  </a:lnTo>
                  <a:lnTo>
                    <a:pt x="288" y="238"/>
                  </a:lnTo>
                  <a:lnTo>
                    <a:pt x="286" y="230"/>
                  </a:lnTo>
                  <a:lnTo>
                    <a:pt x="284" y="224"/>
                  </a:lnTo>
                  <a:lnTo>
                    <a:pt x="284" y="222"/>
                  </a:lnTo>
                  <a:lnTo>
                    <a:pt x="286" y="222"/>
                  </a:lnTo>
                  <a:close/>
                  <a:moveTo>
                    <a:pt x="226" y="62"/>
                  </a:moveTo>
                  <a:lnTo>
                    <a:pt x="226" y="62"/>
                  </a:lnTo>
                  <a:lnTo>
                    <a:pt x="226" y="74"/>
                  </a:lnTo>
                  <a:lnTo>
                    <a:pt x="228" y="76"/>
                  </a:lnTo>
                  <a:lnTo>
                    <a:pt x="230" y="76"/>
                  </a:lnTo>
                  <a:lnTo>
                    <a:pt x="230" y="74"/>
                  </a:lnTo>
                  <a:lnTo>
                    <a:pt x="228" y="64"/>
                  </a:lnTo>
                  <a:lnTo>
                    <a:pt x="228" y="62"/>
                  </a:lnTo>
                  <a:lnTo>
                    <a:pt x="226" y="62"/>
                  </a:lnTo>
                  <a:close/>
                  <a:moveTo>
                    <a:pt x="220" y="66"/>
                  </a:moveTo>
                  <a:lnTo>
                    <a:pt x="220" y="66"/>
                  </a:lnTo>
                  <a:lnTo>
                    <a:pt x="218" y="74"/>
                  </a:lnTo>
                  <a:lnTo>
                    <a:pt x="220" y="76"/>
                  </a:lnTo>
                  <a:lnTo>
                    <a:pt x="222" y="74"/>
                  </a:lnTo>
                  <a:lnTo>
                    <a:pt x="222" y="66"/>
                  </a:lnTo>
                  <a:lnTo>
                    <a:pt x="220" y="66"/>
                  </a:lnTo>
                  <a:close/>
                  <a:moveTo>
                    <a:pt x="162" y="164"/>
                  </a:moveTo>
                  <a:lnTo>
                    <a:pt x="162" y="164"/>
                  </a:lnTo>
                  <a:lnTo>
                    <a:pt x="162" y="162"/>
                  </a:lnTo>
                  <a:lnTo>
                    <a:pt x="162" y="154"/>
                  </a:lnTo>
                  <a:lnTo>
                    <a:pt x="162" y="150"/>
                  </a:lnTo>
                  <a:lnTo>
                    <a:pt x="164" y="150"/>
                  </a:lnTo>
                  <a:lnTo>
                    <a:pt x="172" y="156"/>
                  </a:lnTo>
                  <a:lnTo>
                    <a:pt x="178" y="162"/>
                  </a:lnTo>
                  <a:lnTo>
                    <a:pt x="180" y="164"/>
                  </a:lnTo>
                  <a:lnTo>
                    <a:pt x="174" y="164"/>
                  </a:lnTo>
                  <a:lnTo>
                    <a:pt x="170" y="166"/>
                  </a:lnTo>
                  <a:lnTo>
                    <a:pt x="164" y="166"/>
                  </a:lnTo>
                  <a:lnTo>
                    <a:pt x="162" y="164"/>
                  </a:lnTo>
                  <a:close/>
                  <a:moveTo>
                    <a:pt x="160" y="164"/>
                  </a:moveTo>
                  <a:lnTo>
                    <a:pt x="160" y="164"/>
                  </a:lnTo>
                  <a:lnTo>
                    <a:pt x="160" y="158"/>
                  </a:lnTo>
                  <a:lnTo>
                    <a:pt x="158" y="146"/>
                  </a:lnTo>
                  <a:lnTo>
                    <a:pt x="158" y="158"/>
                  </a:lnTo>
                  <a:lnTo>
                    <a:pt x="160" y="164"/>
                  </a:lnTo>
                  <a:close/>
                  <a:moveTo>
                    <a:pt x="142" y="140"/>
                  </a:moveTo>
                  <a:lnTo>
                    <a:pt x="142" y="140"/>
                  </a:lnTo>
                  <a:lnTo>
                    <a:pt x="142" y="138"/>
                  </a:lnTo>
                  <a:lnTo>
                    <a:pt x="146" y="140"/>
                  </a:lnTo>
                  <a:lnTo>
                    <a:pt x="146" y="166"/>
                  </a:lnTo>
                  <a:lnTo>
                    <a:pt x="142" y="168"/>
                  </a:lnTo>
                  <a:lnTo>
                    <a:pt x="140" y="168"/>
                  </a:lnTo>
                  <a:lnTo>
                    <a:pt x="138" y="166"/>
                  </a:lnTo>
                  <a:lnTo>
                    <a:pt x="138" y="160"/>
                  </a:lnTo>
                  <a:lnTo>
                    <a:pt x="140" y="146"/>
                  </a:lnTo>
                  <a:lnTo>
                    <a:pt x="142" y="142"/>
                  </a:lnTo>
                  <a:lnTo>
                    <a:pt x="142" y="140"/>
                  </a:lnTo>
                  <a:close/>
                  <a:moveTo>
                    <a:pt x="136" y="144"/>
                  </a:moveTo>
                  <a:lnTo>
                    <a:pt x="136" y="144"/>
                  </a:lnTo>
                  <a:lnTo>
                    <a:pt x="136" y="148"/>
                  </a:lnTo>
                  <a:lnTo>
                    <a:pt x="136" y="154"/>
                  </a:lnTo>
                  <a:lnTo>
                    <a:pt x="134" y="164"/>
                  </a:lnTo>
                  <a:lnTo>
                    <a:pt x="134" y="168"/>
                  </a:lnTo>
                  <a:lnTo>
                    <a:pt x="132" y="168"/>
                  </a:lnTo>
                  <a:lnTo>
                    <a:pt x="130" y="168"/>
                  </a:lnTo>
                  <a:lnTo>
                    <a:pt x="132" y="152"/>
                  </a:lnTo>
                  <a:lnTo>
                    <a:pt x="134" y="140"/>
                  </a:lnTo>
                  <a:lnTo>
                    <a:pt x="134" y="138"/>
                  </a:lnTo>
                  <a:lnTo>
                    <a:pt x="138" y="138"/>
                  </a:lnTo>
                  <a:lnTo>
                    <a:pt x="136" y="144"/>
                  </a:lnTo>
                  <a:close/>
                  <a:moveTo>
                    <a:pt x="104" y="250"/>
                  </a:moveTo>
                  <a:lnTo>
                    <a:pt x="104" y="250"/>
                  </a:lnTo>
                  <a:lnTo>
                    <a:pt x="102" y="248"/>
                  </a:lnTo>
                  <a:lnTo>
                    <a:pt x="100" y="246"/>
                  </a:lnTo>
                  <a:lnTo>
                    <a:pt x="96" y="240"/>
                  </a:lnTo>
                  <a:lnTo>
                    <a:pt x="96" y="236"/>
                  </a:lnTo>
                  <a:lnTo>
                    <a:pt x="100" y="230"/>
                  </a:lnTo>
                  <a:lnTo>
                    <a:pt x="106" y="226"/>
                  </a:lnTo>
                  <a:lnTo>
                    <a:pt x="108" y="224"/>
                  </a:lnTo>
                  <a:lnTo>
                    <a:pt x="110" y="224"/>
                  </a:lnTo>
                  <a:lnTo>
                    <a:pt x="114" y="222"/>
                  </a:lnTo>
                  <a:lnTo>
                    <a:pt x="116" y="224"/>
                  </a:lnTo>
                  <a:lnTo>
                    <a:pt x="116" y="228"/>
                  </a:lnTo>
                  <a:lnTo>
                    <a:pt x="112" y="246"/>
                  </a:lnTo>
                  <a:lnTo>
                    <a:pt x="112" y="256"/>
                  </a:lnTo>
                  <a:lnTo>
                    <a:pt x="110" y="256"/>
                  </a:lnTo>
                  <a:lnTo>
                    <a:pt x="108" y="254"/>
                  </a:lnTo>
                  <a:lnTo>
                    <a:pt x="104" y="250"/>
                  </a:lnTo>
                  <a:close/>
                  <a:moveTo>
                    <a:pt x="54" y="216"/>
                  </a:moveTo>
                  <a:lnTo>
                    <a:pt x="54" y="216"/>
                  </a:lnTo>
                  <a:lnTo>
                    <a:pt x="58" y="216"/>
                  </a:lnTo>
                  <a:lnTo>
                    <a:pt x="56" y="212"/>
                  </a:lnTo>
                  <a:lnTo>
                    <a:pt x="50" y="202"/>
                  </a:lnTo>
                  <a:lnTo>
                    <a:pt x="38" y="188"/>
                  </a:lnTo>
                  <a:lnTo>
                    <a:pt x="34" y="184"/>
                  </a:lnTo>
                  <a:lnTo>
                    <a:pt x="34" y="180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8" y="174"/>
                  </a:lnTo>
                  <a:lnTo>
                    <a:pt x="40" y="176"/>
                  </a:lnTo>
                  <a:lnTo>
                    <a:pt x="42" y="180"/>
                  </a:lnTo>
                  <a:lnTo>
                    <a:pt x="52" y="190"/>
                  </a:lnTo>
                  <a:lnTo>
                    <a:pt x="58" y="196"/>
                  </a:lnTo>
                  <a:lnTo>
                    <a:pt x="60" y="198"/>
                  </a:lnTo>
                  <a:lnTo>
                    <a:pt x="62" y="202"/>
                  </a:lnTo>
                  <a:lnTo>
                    <a:pt x="64" y="202"/>
                  </a:lnTo>
                  <a:lnTo>
                    <a:pt x="64" y="204"/>
                  </a:lnTo>
                  <a:lnTo>
                    <a:pt x="70" y="210"/>
                  </a:lnTo>
                  <a:lnTo>
                    <a:pt x="72" y="212"/>
                  </a:lnTo>
                  <a:lnTo>
                    <a:pt x="74" y="212"/>
                  </a:lnTo>
                  <a:lnTo>
                    <a:pt x="76" y="204"/>
                  </a:lnTo>
                  <a:lnTo>
                    <a:pt x="78" y="196"/>
                  </a:lnTo>
                  <a:lnTo>
                    <a:pt x="82" y="186"/>
                  </a:lnTo>
                  <a:lnTo>
                    <a:pt x="86" y="182"/>
                  </a:lnTo>
                  <a:lnTo>
                    <a:pt x="88" y="178"/>
                  </a:lnTo>
                  <a:lnTo>
                    <a:pt x="82" y="178"/>
                  </a:lnTo>
                  <a:lnTo>
                    <a:pt x="78" y="180"/>
                  </a:lnTo>
                  <a:lnTo>
                    <a:pt x="76" y="178"/>
                  </a:lnTo>
                  <a:lnTo>
                    <a:pt x="78" y="174"/>
                  </a:lnTo>
                  <a:lnTo>
                    <a:pt x="82" y="172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4" y="164"/>
                  </a:lnTo>
                  <a:lnTo>
                    <a:pt x="82" y="158"/>
                  </a:lnTo>
                  <a:lnTo>
                    <a:pt x="80" y="146"/>
                  </a:lnTo>
                  <a:lnTo>
                    <a:pt x="80" y="132"/>
                  </a:lnTo>
                  <a:lnTo>
                    <a:pt x="84" y="124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4" y="104"/>
                  </a:lnTo>
                  <a:lnTo>
                    <a:pt x="96" y="102"/>
                  </a:lnTo>
                  <a:lnTo>
                    <a:pt x="104" y="92"/>
                  </a:lnTo>
                  <a:lnTo>
                    <a:pt x="108" y="90"/>
                  </a:lnTo>
                  <a:lnTo>
                    <a:pt x="112" y="88"/>
                  </a:lnTo>
                  <a:lnTo>
                    <a:pt x="116" y="84"/>
                  </a:lnTo>
                  <a:lnTo>
                    <a:pt x="120" y="78"/>
                  </a:lnTo>
                  <a:lnTo>
                    <a:pt x="122" y="74"/>
                  </a:lnTo>
                  <a:lnTo>
                    <a:pt x="124" y="72"/>
                  </a:lnTo>
                  <a:lnTo>
                    <a:pt x="124" y="68"/>
                  </a:lnTo>
                  <a:lnTo>
                    <a:pt x="126" y="64"/>
                  </a:lnTo>
                  <a:lnTo>
                    <a:pt x="124" y="64"/>
                  </a:lnTo>
                  <a:lnTo>
                    <a:pt x="122" y="62"/>
                  </a:lnTo>
                  <a:lnTo>
                    <a:pt x="120" y="62"/>
                  </a:lnTo>
                  <a:lnTo>
                    <a:pt x="120" y="60"/>
                  </a:lnTo>
                  <a:lnTo>
                    <a:pt x="124" y="60"/>
                  </a:lnTo>
                  <a:lnTo>
                    <a:pt x="134" y="60"/>
                  </a:lnTo>
                  <a:lnTo>
                    <a:pt x="142" y="58"/>
                  </a:lnTo>
                  <a:lnTo>
                    <a:pt x="142" y="52"/>
                  </a:lnTo>
                  <a:lnTo>
                    <a:pt x="144" y="42"/>
                  </a:lnTo>
                  <a:lnTo>
                    <a:pt x="146" y="36"/>
                  </a:lnTo>
                  <a:lnTo>
                    <a:pt x="146" y="32"/>
                  </a:lnTo>
                  <a:lnTo>
                    <a:pt x="142" y="30"/>
                  </a:lnTo>
                  <a:lnTo>
                    <a:pt x="138" y="32"/>
                  </a:lnTo>
                  <a:lnTo>
                    <a:pt x="130" y="34"/>
                  </a:lnTo>
                  <a:lnTo>
                    <a:pt x="122" y="34"/>
                  </a:lnTo>
                  <a:lnTo>
                    <a:pt x="110" y="32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94" y="24"/>
                  </a:lnTo>
                  <a:lnTo>
                    <a:pt x="102" y="24"/>
                  </a:lnTo>
                  <a:lnTo>
                    <a:pt x="114" y="24"/>
                  </a:lnTo>
                  <a:lnTo>
                    <a:pt x="122" y="24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6" y="20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2" y="14"/>
                  </a:lnTo>
                  <a:lnTo>
                    <a:pt x="140" y="16"/>
                  </a:lnTo>
                  <a:lnTo>
                    <a:pt x="134" y="18"/>
                  </a:lnTo>
                  <a:lnTo>
                    <a:pt x="126" y="16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6" y="18"/>
                  </a:lnTo>
                  <a:lnTo>
                    <a:pt x="86" y="18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80" y="10"/>
                  </a:lnTo>
                  <a:lnTo>
                    <a:pt x="90" y="6"/>
                  </a:lnTo>
                  <a:lnTo>
                    <a:pt x="100" y="4"/>
                  </a:lnTo>
                  <a:lnTo>
                    <a:pt x="108" y="2"/>
                  </a:lnTo>
                  <a:lnTo>
                    <a:pt x="116" y="2"/>
                  </a:lnTo>
                  <a:lnTo>
                    <a:pt x="130" y="2"/>
                  </a:lnTo>
                  <a:lnTo>
                    <a:pt x="138" y="4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0" y="2"/>
                  </a:lnTo>
                  <a:lnTo>
                    <a:pt x="150" y="10"/>
                  </a:lnTo>
                  <a:lnTo>
                    <a:pt x="150" y="44"/>
                  </a:lnTo>
                  <a:lnTo>
                    <a:pt x="152" y="56"/>
                  </a:lnTo>
                  <a:lnTo>
                    <a:pt x="152" y="58"/>
                  </a:lnTo>
                  <a:lnTo>
                    <a:pt x="152" y="60"/>
                  </a:lnTo>
                  <a:lnTo>
                    <a:pt x="160" y="60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0" y="62"/>
                  </a:lnTo>
                  <a:lnTo>
                    <a:pt x="178" y="64"/>
                  </a:lnTo>
                  <a:lnTo>
                    <a:pt x="176" y="64"/>
                  </a:lnTo>
                  <a:lnTo>
                    <a:pt x="172" y="70"/>
                  </a:lnTo>
                  <a:lnTo>
                    <a:pt x="170" y="76"/>
                  </a:lnTo>
                  <a:lnTo>
                    <a:pt x="166" y="86"/>
                  </a:lnTo>
                  <a:lnTo>
                    <a:pt x="164" y="96"/>
                  </a:lnTo>
                  <a:lnTo>
                    <a:pt x="164" y="106"/>
                  </a:lnTo>
                  <a:lnTo>
                    <a:pt x="166" y="114"/>
                  </a:lnTo>
                  <a:lnTo>
                    <a:pt x="168" y="118"/>
                  </a:lnTo>
                  <a:lnTo>
                    <a:pt x="170" y="126"/>
                  </a:lnTo>
                  <a:lnTo>
                    <a:pt x="172" y="130"/>
                  </a:lnTo>
                  <a:lnTo>
                    <a:pt x="176" y="134"/>
                  </a:lnTo>
                  <a:lnTo>
                    <a:pt x="178" y="134"/>
                  </a:lnTo>
                  <a:lnTo>
                    <a:pt x="182" y="122"/>
                  </a:lnTo>
                  <a:lnTo>
                    <a:pt x="184" y="118"/>
                  </a:lnTo>
                  <a:lnTo>
                    <a:pt x="186" y="116"/>
                  </a:lnTo>
                  <a:lnTo>
                    <a:pt x="188" y="108"/>
                  </a:lnTo>
                  <a:lnTo>
                    <a:pt x="190" y="104"/>
                  </a:lnTo>
                  <a:lnTo>
                    <a:pt x="192" y="102"/>
                  </a:lnTo>
                  <a:lnTo>
                    <a:pt x="196" y="94"/>
                  </a:lnTo>
                  <a:lnTo>
                    <a:pt x="198" y="90"/>
                  </a:lnTo>
                  <a:lnTo>
                    <a:pt x="200" y="88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80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8" y="76"/>
                  </a:lnTo>
                  <a:lnTo>
                    <a:pt x="208" y="76"/>
                  </a:lnTo>
                  <a:lnTo>
                    <a:pt x="214" y="76"/>
                  </a:lnTo>
                  <a:lnTo>
                    <a:pt x="216" y="70"/>
                  </a:lnTo>
                  <a:lnTo>
                    <a:pt x="218" y="62"/>
                  </a:lnTo>
                  <a:lnTo>
                    <a:pt x="220" y="52"/>
                  </a:lnTo>
                  <a:lnTo>
                    <a:pt x="222" y="46"/>
                  </a:lnTo>
                  <a:lnTo>
                    <a:pt x="218" y="42"/>
                  </a:lnTo>
                  <a:lnTo>
                    <a:pt x="214" y="42"/>
                  </a:lnTo>
                  <a:lnTo>
                    <a:pt x="212" y="42"/>
                  </a:lnTo>
                  <a:lnTo>
                    <a:pt x="214" y="46"/>
                  </a:lnTo>
                  <a:lnTo>
                    <a:pt x="212" y="50"/>
                  </a:lnTo>
                  <a:lnTo>
                    <a:pt x="210" y="52"/>
                  </a:lnTo>
                  <a:lnTo>
                    <a:pt x="208" y="54"/>
                  </a:lnTo>
                  <a:lnTo>
                    <a:pt x="204" y="54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54"/>
                  </a:lnTo>
                  <a:lnTo>
                    <a:pt x="194" y="56"/>
                  </a:lnTo>
                  <a:lnTo>
                    <a:pt x="190" y="56"/>
                  </a:lnTo>
                  <a:lnTo>
                    <a:pt x="186" y="56"/>
                  </a:lnTo>
                  <a:lnTo>
                    <a:pt x="178" y="52"/>
                  </a:lnTo>
                  <a:lnTo>
                    <a:pt x="176" y="50"/>
                  </a:lnTo>
                  <a:lnTo>
                    <a:pt x="174" y="48"/>
                  </a:lnTo>
                  <a:lnTo>
                    <a:pt x="178" y="48"/>
                  </a:lnTo>
                  <a:lnTo>
                    <a:pt x="180" y="48"/>
                  </a:lnTo>
                  <a:lnTo>
                    <a:pt x="184" y="50"/>
                  </a:lnTo>
                  <a:lnTo>
                    <a:pt x="188" y="50"/>
                  </a:lnTo>
                  <a:lnTo>
                    <a:pt x="188" y="48"/>
                  </a:lnTo>
                  <a:lnTo>
                    <a:pt x="188" y="44"/>
                  </a:lnTo>
                  <a:lnTo>
                    <a:pt x="190" y="42"/>
                  </a:lnTo>
                  <a:lnTo>
                    <a:pt x="196" y="42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6" y="46"/>
                  </a:lnTo>
                  <a:lnTo>
                    <a:pt x="208" y="44"/>
                  </a:lnTo>
                  <a:lnTo>
                    <a:pt x="206" y="42"/>
                  </a:lnTo>
                  <a:lnTo>
                    <a:pt x="208" y="38"/>
                  </a:lnTo>
                  <a:lnTo>
                    <a:pt x="212" y="38"/>
                  </a:lnTo>
                  <a:lnTo>
                    <a:pt x="218" y="38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28"/>
                  </a:lnTo>
                  <a:lnTo>
                    <a:pt x="224" y="28"/>
                  </a:lnTo>
                  <a:lnTo>
                    <a:pt x="224" y="32"/>
                  </a:lnTo>
                  <a:lnTo>
                    <a:pt x="224" y="38"/>
                  </a:lnTo>
                  <a:lnTo>
                    <a:pt x="226" y="44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2" y="70"/>
                  </a:lnTo>
                  <a:lnTo>
                    <a:pt x="234" y="74"/>
                  </a:lnTo>
                  <a:lnTo>
                    <a:pt x="234" y="76"/>
                  </a:lnTo>
                  <a:lnTo>
                    <a:pt x="238" y="76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60" y="78"/>
                  </a:lnTo>
                  <a:lnTo>
                    <a:pt x="258" y="80"/>
                  </a:lnTo>
                  <a:lnTo>
                    <a:pt x="254" y="80"/>
                  </a:lnTo>
                  <a:lnTo>
                    <a:pt x="252" y="86"/>
                  </a:lnTo>
                  <a:lnTo>
                    <a:pt x="252" y="88"/>
                  </a:lnTo>
                  <a:lnTo>
                    <a:pt x="250" y="92"/>
                  </a:lnTo>
                  <a:lnTo>
                    <a:pt x="250" y="104"/>
                  </a:lnTo>
                  <a:lnTo>
                    <a:pt x="250" y="110"/>
                  </a:lnTo>
                  <a:lnTo>
                    <a:pt x="252" y="116"/>
                  </a:lnTo>
                  <a:lnTo>
                    <a:pt x="254" y="118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6" y="124"/>
                  </a:lnTo>
                  <a:lnTo>
                    <a:pt x="276" y="112"/>
                  </a:lnTo>
                  <a:lnTo>
                    <a:pt x="280" y="108"/>
                  </a:lnTo>
                  <a:lnTo>
                    <a:pt x="286" y="102"/>
                  </a:lnTo>
                  <a:lnTo>
                    <a:pt x="290" y="98"/>
                  </a:lnTo>
                  <a:lnTo>
                    <a:pt x="296" y="94"/>
                  </a:lnTo>
                  <a:lnTo>
                    <a:pt x="302" y="90"/>
                  </a:lnTo>
                  <a:lnTo>
                    <a:pt x="304" y="88"/>
                  </a:lnTo>
                  <a:lnTo>
                    <a:pt x="304" y="86"/>
                  </a:lnTo>
                  <a:lnTo>
                    <a:pt x="302" y="84"/>
                  </a:lnTo>
                  <a:lnTo>
                    <a:pt x="300" y="82"/>
                  </a:lnTo>
                  <a:lnTo>
                    <a:pt x="298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0" y="76"/>
                  </a:lnTo>
                  <a:lnTo>
                    <a:pt x="286" y="74"/>
                  </a:lnTo>
                  <a:lnTo>
                    <a:pt x="280" y="74"/>
                  </a:lnTo>
                  <a:lnTo>
                    <a:pt x="270" y="78"/>
                  </a:lnTo>
                  <a:lnTo>
                    <a:pt x="270" y="76"/>
                  </a:lnTo>
                  <a:lnTo>
                    <a:pt x="272" y="76"/>
                  </a:lnTo>
                  <a:lnTo>
                    <a:pt x="274" y="72"/>
                  </a:lnTo>
                  <a:lnTo>
                    <a:pt x="278" y="72"/>
                  </a:lnTo>
                  <a:lnTo>
                    <a:pt x="280" y="70"/>
                  </a:lnTo>
                  <a:lnTo>
                    <a:pt x="284" y="68"/>
                  </a:lnTo>
                  <a:lnTo>
                    <a:pt x="278" y="64"/>
                  </a:lnTo>
                  <a:lnTo>
                    <a:pt x="268" y="64"/>
                  </a:lnTo>
                  <a:lnTo>
                    <a:pt x="262" y="66"/>
                  </a:lnTo>
                  <a:lnTo>
                    <a:pt x="268" y="60"/>
                  </a:lnTo>
                  <a:lnTo>
                    <a:pt x="276" y="54"/>
                  </a:lnTo>
                  <a:lnTo>
                    <a:pt x="284" y="54"/>
                  </a:lnTo>
                  <a:lnTo>
                    <a:pt x="294" y="54"/>
                  </a:lnTo>
                  <a:lnTo>
                    <a:pt x="304" y="58"/>
                  </a:lnTo>
                  <a:lnTo>
                    <a:pt x="316" y="62"/>
                  </a:lnTo>
                  <a:lnTo>
                    <a:pt x="326" y="62"/>
                  </a:lnTo>
                  <a:lnTo>
                    <a:pt x="338" y="58"/>
                  </a:lnTo>
                  <a:lnTo>
                    <a:pt x="348" y="52"/>
                  </a:lnTo>
                  <a:lnTo>
                    <a:pt x="352" y="48"/>
                  </a:lnTo>
                  <a:lnTo>
                    <a:pt x="354" y="48"/>
                  </a:lnTo>
                  <a:lnTo>
                    <a:pt x="356" y="48"/>
                  </a:lnTo>
                  <a:lnTo>
                    <a:pt x="356" y="50"/>
                  </a:lnTo>
                  <a:lnTo>
                    <a:pt x="354" y="50"/>
                  </a:lnTo>
                  <a:lnTo>
                    <a:pt x="350" y="56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2" y="62"/>
                  </a:lnTo>
                  <a:lnTo>
                    <a:pt x="342" y="64"/>
                  </a:lnTo>
                  <a:lnTo>
                    <a:pt x="340" y="64"/>
                  </a:lnTo>
                  <a:lnTo>
                    <a:pt x="340" y="66"/>
                  </a:lnTo>
                  <a:lnTo>
                    <a:pt x="338" y="66"/>
                  </a:lnTo>
                  <a:lnTo>
                    <a:pt x="336" y="68"/>
                  </a:lnTo>
                  <a:lnTo>
                    <a:pt x="338" y="68"/>
                  </a:lnTo>
                  <a:lnTo>
                    <a:pt x="342" y="66"/>
                  </a:lnTo>
                  <a:lnTo>
                    <a:pt x="346" y="66"/>
                  </a:lnTo>
                  <a:lnTo>
                    <a:pt x="352" y="62"/>
                  </a:lnTo>
                  <a:lnTo>
                    <a:pt x="352" y="66"/>
                  </a:lnTo>
                  <a:lnTo>
                    <a:pt x="346" y="70"/>
                  </a:lnTo>
                  <a:lnTo>
                    <a:pt x="342" y="74"/>
                  </a:lnTo>
                  <a:lnTo>
                    <a:pt x="334" y="82"/>
                  </a:lnTo>
                  <a:lnTo>
                    <a:pt x="318" y="102"/>
                  </a:lnTo>
                  <a:lnTo>
                    <a:pt x="314" y="112"/>
                  </a:lnTo>
                  <a:lnTo>
                    <a:pt x="310" y="120"/>
                  </a:lnTo>
                  <a:lnTo>
                    <a:pt x="306" y="132"/>
                  </a:lnTo>
                  <a:lnTo>
                    <a:pt x="302" y="142"/>
                  </a:lnTo>
                  <a:lnTo>
                    <a:pt x="300" y="162"/>
                  </a:lnTo>
                  <a:lnTo>
                    <a:pt x="300" y="168"/>
                  </a:lnTo>
                  <a:lnTo>
                    <a:pt x="302" y="182"/>
                  </a:lnTo>
                  <a:lnTo>
                    <a:pt x="306" y="196"/>
                  </a:lnTo>
                  <a:lnTo>
                    <a:pt x="310" y="210"/>
                  </a:lnTo>
                  <a:lnTo>
                    <a:pt x="318" y="222"/>
                  </a:lnTo>
                  <a:lnTo>
                    <a:pt x="318" y="224"/>
                  </a:lnTo>
                  <a:lnTo>
                    <a:pt x="322" y="230"/>
                  </a:lnTo>
                  <a:lnTo>
                    <a:pt x="324" y="232"/>
                  </a:lnTo>
                  <a:lnTo>
                    <a:pt x="326" y="236"/>
                  </a:lnTo>
                  <a:lnTo>
                    <a:pt x="332" y="236"/>
                  </a:lnTo>
                  <a:lnTo>
                    <a:pt x="338" y="236"/>
                  </a:lnTo>
                  <a:lnTo>
                    <a:pt x="338" y="238"/>
                  </a:lnTo>
                  <a:lnTo>
                    <a:pt x="336" y="244"/>
                  </a:lnTo>
                  <a:lnTo>
                    <a:pt x="334" y="248"/>
                  </a:lnTo>
                  <a:lnTo>
                    <a:pt x="338" y="254"/>
                  </a:lnTo>
                  <a:lnTo>
                    <a:pt x="340" y="258"/>
                  </a:lnTo>
                  <a:lnTo>
                    <a:pt x="338" y="264"/>
                  </a:lnTo>
                  <a:lnTo>
                    <a:pt x="336" y="266"/>
                  </a:lnTo>
                  <a:lnTo>
                    <a:pt x="332" y="266"/>
                  </a:lnTo>
                  <a:lnTo>
                    <a:pt x="328" y="266"/>
                  </a:lnTo>
                  <a:lnTo>
                    <a:pt x="320" y="268"/>
                  </a:lnTo>
                  <a:lnTo>
                    <a:pt x="316" y="270"/>
                  </a:lnTo>
                  <a:lnTo>
                    <a:pt x="314" y="274"/>
                  </a:lnTo>
                  <a:lnTo>
                    <a:pt x="304" y="280"/>
                  </a:lnTo>
                  <a:lnTo>
                    <a:pt x="292" y="286"/>
                  </a:lnTo>
                  <a:lnTo>
                    <a:pt x="280" y="290"/>
                  </a:lnTo>
                  <a:lnTo>
                    <a:pt x="270" y="294"/>
                  </a:lnTo>
                  <a:lnTo>
                    <a:pt x="264" y="298"/>
                  </a:lnTo>
                  <a:lnTo>
                    <a:pt x="260" y="302"/>
                  </a:lnTo>
                  <a:lnTo>
                    <a:pt x="258" y="308"/>
                  </a:lnTo>
                  <a:lnTo>
                    <a:pt x="258" y="310"/>
                  </a:lnTo>
                  <a:lnTo>
                    <a:pt x="264" y="308"/>
                  </a:lnTo>
                  <a:lnTo>
                    <a:pt x="266" y="308"/>
                  </a:lnTo>
                  <a:lnTo>
                    <a:pt x="268" y="308"/>
                  </a:lnTo>
                  <a:lnTo>
                    <a:pt x="278" y="306"/>
                  </a:lnTo>
                  <a:lnTo>
                    <a:pt x="288" y="306"/>
                  </a:lnTo>
                  <a:lnTo>
                    <a:pt x="298" y="310"/>
                  </a:lnTo>
                  <a:lnTo>
                    <a:pt x="302" y="310"/>
                  </a:lnTo>
                  <a:lnTo>
                    <a:pt x="302" y="312"/>
                  </a:lnTo>
                  <a:lnTo>
                    <a:pt x="300" y="314"/>
                  </a:lnTo>
                  <a:lnTo>
                    <a:pt x="300" y="318"/>
                  </a:lnTo>
                  <a:lnTo>
                    <a:pt x="302" y="320"/>
                  </a:lnTo>
                  <a:lnTo>
                    <a:pt x="300" y="322"/>
                  </a:lnTo>
                  <a:lnTo>
                    <a:pt x="298" y="326"/>
                  </a:lnTo>
                  <a:lnTo>
                    <a:pt x="302" y="328"/>
                  </a:lnTo>
                  <a:lnTo>
                    <a:pt x="300" y="330"/>
                  </a:lnTo>
                  <a:lnTo>
                    <a:pt x="298" y="334"/>
                  </a:lnTo>
                  <a:lnTo>
                    <a:pt x="302" y="336"/>
                  </a:lnTo>
                  <a:lnTo>
                    <a:pt x="298" y="340"/>
                  </a:lnTo>
                  <a:lnTo>
                    <a:pt x="298" y="342"/>
                  </a:lnTo>
                  <a:lnTo>
                    <a:pt x="302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6" y="344"/>
                  </a:lnTo>
                  <a:lnTo>
                    <a:pt x="292" y="344"/>
                  </a:lnTo>
                  <a:lnTo>
                    <a:pt x="290" y="342"/>
                  </a:lnTo>
                  <a:lnTo>
                    <a:pt x="286" y="342"/>
                  </a:lnTo>
                  <a:lnTo>
                    <a:pt x="282" y="342"/>
                  </a:lnTo>
                  <a:lnTo>
                    <a:pt x="278" y="340"/>
                  </a:lnTo>
                  <a:lnTo>
                    <a:pt x="268" y="342"/>
                  </a:lnTo>
                  <a:lnTo>
                    <a:pt x="260" y="346"/>
                  </a:lnTo>
                  <a:lnTo>
                    <a:pt x="258" y="346"/>
                  </a:lnTo>
                  <a:lnTo>
                    <a:pt x="250" y="348"/>
                  </a:lnTo>
                  <a:lnTo>
                    <a:pt x="238" y="348"/>
                  </a:lnTo>
                  <a:lnTo>
                    <a:pt x="234" y="348"/>
                  </a:lnTo>
                  <a:lnTo>
                    <a:pt x="230" y="346"/>
                  </a:lnTo>
                  <a:lnTo>
                    <a:pt x="226" y="346"/>
                  </a:lnTo>
                  <a:lnTo>
                    <a:pt x="224" y="344"/>
                  </a:lnTo>
                  <a:lnTo>
                    <a:pt x="222" y="344"/>
                  </a:lnTo>
                  <a:lnTo>
                    <a:pt x="220" y="342"/>
                  </a:lnTo>
                  <a:lnTo>
                    <a:pt x="212" y="340"/>
                  </a:lnTo>
                  <a:lnTo>
                    <a:pt x="206" y="336"/>
                  </a:lnTo>
                  <a:lnTo>
                    <a:pt x="198" y="336"/>
                  </a:lnTo>
                  <a:lnTo>
                    <a:pt x="190" y="338"/>
                  </a:lnTo>
                  <a:lnTo>
                    <a:pt x="184" y="340"/>
                  </a:lnTo>
                  <a:lnTo>
                    <a:pt x="182" y="342"/>
                  </a:lnTo>
                  <a:lnTo>
                    <a:pt x="180" y="342"/>
                  </a:lnTo>
                  <a:lnTo>
                    <a:pt x="180" y="344"/>
                  </a:lnTo>
                  <a:lnTo>
                    <a:pt x="174" y="346"/>
                  </a:lnTo>
                  <a:lnTo>
                    <a:pt x="166" y="346"/>
                  </a:lnTo>
                  <a:lnTo>
                    <a:pt x="156" y="346"/>
                  </a:lnTo>
                  <a:lnTo>
                    <a:pt x="154" y="346"/>
                  </a:lnTo>
                  <a:lnTo>
                    <a:pt x="146" y="344"/>
                  </a:lnTo>
                  <a:lnTo>
                    <a:pt x="142" y="344"/>
                  </a:lnTo>
                  <a:lnTo>
                    <a:pt x="142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0" y="340"/>
                  </a:lnTo>
                  <a:lnTo>
                    <a:pt x="120" y="338"/>
                  </a:lnTo>
                  <a:lnTo>
                    <a:pt x="112" y="340"/>
                  </a:lnTo>
                  <a:lnTo>
                    <a:pt x="106" y="342"/>
                  </a:lnTo>
                  <a:lnTo>
                    <a:pt x="104" y="342"/>
                  </a:lnTo>
                  <a:lnTo>
                    <a:pt x="102" y="342"/>
                  </a:lnTo>
                  <a:lnTo>
                    <a:pt x="98" y="344"/>
                  </a:lnTo>
                  <a:lnTo>
                    <a:pt x="90" y="346"/>
                  </a:lnTo>
                  <a:lnTo>
                    <a:pt x="88" y="348"/>
                  </a:lnTo>
                  <a:lnTo>
                    <a:pt x="86" y="348"/>
                  </a:lnTo>
                  <a:lnTo>
                    <a:pt x="84" y="348"/>
                  </a:lnTo>
                  <a:lnTo>
                    <a:pt x="84" y="350"/>
                  </a:lnTo>
                  <a:lnTo>
                    <a:pt x="80" y="350"/>
                  </a:lnTo>
                  <a:lnTo>
                    <a:pt x="78" y="352"/>
                  </a:lnTo>
                  <a:lnTo>
                    <a:pt x="76" y="354"/>
                  </a:lnTo>
                  <a:lnTo>
                    <a:pt x="74" y="354"/>
                  </a:lnTo>
                  <a:lnTo>
                    <a:pt x="74" y="348"/>
                  </a:lnTo>
                  <a:lnTo>
                    <a:pt x="76" y="344"/>
                  </a:lnTo>
                  <a:lnTo>
                    <a:pt x="80" y="334"/>
                  </a:lnTo>
                  <a:lnTo>
                    <a:pt x="84" y="324"/>
                  </a:lnTo>
                  <a:lnTo>
                    <a:pt x="90" y="318"/>
                  </a:lnTo>
                  <a:lnTo>
                    <a:pt x="94" y="314"/>
                  </a:lnTo>
                  <a:lnTo>
                    <a:pt x="102" y="308"/>
                  </a:lnTo>
                  <a:lnTo>
                    <a:pt x="104" y="308"/>
                  </a:lnTo>
                  <a:lnTo>
                    <a:pt x="108" y="306"/>
                  </a:lnTo>
                  <a:lnTo>
                    <a:pt x="108" y="304"/>
                  </a:lnTo>
                  <a:lnTo>
                    <a:pt x="104" y="298"/>
                  </a:lnTo>
                  <a:lnTo>
                    <a:pt x="100" y="296"/>
                  </a:lnTo>
                  <a:lnTo>
                    <a:pt x="96" y="296"/>
                  </a:lnTo>
                  <a:lnTo>
                    <a:pt x="88" y="294"/>
                  </a:lnTo>
                  <a:lnTo>
                    <a:pt x="82" y="294"/>
                  </a:lnTo>
                  <a:lnTo>
                    <a:pt x="66" y="294"/>
                  </a:lnTo>
                  <a:lnTo>
                    <a:pt x="60" y="292"/>
                  </a:lnTo>
                  <a:lnTo>
                    <a:pt x="54" y="292"/>
                  </a:lnTo>
                  <a:lnTo>
                    <a:pt x="38" y="288"/>
                  </a:lnTo>
                  <a:lnTo>
                    <a:pt x="28" y="286"/>
                  </a:lnTo>
                  <a:lnTo>
                    <a:pt x="20" y="282"/>
                  </a:lnTo>
                  <a:lnTo>
                    <a:pt x="12" y="274"/>
                  </a:lnTo>
                  <a:lnTo>
                    <a:pt x="6" y="266"/>
                  </a:lnTo>
                  <a:lnTo>
                    <a:pt x="4" y="254"/>
                  </a:lnTo>
                  <a:lnTo>
                    <a:pt x="4" y="244"/>
                  </a:lnTo>
                  <a:lnTo>
                    <a:pt x="6" y="232"/>
                  </a:lnTo>
                  <a:lnTo>
                    <a:pt x="4" y="232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2" y="228"/>
                  </a:lnTo>
                  <a:lnTo>
                    <a:pt x="6" y="226"/>
                  </a:lnTo>
                  <a:lnTo>
                    <a:pt x="14" y="224"/>
                  </a:lnTo>
                  <a:lnTo>
                    <a:pt x="34" y="220"/>
                  </a:lnTo>
                  <a:lnTo>
                    <a:pt x="38" y="220"/>
                  </a:lnTo>
                  <a:lnTo>
                    <a:pt x="46" y="218"/>
                  </a:lnTo>
                  <a:lnTo>
                    <a:pt x="54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Freeform 210"/>
            <p:cNvSpPr>
              <a:spLocks/>
            </p:cNvSpPr>
            <p:nvPr/>
          </p:nvSpPr>
          <p:spPr bwMode="auto">
            <a:xfrm>
              <a:off x="3034" y="2748"/>
              <a:ext cx="50" cy="32"/>
            </a:xfrm>
            <a:custGeom>
              <a:avLst/>
              <a:gdLst>
                <a:gd name="T0" fmla="*/ 50 w 50"/>
                <a:gd name="T1" fmla="*/ 32 h 32"/>
                <a:gd name="T2" fmla="*/ 50 w 50"/>
                <a:gd name="T3" fmla="*/ 32 h 32"/>
                <a:gd name="T4" fmla="*/ 50 w 50"/>
                <a:gd name="T5" fmla="*/ 32 h 32"/>
                <a:gd name="T6" fmla="*/ 50 w 50"/>
                <a:gd name="T7" fmla="*/ 32 h 32"/>
                <a:gd name="T8" fmla="*/ 40 w 50"/>
                <a:gd name="T9" fmla="*/ 30 h 32"/>
                <a:gd name="T10" fmla="*/ 40 w 50"/>
                <a:gd name="T11" fmla="*/ 30 h 32"/>
                <a:gd name="T12" fmla="*/ 28 w 50"/>
                <a:gd name="T13" fmla="*/ 28 h 32"/>
                <a:gd name="T14" fmla="*/ 28 w 50"/>
                <a:gd name="T15" fmla="*/ 28 h 32"/>
                <a:gd name="T16" fmla="*/ 26 w 50"/>
                <a:gd name="T17" fmla="*/ 28 h 32"/>
                <a:gd name="T18" fmla="*/ 26 w 50"/>
                <a:gd name="T19" fmla="*/ 28 h 32"/>
                <a:gd name="T20" fmla="*/ 24 w 50"/>
                <a:gd name="T21" fmla="*/ 28 h 32"/>
                <a:gd name="T22" fmla="*/ 24 w 50"/>
                <a:gd name="T23" fmla="*/ 28 h 32"/>
                <a:gd name="T24" fmla="*/ 20 w 50"/>
                <a:gd name="T25" fmla="*/ 26 h 32"/>
                <a:gd name="T26" fmla="*/ 20 w 50"/>
                <a:gd name="T27" fmla="*/ 26 h 32"/>
                <a:gd name="T28" fmla="*/ 18 w 50"/>
                <a:gd name="T29" fmla="*/ 26 h 32"/>
                <a:gd name="T30" fmla="*/ 18 w 50"/>
                <a:gd name="T31" fmla="*/ 26 h 32"/>
                <a:gd name="T32" fmla="*/ 14 w 50"/>
                <a:gd name="T33" fmla="*/ 24 h 32"/>
                <a:gd name="T34" fmla="*/ 14 w 50"/>
                <a:gd name="T35" fmla="*/ 24 h 32"/>
                <a:gd name="T36" fmla="*/ 8 w 50"/>
                <a:gd name="T37" fmla="*/ 22 h 32"/>
                <a:gd name="T38" fmla="*/ 4 w 50"/>
                <a:gd name="T39" fmla="*/ 18 h 32"/>
                <a:gd name="T40" fmla="*/ 4 w 50"/>
                <a:gd name="T41" fmla="*/ 18 h 32"/>
                <a:gd name="T42" fmla="*/ 4 w 50"/>
                <a:gd name="T43" fmla="*/ 18 h 32"/>
                <a:gd name="T44" fmla="*/ 4 w 50"/>
                <a:gd name="T45" fmla="*/ 18 h 32"/>
                <a:gd name="T46" fmla="*/ 2 w 50"/>
                <a:gd name="T47" fmla="*/ 16 h 32"/>
                <a:gd name="T48" fmla="*/ 2 w 50"/>
                <a:gd name="T49" fmla="*/ 16 h 32"/>
                <a:gd name="T50" fmla="*/ 2 w 50"/>
                <a:gd name="T51" fmla="*/ 12 h 32"/>
                <a:gd name="T52" fmla="*/ 2 w 50"/>
                <a:gd name="T53" fmla="*/ 12 h 32"/>
                <a:gd name="T54" fmla="*/ 0 w 50"/>
                <a:gd name="T55" fmla="*/ 8 h 32"/>
                <a:gd name="T56" fmla="*/ 2 w 50"/>
                <a:gd name="T57" fmla="*/ 6 h 32"/>
                <a:gd name="T58" fmla="*/ 4 w 50"/>
                <a:gd name="T59" fmla="*/ 2 h 32"/>
                <a:gd name="T60" fmla="*/ 8 w 50"/>
                <a:gd name="T61" fmla="*/ 2 h 32"/>
                <a:gd name="T62" fmla="*/ 8 w 50"/>
                <a:gd name="T63" fmla="*/ 2 h 32"/>
                <a:gd name="T64" fmla="*/ 14 w 50"/>
                <a:gd name="T65" fmla="*/ 0 h 32"/>
                <a:gd name="T66" fmla="*/ 20 w 50"/>
                <a:gd name="T67" fmla="*/ 2 h 32"/>
                <a:gd name="T68" fmla="*/ 20 w 50"/>
                <a:gd name="T69" fmla="*/ 2 h 32"/>
                <a:gd name="T70" fmla="*/ 26 w 50"/>
                <a:gd name="T71" fmla="*/ 4 h 32"/>
                <a:gd name="T72" fmla="*/ 32 w 50"/>
                <a:gd name="T73" fmla="*/ 8 h 32"/>
                <a:gd name="T74" fmla="*/ 32 w 50"/>
                <a:gd name="T75" fmla="*/ 8 h 32"/>
                <a:gd name="T76" fmla="*/ 32 w 50"/>
                <a:gd name="T77" fmla="*/ 10 h 32"/>
                <a:gd name="T78" fmla="*/ 32 w 50"/>
                <a:gd name="T79" fmla="*/ 10 h 32"/>
                <a:gd name="T80" fmla="*/ 34 w 50"/>
                <a:gd name="T81" fmla="*/ 10 h 32"/>
                <a:gd name="T82" fmla="*/ 34 w 50"/>
                <a:gd name="T83" fmla="*/ 10 h 32"/>
                <a:gd name="T84" fmla="*/ 34 w 50"/>
                <a:gd name="T85" fmla="*/ 12 h 32"/>
                <a:gd name="T86" fmla="*/ 34 w 50"/>
                <a:gd name="T87" fmla="*/ 12 h 32"/>
                <a:gd name="T88" fmla="*/ 40 w 50"/>
                <a:gd name="T89" fmla="*/ 20 h 32"/>
                <a:gd name="T90" fmla="*/ 40 w 50"/>
                <a:gd name="T91" fmla="*/ 20 h 32"/>
                <a:gd name="T92" fmla="*/ 46 w 50"/>
                <a:gd name="T93" fmla="*/ 26 h 32"/>
                <a:gd name="T94" fmla="*/ 46 w 50"/>
                <a:gd name="T95" fmla="*/ 26 h 32"/>
                <a:gd name="T96" fmla="*/ 48 w 50"/>
                <a:gd name="T97" fmla="*/ 28 h 32"/>
                <a:gd name="T98" fmla="*/ 48 w 50"/>
                <a:gd name="T99" fmla="*/ 28 h 32"/>
                <a:gd name="T100" fmla="*/ 50 w 50"/>
                <a:gd name="T101" fmla="*/ 30 h 32"/>
                <a:gd name="T102" fmla="*/ 50 w 50"/>
                <a:gd name="T103" fmla="*/ 30 h 32"/>
                <a:gd name="T104" fmla="*/ 50 w 50"/>
                <a:gd name="T105" fmla="*/ 32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0" h="32">
                  <a:moveTo>
                    <a:pt x="50" y="32"/>
                  </a:moveTo>
                  <a:lnTo>
                    <a:pt x="50" y="32"/>
                  </a:lnTo>
                  <a:lnTo>
                    <a:pt x="40" y="30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40" y="20"/>
                  </a:lnTo>
                  <a:lnTo>
                    <a:pt x="46" y="26"/>
                  </a:lnTo>
                  <a:lnTo>
                    <a:pt x="48" y="28"/>
                  </a:lnTo>
                  <a:lnTo>
                    <a:pt x="50" y="30"/>
                  </a:lnTo>
                  <a:lnTo>
                    <a:pt x="5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Freeform 211"/>
            <p:cNvSpPr>
              <a:spLocks/>
            </p:cNvSpPr>
            <p:nvPr/>
          </p:nvSpPr>
          <p:spPr bwMode="auto">
            <a:xfrm>
              <a:off x="3072" y="2722"/>
              <a:ext cx="38" cy="60"/>
            </a:xfrm>
            <a:custGeom>
              <a:avLst/>
              <a:gdLst>
                <a:gd name="T0" fmla="*/ 28 w 38"/>
                <a:gd name="T1" fmla="*/ 60 h 60"/>
                <a:gd name="T2" fmla="*/ 20 w 38"/>
                <a:gd name="T3" fmla="*/ 56 h 60"/>
                <a:gd name="T4" fmla="*/ 12 w 38"/>
                <a:gd name="T5" fmla="*/ 50 h 60"/>
                <a:gd name="T6" fmla="*/ 4 w 38"/>
                <a:gd name="T7" fmla="*/ 36 h 60"/>
                <a:gd name="T8" fmla="*/ 2 w 38"/>
                <a:gd name="T9" fmla="*/ 28 h 60"/>
                <a:gd name="T10" fmla="*/ 0 w 38"/>
                <a:gd name="T11" fmla="*/ 24 h 60"/>
                <a:gd name="T12" fmla="*/ 0 w 38"/>
                <a:gd name="T13" fmla="*/ 20 h 60"/>
                <a:gd name="T14" fmla="*/ 0 w 38"/>
                <a:gd name="T15" fmla="*/ 12 h 60"/>
                <a:gd name="T16" fmla="*/ 2 w 38"/>
                <a:gd name="T17" fmla="*/ 6 h 60"/>
                <a:gd name="T18" fmla="*/ 6 w 38"/>
                <a:gd name="T19" fmla="*/ 0 h 60"/>
                <a:gd name="T20" fmla="*/ 8 w 38"/>
                <a:gd name="T21" fmla="*/ 2 h 60"/>
                <a:gd name="T22" fmla="*/ 10 w 38"/>
                <a:gd name="T23" fmla="*/ 6 h 60"/>
                <a:gd name="T24" fmla="*/ 18 w 38"/>
                <a:gd name="T25" fmla="*/ 16 h 60"/>
                <a:gd name="T26" fmla="*/ 30 w 38"/>
                <a:gd name="T27" fmla="*/ 34 h 60"/>
                <a:gd name="T28" fmla="*/ 34 w 38"/>
                <a:gd name="T29" fmla="*/ 38 h 60"/>
                <a:gd name="T30" fmla="*/ 38 w 38"/>
                <a:gd name="T31" fmla="*/ 42 h 60"/>
                <a:gd name="T32" fmla="*/ 38 w 38"/>
                <a:gd name="T33" fmla="*/ 44 h 60"/>
                <a:gd name="T34" fmla="*/ 30 w 38"/>
                <a:gd name="T35" fmla="*/ 42 h 60"/>
                <a:gd name="T36" fmla="*/ 20 w 38"/>
                <a:gd name="T37" fmla="*/ 30 h 60"/>
                <a:gd name="T38" fmla="*/ 18 w 38"/>
                <a:gd name="T39" fmla="*/ 24 h 60"/>
                <a:gd name="T40" fmla="*/ 16 w 38"/>
                <a:gd name="T41" fmla="*/ 24 h 60"/>
                <a:gd name="T42" fmla="*/ 14 w 38"/>
                <a:gd name="T43" fmla="*/ 18 h 60"/>
                <a:gd name="T44" fmla="*/ 14 w 38"/>
                <a:gd name="T45" fmla="*/ 16 h 60"/>
                <a:gd name="T46" fmla="*/ 12 w 38"/>
                <a:gd name="T47" fmla="*/ 14 h 60"/>
                <a:gd name="T48" fmla="*/ 8 w 38"/>
                <a:gd name="T49" fmla="*/ 14 h 60"/>
                <a:gd name="T50" fmla="*/ 6 w 38"/>
                <a:gd name="T51" fmla="*/ 26 h 60"/>
                <a:gd name="T52" fmla="*/ 8 w 38"/>
                <a:gd name="T53" fmla="*/ 34 h 60"/>
                <a:gd name="T54" fmla="*/ 14 w 38"/>
                <a:gd name="T55" fmla="*/ 46 h 60"/>
                <a:gd name="T56" fmla="*/ 18 w 38"/>
                <a:gd name="T57" fmla="*/ 50 h 60"/>
                <a:gd name="T58" fmla="*/ 20 w 38"/>
                <a:gd name="T59" fmla="*/ 52 h 60"/>
                <a:gd name="T60" fmla="*/ 22 w 38"/>
                <a:gd name="T61" fmla="*/ 54 h 60"/>
                <a:gd name="T62" fmla="*/ 30 w 38"/>
                <a:gd name="T63" fmla="*/ 58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" h="60">
                  <a:moveTo>
                    <a:pt x="28" y="60"/>
                  </a:moveTo>
                  <a:lnTo>
                    <a:pt x="28" y="60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8" y="16"/>
                  </a:lnTo>
                  <a:lnTo>
                    <a:pt x="30" y="34"/>
                  </a:lnTo>
                  <a:lnTo>
                    <a:pt x="34" y="38"/>
                  </a:lnTo>
                  <a:lnTo>
                    <a:pt x="38" y="42"/>
                  </a:lnTo>
                  <a:lnTo>
                    <a:pt x="38" y="4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6" y="26"/>
                  </a:lnTo>
                  <a:lnTo>
                    <a:pt x="8" y="34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30" y="58"/>
                  </a:lnTo>
                  <a:lnTo>
                    <a:pt x="28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Freeform 212"/>
            <p:cNvSpPr>
              <a:spLocks/>
            </p:cNvSpPr>
            <p:nvPr/>
          </p:nvSpPr>
          <p:spPr bwMode="auto">
            <a:xfrm>
              <a:off x="3124" y="2712"/>
              <a:ext cx="8" cy="42"/>
            </a:xfrm>
            <a:custGeom>
              <a:avLst/>
              <a:gdLst>
                <a:gd name="T0" fmla="*/ 8 w 8"/>
                <a:gd name="T1" fmla="*/ 2 h 42"/>
                <a:gd name="T2" fmla="*/ 8 w 8"/>
                <a:gd name="T3" fmla="*/ 2 h 42"/>
                <a:gd name="T4" fmla="*/ 8 w 8"/>
                <a:gd name="T5" fmla="*/ 2 h 42"/>
                <a:gd name="T6" fmla="*/ 8 w 8"/>
                <a:gd name="T7" fmla="*/ 2 h 42"/>
                <a:gd name="T8" fmla="*/ 8 w 8"/>
                <a:gd name="T9" fmla="*/ 2 h 42"/>
                <a:gd name="T10" fmla="*/ 8 w 8"/>
                <a:gd name="T11" fmla="*/ 0 h 42"/>
                <a:gd name="T12" fmla="*/ 8 w 8"/>
                <a:gd name="T13" fmla="*/ 0 h 42"/>
                <a:gd name="T14" fmla="*/ 6 w 8"/>
                <a:gd name="T15" fmla="*/ 0 h 42"/>
                <a:gd name="T16" fmla="*/ 6 w 8"/>
                <a:gd name="T17" fmla="*/ 0 h 42"/>
                <a:gd name="T18" fmla="*/ 6 w 8"/>
                <a:gd name="T19" fmla="*/ 6 h 42"/>
                <a:gd name="T20" fmla="*/ 4 w 8"/>
                <a:gd name="T21" fmla="*/ 12 h 42"/>
                <a:gd name="T22" fmla="*/ 4 w 8"/>
                <a:gd name="T23" fmla="*/ 12 h 42"/>
                <a:gd name="T24" fmla="*/ 4 w 8"/>
                <a:gd name="T25" fmla="*/ 16 h 42"/>
                <a:gd name="T26" fmla="*/ 4 w 8"/>
                <a:gd name="T27" fmla="*/ 18 h 42"/>
                <a:gd name="T28" fmla="*/ 4 w 8"/>
                <a:gd name="T29" fmla="*/ 18 h 42"/>
                <a:gd name="T30" fmla="*/ 4 w 8"/>
                <a:gd name="T31" fmla="*/ 22 h 42"/>
                <a:gd name="T32" fmla="*/ 4 w 8"/>
                <a:gd name="T33" fmla="*/ 22 h 42"/>
                <a:gd name="T34" fmla="*/ 2 w 8"/>
                <a:gd name="T35" fmla="*/ 32 h 42"/>
                <a:gd name="T36" fmla="*/ 2 w 8"/>
                <a:gd name="T37" fmla="*/ 32 h 42"/>
                <a:gd name="T38" fmla="*/ 0 w 8"/>
                <a:gd name="T39" fmla="*/ 40 h 42"/>
                <a:gd name="T40" fmla="*/ 0 w 8"/>
                <a:gd name="T41" fmla="*/ 40 h 42"/>
                <a:gd name="T42" fmla="*/ 0 w 8"/>
                <a:gd name="T43" fmla="*/ 42 h 42"/>
                <a:gd name="T44" fmla="*/ 2 w 8"/>
                <a:gd name="T45" fmla="*/ 42 h 42"/>
                <a:gd name="T46" fmla="*/ 2 w 8"/>
                <a:gd name="T47" fmla="*/ 42 h 42"/>
                <a:gd name="T48" fmla="*/ 2 w 8"/>
                <a:gd name="T49" fmla="*/ 42 h 42"/>
                <a:gd name="T50" fmla="*/ 4 w 8"/>
                <a:gd name="T51" fmla="*/ 42 h 42"/>
                <a:gd name="T52" fmla="*/ 4 w 8"/>
                <a:gd name="T53" fmla="*/ 42 h 42"/>
                <a:gd name="T54" fmla="*/ 4 w 8"/>
                <a:gd name="T55" fmla="*/ 38 h 42"/>
                <a:gd name="T56" fmla="*/ 4 w 8"/>
                <a:gd name="T57" fmla="*/ 38 h 42"/>
                <a:gd name="T58" fmla="*/ 4 w 8"/>
                <a:gd name="T59" fmla="*/ 34 h 42"/>
                <a:gd name="T60" fmla="*/ 4 w 8"/>
                <a:gd name="T61" fmla="*/ 34 h 42"/>
                <a:gd name="T62" fmla="*/ 6 w 8"/>
                <a:gd name="T63" fmla="*/ 20 h 42"/>
                <a:gd name="T64" fmla="*/ 6 w 8"/>
                <a:gd name="T65" fmla="*/ 20 h 42"/>
                <a:gd name="T66" fmla="*/ 6 w 8"/>
                <a:gd name="T67" fmla="*/ 16 h 42"/>
                <a:gd name="T68" fmla="*/ 6 w 8"/>
                <a:gd name="T69" fmla="*/ 16 h 42"/>
                <a:gd name="T70" fmla="*/ 8 w 8"/>
                <a:gd name="T71" fmla="*/ 10 h 42"/>
                <a:gd name="T72" fmla="*/ 8 w 8"/>
                <a:gd name="T73" fmla="*/ 10 h 42"/>
                <a:gd name="T74" fmla="*/ 8 w 8"/>
                <a:gd name="T75" fmla="*/ 6 h 42"/>
                <a:gd name="T76" fmla="*/ 8 w 8"/>
                <a:gd name="T77" fmla="*/ 6 h 42"/>
                <a:gd name="T78" fmla="*/ 8 w 8"/>
                <a:gd name="T79" fmla="*/ 2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" h="42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213"/>
            <p:cNvSpPr>
              <a:spLocks/>
            </p:cNvSpPr>
            <p:nvPr/>
          </p:nvSpPr>
          <p:spPr bwMode="auto">
            <a:xfrm>
              <a:off x="3132" y="2714"/>
              <a:ext cx="20" cy="42"/>
            </a:xfrm>
            <a:custGeom>
              <a:avLst/>
              <a:gdLst>
                <a:gd name="T0" fmla="*/ 0 w 20"/>
                <a:gd name="T1" fmla="*/ 28 h 42"/>
                <a:gd name="T2" fmla="*/ 0 w 20"/>
                <a:gd name="T3" fmla="*/ 28 h 42"/>
                <a:gd name="T4" fmla="*/ 2 w 20"/>
                <a:gd name="T5" fmla="*/ 10 h 42"/>
                <a:gd name="T6" fmla="*/ 2 w 20"/>
                <a:gd name="T7" fmla="*/ 10 h 42"/>
                <a:gd name="T8" fmla="*/ 4 w 20"/>
                <a:gd name="T9" fmla="*/ 8 h 42"/>
                <a:gd name="T10" fmla="*/ 4 w 20"/>
                <a:gd name="T11" fmla="*/ 8 h 42"/>
                <a:gd name="T12" fmla="*/ 4 w 20"/>
                <a:gd name="T13" fmla="*/ 2 h 42"/>
                <a:gd name="T14" fmla="*/ 4 w 20"/>
                <a:gd name="T15" fmla="*/ 2 h 42"/>
                <a:gd name="T16" fmla="*/ 6 w 20"/>
                <a:gd name="T17" fmla="*/ 0 h 42"/>
                <a:gd name="T18" fmla="*/ 6 w 20"/>
                <a:gd name="T19" fmla="*/ 0 h 42"/>
                <a:gd name="T20" fmla="*/ 14 w 20"/>
                <a:gd name="T21" fmla="*/ 2 h 42"/>
                <a:gd name="T22" fmla="*/ 20 w 20"/>
                <a:gd name="T23" fmla="*/ 6 h 42"/>
                <a:gd name="T24" fmla="*/ 20 w 20"/>
                <a:gd name="T25" fmla="*/ 6 h 42"/>
                <a:gd name="T26" fmla="*/ 20 w 20"/>
                <a:gd name="T27" fmla="*/ 38 h 42"/>
                <a:gd name="T28" fmla="*/ 20 w 20"/>
                <a:gd name="T29" fmla="*/ 38 h 42"/>
                <a:gd name="T30" fmla="*/ 16 w 20"/>
                <a:gd name="T31" fmla="*/ 40 h 42"/>
                <a:gd name="T32" fmla="*/ 12 w 20"/>
                <a:gd name="T33" fmla="*/ 40 h 42"/>
                <a:gd name="T34" fmla="*/ 12 w 20"/>
                <a:gd name="T35" fmla="*/ 40 h 42"/>
                <a:gd name="T36" fmla="*/ 10 w 20"/>
                <a:gd name="T37" fmla="*/ 40 h 42"/>
                <a:gd name="T38" fmla="*/ 10 w 20"/>
                <a:gd name="T39" fmla="*/ 40 h 42"/>
                <a:gd name="T40" fmla="*/ 6 w 20"/>
                <a:gd name="T41" fmla="*/ 40 h 42"/>
                <a:gd name="T42" fmla="*/ 6 w 20"/>
                <a:gd name="T43" fmla="*/ 40 h 42"/>
                <a:gd name="T44" fmla="*/ 0 w 20"/>
                <a:gd name="T45" fmla="*/ 42 h 42"/>
                <a:gd name="T46" fmla="*/ 0 w 20"/>
                <a:gd name="T47" fmla="*/ 42 h 42"/>
                <a:gd name="T48" fmla="*/ 0 w 20"/>
                <a:gd name="T49" fmla="*/ 36 h 42"/>
                <a:gd name="T50" fmla="*/ 0 w 20"/>
                <a:gd name="T51" fmla="*/ 28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" h="42">
                  <a:moveTo>
                    <a:pt x="0" y="28"/>
                  </a:moveTo>
                  <a:lnTo>
                    <a:pt x="0" y="2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0" y="6"/>
                  </a:lnTo>
                  <a:lnTo>
                    <a:pt x="20" y="38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Freeform 214"/>
            <p:cNvSpPr>
              <a:spLocks/>
            </p:cNvSpPr>
            <p:nvPr/>
          </p:nvSpPr>
          <p:spPr bwMode="auto">
            <a:xfrm>
              <a:off x="3170" y="2736"/>
              <a:ext cx="4" cy="18"/>
            </a:xfrm>
            <a:custGeom>
              <a:avLst/>
              <a:gdLst>
                <a:gd name="T0" fmla="*/ 4 w 4"/>
                <a:gd name="T1" fmla="*/ 12 h 18"/>
                <a:gd name="T2" fmla="*/ 4 w 4"/>
                <a:gd name="T3" fmla="*/ 12 h 18"/>
                <a:gd name="T4" fmla="*/ 4 w 4"/>
                <a:gd name="T5" fmla="*/ 16 h 18"/>
                <a:gd name="T6" fmla="*/ 4 w 4"/>
                <a:gd name="T7" fmla="*/ 16 h 18"/>
                <a:gd name="T8" fmla="*/ 4 w 4"/>
                <a:gd name="T9" fmla="*/ 18 h 18"/>
                <a:gd name="T10" fmla="*/ 4 w 4"/>
                <a:gd name="T11" fmla="*/ 18 h 18"/>
                <a:gd name="T12" fmla="*/ 2 w 4"/>
                <a:gd name="T13" fmla="*/ 18 h 18"/>
                <a:gd name="T14" fmla="*/ 2 w 4"/>
                <a:gd name="T15" fmla="*/ 18 h 18"/>
                <a:gd name="T16" fmla="*/ 2 w 4"/>
                <a:gd name="T17" fmla="*/ 6 h 18"/>
                <a:gd name="T18" fmla="*/ 2 w 4"/>
                <a:gd name="T19" fmla="*/ 6 h 18"/>
                <a:gd name="T20" fmla="*/ 0 w 4"/>
                <a:gd name="T21" fmla="*/ 2 h 18"/>
                <a:gd name="T22" fmla="*/ 0 w 4"/>
                <a:gd name="T23" fmla="*/ 2 h 18"/>
                <a:gd name="T24" fmla="*/ 2 w 4"/>
                <a:gd name="T25" fmla="*/ 0 h 18"/>
                <a:gd name="T26" fmla="*/ 2 w 4"/>
                <a:gd name="T27" fmla="*/ 0 h 18"/>
                <a:gd name="T28" fmla="*/ 4 w 4"/>
                <a:gd name="T29" fmla="*/ 2 h 18"/>
                <a:gd name="T30" fmla="*/ 4 w 4"/>
                <a:gd name="T31" fmla="*/ 2 h 18"/>
                <a:gd name="T32" fmla="*/ 4 w 4"/>
                <a:gd name="T33" fmla="*/ 4 h 18"/>
                <a:gd name="T34" fmla="*/ 4 w 4"/>
                <a:gd name="T35" fmla="*/ 4 h 18"/>
                <a:gd name="T36" fmla="*/ 4 w 4"/>
                <a:gd name="T37" fmla="*/ 12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18">
                  <a:moveTo>
                    <a:pt x="4" y="12"/>
                  </a:moveTo>
                  <a:lnTo>
                    <a:pt x="4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" name="Freeform 215"/>
            <p:cNvSpPr>
              <a:spLocks/>
            </p:cNvSpPr>
            <p:nvPr/>
          </p:nvSpPr>
          <p:spPr bwMode="auto">
            <a:xfrm>
              <a:off x="3224" y="2632"/>
              <a:ext cx="6" cy="18"/>
            </a:xfrm>
            <a:custGeom>
              <a:avLst/>
              <a:gdLst>
                <a:gd name="T0" fmla="*/ 6 w 6"/>
                <a:gd name="T1" fmla="*/ 14 h 18"/>
                <a:gd name="T2" fmla="*/ 6 w 6"/>
                <a:gd name="T3" fmla="*/ 14 h 18"/>
                <a:gd name="T4" fmla="*/ 6 w 6"/>
                <a:gd name="T5" fmla="*/ 16 h 18"/>
                <a:gd name="T6" fmla="*/ 6 w 6"/>
                <a:gd name="T7" fmla="*/ 16 h 18"/>
                <a:gd name="T8" fmla="*/ 6 w 6"/>
                <a:gd name="T9" fmla="*/ 18 h 18"/>
                <a:gd name="T10" fmla="*/ 6 w 6"/>
                <a:gd name="T11" fmla="*/ 18 h 18"/>
                <a:gd name="T12" fmla="*/ 2 w 6"/>
                <a:gd name="T13" fmla="*/ 18 h 18"/>
                <a:gd name="T14" fmla="*/ 2 w 6"/>
                <a:gd name="T15" fmla="*/ 18 h 18"/>
                <a:gd name="T16" fmla="*/ 0 w 6"/>
                <a:gd name="T17" fmla="*/ 18 h 18"/>
                <a:gd name="T18" fmla="*/ 0 w 6"/>
                <a:gd name="T19" fmla="*/ 18 h 18"/>
                <a:gd name="T20" fmla="*/ 0 w 6"/>
                <a:gd name="T21" fmla="*/ 12 h 18"/>
                <a:gd name="T22" fmla="*/ 2 w 6"/>
                <a:gd name="T23" fmla="*/ 6 h 18"/>
                <a:gd name="T24" fmla="*/ 2 w 6"/>
                <a:gd name="T25" fmla="*/ 6 h 18"/>
                <a:gd name="T26" fmla="*/ 2 w 6"/>
                <a:gd name="T27" fmla="*/ 2 h 18"/>
                <a:gd name="T28" fmla="*/ 2 w 6"/>
                <a:gd name="T29" fmla="*/ 2 h 18"/>
                <a:gd name="T30" fmla="*/ 4 w 6"/>
                <a:gd name="T31" fmla="*/ 0 h 18"/>
                <a:gd name="T32" fmla="*/ 4 w 6"/>
                <a:gd name="T33" fmla="*/ 0 h 18"/>
                <a:gd name="T34" fmla="*/ 6 w 6"/>
                <a:gd name="T35" fmla="*/ 2 h 18"/>
                <a:gd name="T36" fmla="*/ 6 w 6"/>
                <a:gd name="T37" fmla="*/ 2 h 18"/>
                <a:gd name="T38" fmla="*/ 6 w 6"/>
                <a:gd name="T39" fmla="*/ 2 h 18"/>
                <a:gd name="T40" fmla="*/ 6 w 6"/>
                <a:gd name="T41" fmla="*/ 2 h 18"/>
                <a:gd name="T42" fmla="*/ 6 w 6"/>
                <a:gd name="T43" fmla="*/ 14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" h="18">
                  <a:moveTo>
                    <a:pt x="6" y="14"/>
                  </a:moveTo>
                  <a:lnTo>
                    <a:pt x="6" y="14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Freeform 216"/>
            <p:cNvSpPr>
              <a:spLocks/>
            </p:cNvSpPr>
            <p:nvPr/>
          </p:nvSpPr>
          <p:spPr bwMode="auto">
            <a:xfrm>
              <a:off x="3238" y="2654"/>
              <a:ext cx="6" cy="8"/>
            </a:xfrm>
            <a:custGeom>
              <a:avLst/>
              <a:gdLst>
                <a:gd name="T0" fmla="*/ 6 w 6"/>
                <a:gd name="T1" fmla="*/ 2 h 8"/>
                <a:gd name="T2" fmla="*/ 6 w 6"/>
                <a:gd name="T3" fmla="*/ 2 h 8"/>
                <a:gd name="T4" fmla="*/ 2 w 6"/>
                <a:gd name="T5" fmla="*/ 6 h 8"/>
                <a:gd name="T6" fmla="*/ 2 w 6"/>
                <a:gd name="T7" fmla="*/ 6 h 8"/>
                <a:gd name="T8" fmla="*/ 0 w 6"/>
                <a:gd name="T9" fmla="*/ 8 h 8"/>
                <a:gd name="T10" fmla="*/ 0 w 6"/>
                <a:gd name="T11" fmla="*/ 4 h 8"/>
                <a:gd name="T12" fmla="*/ 0 w 6"/>
                <a:gd name="T13" fmla="*/ 4 h 8"/>
                <a:gd name="T14" fmla="*/ 0 w 6"/>
                <a:gd name="T15" fmla="*/ 0 h 8"/>
                <a:gd name="T16" fmla="*/ 0 w 6"/>
                <a:gd name="T17" fmla="*/ 0 h 8"/>
                <a:gd name="T18" fmla="*/ 2 w 6"/>
                <a:gd name="T19" fmla="*/ 0 h 8"/>
                <a:gd name="T20" fmla="*/ 2 w 6"/>
                <a:gd name="T21" fmla="*/ 0 h 8"/>
                <a:gd name="T22" fmla="*/ 6 w 6"/>
                <a:gd name="T23" fmla="*/ 0 h 8"/>
                <a:gd name="T24" fmla="*/ 6 w 6"/>
                <a:gd name="T25" fmla="*/ 0 h 8"/>
                <a:gd name="T26" fmla="*/ 6 w 6"/>
                <a:gd name="T27" fmla="*/ 2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Freeform 217"/>
            <p:cNvSpPr>
              <a:spLocks/>
            </p:cNvSpPr>
            <p:nvPr/>
          </p:nvSpPr>
          <p:spPr bwMode="auto">
            <a:xfrm>
              <a:off x="3238" y="2634"/>
              <a:ext cx="14" cy="16"/>
            </a:xfrm>
            <a:custGeom>
              <a:avLst/>
              <a:gdLst>
                <a:gd name="T0" fmla="*/ 0 w 14"/>
                <a:gd name="T1" fmla="*/ 14 h 16"/>
                <a:gd name="T2" fmla="*/ 0 w 14"/>
                <a:gd name="T3" fmla="*/ 14 h 16"/>
                <a:gd name="T4" fmla="*/ 0 w 14"/>
                <a:gd name="T5" fmla="*/ 10 h 16"/>
                <a:gd name="T6" fmla="*/ 0 w 14"/>
                <a:gd name="T7" fmla="*/ 10 h 16"/>
                <a:gd name="T8" fmla="*/ 0 w 14"/>
                <a:gd name="T9" fmla="*/ 0 h 16"/>
                <a:gd name="T10" fmla="*/ 0 w 14"/>
                <a:gd name="T11" fmla="*/ 0 h 16"/>
                <a:gd name="T12" fmla="*/ 2 w 14"/>
                <a:gd name="T13" fmla="*/ 0 h 16"/>
                <a:gd name="T14" fmla="*/ 2 w 14"/>
                <a:gd name="T15" fmla="*/ 0 h 16"/>
                <a:gd name="T16" fmla="*/ 14 w 14"/>
                <a:gd name="T17" fmla="*/ 2 h 16"/>
                <a:gd name="T18" fmla="*/ 14 w 14"/>
                <a:gd name="T19" fmla="*/ 2 h 16"/>
                <a:gd name="T20" fmla="*/ 14 w 14"/>
                <a:gd name="T21" fmla="*/ 4 h 16"/>
                <a:gd name="T22" fmla="*/ 14 w 14"/>
                <a:gd name="T23" fmla="*/ 4 h 16"/>
                <a:gd name="T24" fmla="*/ 14 w 14"/>
                <a:gd name="T25" fmla="*/ 10 h 16"/>
                <a:gd name="T26" fmla="*/ 14 w 14"/>
                <a:gd name="T27" fmla="*/ 10 h 16"/>
                <a:gd name="T28" fmla="*/ 12 w 14"/>
                <a:gd name="T29" fmla="*/ 14 h 16"/>
                <a:gd name="T30" fmla="*/ 12 w 14"/>
                <a:gd name="T31" fmla="*/ 14 h 16"/>
                <a:gd name="T32" fmla="*/ 12 w 14"/>
                <a:gd name="T33" fmla="*/ 14 h 16"/>
                <a:gd name="T34" fmla="*/ 12 w 14"/>
                <a:gd name="T35" fmla="*/ 14 h 16"/>
                <a:gd name="T36" fmla="*/ 12 w 14"/>
                <a:gd name="T37" fmla="*/ 14 h 16"/>
                <a:gd name="T38" fmla="*/ 10 w 14"/>
                <a:gd name="T39" fmla="*/ 16 h 16"/>
                <a:gd name="T40" fmla="*/ 10 w 14"/>
                <a:gd name="T41" fmla="*/ 16 h 16"/>
                <a:gd name="T42" fmla="*/ 4 w 14"/>
                <a:gd name="T43" fmla="*/ 16 h 16"/>
                <a:gd name="T44" fmla="*/ 0 w 14"/>
                <a:gd name="T45" fmla="*/ 14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" h="16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Freeform 218"/>
            <p:cNvSpPr>
              <a:spLocks/>
            </p:cNvSpPr>
            <p:nvPr/>
          </p:nvSpPr>
          <p:spPr bwMode="auto">
            <a:xfrm>
              <a:off x="3280" y="2708"/>
              <a:ext cx="10" cy="22"/>
            </a:xfrm>
            <a:custGeom>
              <a:avLst/>
              <a:gdLst>
                <a:gd name="T0" fmla="*/ 4 w 10"/>
                <a:gd name="T1" fmla="*/ 20 h 22"/>
                <a:gd name="T2" fmla="*/ 4 w 10"/>
                <a:gd name="T3" fmla="*/ 20 h 22"/>
                <a:gd name="T4" fmla="*/ 4 w 10"/>
                <a:gd name="T5" fmla="*/ 18 h 22"/>
                <a:gd name="T6" fmla="*/ 4 w 10"/>
                <a:gd name="T7" fmla="*/ 18 h 22"/>
                <a:gd name="T8" fmla="*/ 2 w 10"/>
                <a:gd name="T9" fmla="*/ 10 h 22"/>
                <a:gd name="T10" fmla="*/ 2 w 10"/>
                <a:gd name="T11" fmla="*/ 10 h 22"/>
                <a:gd name="T12" fmla="*/ 2 w 10"/>
                <a:gd name="T13" fmla="*/ 6 h 22"/>
                <a:gd name="T14" fmla="*/ 0 w 10"/>
                <a:gd name="T15" fmla="*/ 0 h 22"/>
                <a:gd name="T16" fmla="*/ 0 w 10"/>
                <a:gd name="T17" fmla="*/ 0 h 22"/>
                <a:gd name="T18" fmla="*/ 2 w 10"/>
                <a:gd name="T19" fmla="*/ 0 h 22"/>
                <a:gd name="T20" fmla="*/ 2 w 10"/>
                <a:gd name="T21" fmla="*/ 0 h 22"/>
                <a:gd name="T22" fmla="*/ 6 w 10"/>
                <a:gd name="T23" fmla="*/ 0 h 22"/>
                <a:gd name="T24" fmla="*/ 6 w 10"/>
                <a:gd name="T25" fmla="*/ 0 h 22"/>
                <a:gd name="T26" fmla="*/ 8 w 10"/>
                <a:gd name="T27" fmla="*/ 6 h 22"/>
                <a:gd name="T28" fmla="*/ 8 w 10"/>
                <a:gd name="T29" fmla="*/ 6 h 22"/>
                <a:gd name="T30" fmla="*/ 8 w 10"/>
                <a:gd name="T31" fmla="*/ 14 h 22"/>
                <a:gd name="T32" fmla="*/ 10 w 10"/>
                <a:gd name="T33" fmla="*/ 20 h 22"/>
                <a:gd name="T34" fmla="*/ 10 w 10"/>
                <a:gd name="T35" fmla="*/ 20 h 22"/>
                <a:gd name="T36" fmla="*/ 8 w 10"/>
                <a:gd name="T37" fmla="*/ 22 h 22"/>
                <a:gd name="T38" fmla="*/ 8 w 10"/>
                <a:gd name="T39" fmla="*/ 22 h 22"/>
                <a:gd name="T40" fmla="*/ 4 w 10"/>
                <a:gd name="T41" fmla="*/ 22 h 22"/>
                <a:gd name="T42" fmla="*/ 4 w 10"/>
                <a:gd name="T43" fmla="*/ 20 h 22"/>
                <a:gd name="T44" fmla="*/ 4 w 10"/>
                <a:gd name="T45" fmla="*/ 20 h 22"/>
                <a:gd name="T46" fmla="*/ 4 w 10"/>
                <a:gd name="T47" fmla="*/ 2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" h="22">
                  <a:moveTo>
                    <a:pt x="4" y="20"/>
                  </a:moveTo>
                  <a:lnTo>
                    <a:pt x="4" y="20"/>
                  </a:lnTo>
                  <a:lnTo>
                    <a:pt x="4" y="18"/>
                  </a:lnTo>
                  <a:lnTo>
                    <a:pt x="2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6"/>
                  </a:lnTo>
                  <a:lnTo>
                    <a:pt x="8" y="14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7" name="Freeform 219"/>
            <p:cNvSpPr>
              <a:spLocks/>
            </p:cNvSpPr>
            <p:nvPr/>
          </p:nvSpPr>
          <p:spPr bwMode="auto">
            <a:xfrm>
              <a:off x="3270" y="2708"/>
              <a:ext cx="10" cy="22"/>
            </a:xfrm>
            <a:custGeom>
              <a:avLst/>
              <a:gdLst>
                <a:gd name="T0" fmla="*/ 10 w 10"/>
                <a:gd name="T1" fmla="*/ 22 h 22"/>
                <a:gd name="T2" fmla="*/ 10 w 10"/>
                <a:gd name="T3" fmla="*/ 22 h 22"/>
                <a:gd name="T4" fmla="*/ 8 w 10"/>
                <a:gd name="T5" fmla="*/ 22 h 22"/>
                <a:gd name="T6" fmla="*/ 8 w 10"/>
                <a:gd name="T7" fmla="*/ 22 h 22"/>
                <a:gd name="T8" fmla="*/ 4 w 10"/>
                <a:gd name="T9" fmla="*/ 20 h 22"/>
                <a:gd name="T10" fmla="*/ 4 w 10"/>
                <a:gd name="T11" fmla="*/ 20 h 22"/>
                <a:gd name="T12" fmla="*/ 2 w 10"/>
                <a:gd name="T13" fmla="*/ 16 h 22"/>
                <a:gd name="T14" fmla="*/ 2 w 10"/>
                <a:gd name="T15" fmla="*/ 16 h 22"/>
                <a:gd name="T16" fmla="*/ 0 w 10"/>
                <a:gd name="T17" fmla="*/ 4 h 22"/>
                <a:gd name="T18" fmla="*/ 0 w 10"/>
                <a:gd name="T19" fmla="*/ 4 h 22"/>
                <a:gd name="T20" fmla="*/ 0 w 10"/>
                <a:gd name="T21" fmla="*/ 2 h 22"/>
                <a:gd name="T22" fmla="*/ 0 w 10"/>
                <a:gd name="T23" fmla="*/ 2 h 22"/>
                <a:gd name="T24" fmla="*/ 2 w 10"/>
                <a:gd name="T25" fmla="*/ 0 h 22"/>
                <a:gd name="T26" fmla="*/ 2 w 10"/>
                <a:gd name="T27" fmla="*/ 0 h 22"/>
                <a:gd name="T28" fmla="*/ 4 w 10"/>
                <a:gd name="T29" fmla="*/ 0 h 22"/>
                <a:gd name="T30" fmla="*/ 4 w 10"/>
                <a:gd name="T31" fmla="*/ 0 h 22"/>
                <a:gd name="T32" fmla="*/ 6 w 10"/>
                <a:gd name="T33" fmla="*/ 6 h 22"/>
                <a:gd name="T34" fmla="*/ 6 w 10"/>
                <a:gd name="T35" fmla="*/ 6 h 22"/>
                <a:gd name="T36" fmla="*/ 8 w 10"/>
                <a:gd name="T37" fmla="*/ 10 h 22"/>
                <a:gd name="T38" fmla="*/ 8 w 10"/>
                <a:gd name="T39" fmla="*/ 10 h 22"/>
                <a:gd name="T40" fmla="*/ 8 w 10"/>
                <a:gd name="T41" fmla="*/ 14 h 22"/>
                <a:gd name="T42" fmla="*/ 8 w 10"/>
                <a:gd name="T43" fmla="*/ 14 h 22"/>
                <a:gd name="T44" fmla="*/ 10 w 10"/>
                <a:gd name="T45" fmla="*/ 22 h 22"/>
                <a:gd name="T46" fmla="*/ 10 w 10"/>
                <a:gd name="T47" fmla="*/ 22 h 22"/>
                <a:gd name="T48" fmla="*/ 10 w 10"/>
                <a:gd name="T49" fmla="*/ 22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" h="22">
                  <a:moveTo>
                    <a:pt x="10" y="22"/>
                  </a:moveTo>
                  <a:lnTo>
                    <a:pt x="10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" name="Freeform 220"/>
            <p:cNvSpPr>
              <a:spLocks/>
            </p:cNvSpPr>
            <p:nvPr/>
          </p:nvSpPr>
          <p:spPr bwMode="auto">
            <a:xfrm>
              <a:off x="3240" y="2708"/>
              <a:ext cx="28" cy="22"/>
            </a:xfrm>
            <a:custGeom>
              <a:avLst/>
              <a:gdLst>
                <a:gd name="T0" fmla="*/ 28 w 28"/>
                <a:gd name="T1" fmla="*/ 22 h 22"/>
                <a:gd name="T2" fmla="*/ 28 w 28"/>
                <a:gd name="T3" fmla="*/ 22 h 22"/>
                <a:gd name="T4" fmla="*/ 28 w 28"/>
                <a:gd name="T5" fmla="*/ 22 h 22"/>
                <a:gd name="T6" fmla="*/ 28 w 28"/>
                <a:gd name="T7" fmla="*/ 22 h 22"/>
                <a:gd name="T8" fmla="*/ 28 w 28"/>
                <a:gd name="T9" fmla="*/ 22 h 22"/>
                <a:gd name="T10" fmla="*/ 8 w 28"/>
                <a:gd name="T11" fmla="*/ 22 h 22"/>
                <a:gd name="T12" fmla="*/ 8 w 28"/>
                <a:gd name="T13" fmla="*/ 22 h 22"/>
                <a:gd name="T14" fmla="*/ 0 w 28"/>
                <a:gd name="T15" fmla="*/ 22 h 22"/>
                <a:gd name="T16" fmla="*/ 0 w 28"/>
                <a:gd name="T17" fmla="*/ 22 h 22"/>
                <a:gd name="T18" fmla="*/ 0 w 28"/>
                <a:gd name="T19" fmla="*/ 4 h 22"/>
                <a:gd name="T20" fmla="*/ 0 w 28"/>
                <a:gd name="T21" fmla="*/ 4 h 22"/>
                <a:gd name="T22" fmla="*/ 0 w 28"/>
                <a:gd name="T23" fmla="*/ 4 h 22"/>
                <a:gd name="T24" fmla="*/ 6 w 28"/>
                <a:gd name="T25" fmla="*/ 2 h 22"/>
                <a:gd name="T26" fmla="*/ 6 w 28"/>
                <a:gd name="T27" fmla="*/ 2 h 22"/>
                <a:gd name="T28" fmla="*/ 22 w 28"/>
                <a:gd name="T29" fmla="*/ 0 h 22"/>
                <a:gd name="T30" fmla="*/ 22 w 28"/>
                <a:gd name="T31" fmla="*/ 0 h 22"/>
                <a:gd name="T32" fmla="*/ 26 w 28"/>
                <a:gd name="T33" fmla="*/ 0 h 22"/>
                <a:gd name="T34" fmla="*/ 26 w 28"/>
                <a:gd name="T35" fmla="*/ 0 h 22"/>
                <a:gd name="T36" fmla="*/ 26 w 28"/>
                <a:gd name="T37" fmla="*/ 4 h 22"/>
                <a:gd name="T38" fmla="*/ 26 w 28"/>
                <a:gd name="T39" fmla="*/ 4 h 22"/>
                <a:gd name="T40" fmla="*/ 26 w 28"/>
                <a:gd name="T41" fmla="*/ 6 h 22"/>
                <a:gd name="T42" fmla="*/ 26 w 28"/>
                <a:gd name="T43" fmla="*/ 6 h 22"/>
                <a:gd name="T44" fmla="*/ 28 w 28"/>
                <a:gd name="T45" fmla="*/ 14 h 22"/>
                <a:gd name="T46" fmla="*/ 28 w 28"/>
                <a:gd name="T47" fmla="*/ 14 h 22"/>
                <a:gd name="T48" fmla="*/ 28 w 28"/>
                <a:gd name="T49" fmla="*/ 20 h 22"/>
                <a:gd name="T50" fmla="*/ 28 w 28"/>
                <a:gd name="T51" fmla="*/ 20 h 22"/>
                <a:gd name="T52" fmla="*/ 28 w 28"/>
                <a:gd name="T53" fmla="*/ 22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8" h="22">
                  <a:moveTo>
                    <a:pt x="28" y="22"/>
                  </a:moveTo>
                  <a:lnTo>
                    <a:pt x="28" y="22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0" y="4"/>
                  </a:lnTo>
                  <a:lnTo>
                    <a:pt x="6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Freeform 221"/>
            <p:cNvSpPr>
              <a:spLocks/>
            </p:cNvSpPr>
            <p:nvPr/>
          </p:nvSpPr>
          <p:spPr bwMode="auto">
            <a:xfrm>
              <a:off x="3200" y="2716"/>
              <a:ext cx="32" cy="36"/>
            </a:xfrm>
            <a:custGeom>
              <a:avLst/>
              <a:gdLst>
                <a:gd name="T0" fmla="*/ 32 w 32"/>
                <a:gd name="T1" fmla="*/ 16 h 36"/>
                <a:gd name="T2" fmla="*/ 32 w 32"/>
                <a:gd name="T3" fmla="*/ 16 h 36"/>
                <a:gd name="T4" fmla="*/ 28 w 32"/>
                <a:gd name="T5" fmla="*/ 18 h 36"/>
                <a:gd name="T6" fmla="*/ 28 w 32"/>
                <a:gd name="T7" fmla="*/ 18 h 36"/>
                <a:gd name="T8" fmla="*/ 20 w 32"/>
                <a:gd name="T9" fmla="*/ 24 h 36"/>
                <a:gd name="T10" fmla="*/ 20 w 32"/>
                <a:gd name="T11" fmla="*/ 24 h 36"/>
                <a:gd name="T12" fmla="*/ 18 w 32"/>
                <a:gd name="T13" fmla="*/ 30 h 36"/>
                <a:gd name="T14" fmla="*/ 16 w 32"/>
                <a:gd name="T15" fmla="*/ 34 h 36"/>
                <a:gd name="T16" fmla="*/ 16 w 32"/>
                <a:gd name="T17" fmla="*/ 34 h 36"/>
                <a:gd name="T18" fmla="*/ 14 w 32"/>
                <a:gd name="T19" fmla="*/ 34 h 36"/>
                <a:gd name="T20" fmla="*/ 14 w 32"/>
                <a:gd name="T21" fmla="*/ 34 h 36"/>
                <a:gd name="T22" fmla="*/ 14 w 32"/>
                <a:gd name="T23" fmla="*/ 34 h 36"/>
                <a:gd name="T24" fmla="*/ 14 w 32"/>
                <a:gd name="T25" fmla="*/ 34 h 36"/>
                <a:gd name="T26" fmla="*/ 10 w 32"/>
                <a:gd name="T27" fmla="*/ 36 h 36"/>
                <a:gd name="T28" fmla="*/ 10 w 32"/>
                <a:gd name="T29" fmla="*/ 36 h 36"/>
                <a:gd name="T30" fmla="*/ 2 w 32"/>
                <a:gd name="T31" fmla="*/ 36 h 36"/>
                <a:gd name="T32" fmla="*/ 2 w 32"/>
                <a:gd name="T33" fmla="*/ 36 h 36"/>
                <a:gd name="T34" fmla="*/ 0 w 32"/>
                <a:gd name="T35" fmla="*/ 34 h 36"/>
                <a:gd name="T36" fmla="*/ 2 w 32"/>
                <a:gd name="T37" fmla="*/ 32 h 36"/>
                <a:gd name="T38" fmla="*/ 4 w 32"/>
                <a:gd name="T39" fmla="*/ 24 h 36"/>
                <a:gd name="T40" fmla="*/ 4 w 32"/>
                <a:gd name="T41" fmla="*/ 24 h 36"/>
                <a:gd name="T42" fmla="*/ 12 w 32"/>
                <a:gd name="T43" fmla="*/ 14 h 36"/>
                <a:gd name="T44" fmla="*/ 12 w 32"/>
                <a:gd name="T45" fmla="*/ 14 h 36"/>
                <a:gd name="T46" fmla="*/ 14 w 32"/>
                <a:gd name="T47" fmla="*/ 12 h 36"/>
                <a:gd name="T48" fmla="*/ 14 w 32"/>
                <a:gd name="T49" fmla="*/ 12 h 36"/>
                <a:gd name="T50" fmla="*/ 22 w 32"/>
                <a:gd name="T51" fmla="*/ 6 h 36"/>
                <a:gd name="T52" fmla="*/ 22 w 32"/>
                <a:gd name="T53" fmla="*/ 6 h 36"/>
                <a:gd name="T54" fmla="*/ 26 w 32"/>
                <a:gd name="T55" fmla="*/ 2 h 36"/>
                <a:gd name="T56" fmla="*/ 30 w 32"/>
                <a:gd name="T57" fmla="*/ 0 h 36"/>
                <a:gd name="T58" fmla="*/ 32 w 32"/>
                <a:gd name="T59" fmla="*/ 2 h 36"/>
                <a:gd name="T60" fmla="*/ 32 w 32"/>
                <a:gd name="T61" fmla="*/ 2 h 36"/>
                <a:gd name="T62" fmla="*/ 32 w 32"/>
                <a:gd name="T63" fmla="*/ 2 h 36"/>
                <a:gd name="T64" fmla="*/ 32 w 32"/>
                <a:gd name="T65" fmla="*/ 2 h 36"/>
                <a:gd name="T66" fmla="*/ 32 w 32"/>
                <a:gd name="T67" fmla="*/ 16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" h="36">
                  <a:moveTo>
                    <a:pt x="32" y="16"/>
                  </a:moveTo>
                  <a:lnTo>
                    <a:pt x="32" y="16"/>
                  </a:lnTo>
                  <a:lnTo>
                    <a:pt x="28" y="18"/>
                  </a:lnTo>
                  <a:lnTo>
                    <a:pt x="20" y="24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0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Freeform 222"/>
            <p:cNvSpPr>
              <a:spLocks/>
            </p:cNvSpPr>
            <p:nvPr/>
          </p:nvSpPr>
          <p:spPr bwMode="auto">
            <a:xfrm>
              <a:off x="3214" y="2654"/>
              <a:ext cx="16" cy="52"/>
            </a:xfrm>
            <a:custGeom>
              <a:avLst/>
              <a:gdLst>
                <a:gd name="T0" fmla="*/ 10 w 16"/>
                <a:gd name="T1" fmla="*/ 0 h 52"/>
                <a:gd name="T2" fmla="*/ 10 w 16"/>
                <a:gd name="T3" fmla="*/ 0 h 52"/>
                <a:gd name="T4" fmla="*/ 16 w 16"/>
                <a:gd name="T5" fmla="*/ 0 h 52"/>
                <a:gd name="T6" fmla="*/ 16 w 16"/>
                <a:gd name="T7" fmla="*/ 0 h 52"/>
                <a:gd name="T8" fmla="*/ 16 w 16"/>
                <a:gd name="T9" fmla="*/ 16 h 52"/>
                <a:gd name="T10" fmla="*/ 16 w 16"/>
                <a:gd name="T11" fmla="*/ 16 h 52"/>
                <a:gd name="T12" fmla="*/ 16 w 16"/>
                <a:gd name="T13" fmla="*/ 20 h 52"/>
                <a:gd name="T14" fmla="*/ 16 w 16"/>
                <a:gd name="T15" fmla="*/ 24 h 52"/>
                <a:gd name="T16" fmla="*/ 16 w 16"/>
                <a:gd name="T17" fmla="*/ 24 h 52"/>
                <a:gd name="T18" fmla="*/ 12 w 16"/>
                <a:gd name="T19" fmla="*/ 30 h 52"/>
                <a:gd name="T20" fmla="*/ 12 w 16"/>
                <a:gd name="T21" fmla="*/ 30 h 52"/>
                <a:gd name="T22" fmla="*/ 8 w 16"/>
                <a:gd name="T23" fmla="*/ 38 h 52"/>
                <a:gd name="T24" fmla="*/ 8 w 16"/>
                <a:gd name="T25" fmla="*/ 38 h 52"/>
                <a:gd name="T26" fmla="*/ 4 w 16"/>
                <a:gd name="T27" fmla="*/ 46 h 52"/>
                <a:gd name="T28" fmla="*/ 4 w 16"/>
                <a:gd name="T29" fmla="*/ 46 h 52"/>
                <a:gd name="T30" fmla="*/ 2 w 16"/>
                <a:gd name="T31" fmla="*/ 50 h 52"/>
                <a:gd name="T32" fmla="*/ 2 w 16"/>
                <a:gd name="T33" fmla="*/ 50 h 52"/>
                <a:gd name="T34" fmla="*/ 0 w 16"/>
                <a:gd name="T35" fmla="*/ 52 h 52"/>
                <a:gd name="T36" fmla="*/ 0 w 16"/>
                <a:gd name="T37" fmla="*/ 52 h 52"/>
                <a:gd name="T38" fmla="*/ 0 w 16"/>
                <a:gd name="T39" fmla="*/ 46 h 52"/>
                <a:gd name="T40" fmla="*/ 0 w 16"/>
                <a:gd name="T41" fmla="*/ 42 h 52"/>
                <a:gd name="T42" fmla="*/ 0 w 16"/>
                <a:gd name="T43" fmla="*/ 42 h 52"/>
                <a:gd name="T44" fmla="*/ 2 w 16"/>
                <a:gd name="T45" fmla="*/ 32 h 52"/>
                <a:gd name="T46" fmla="*/ 2 w 16"/>
                <a:gd name="T47" fmla="*/ 32 h 52"/>
                <a:gd name="T48" fmla="*/ 4 w 16"/>
                <a:gd name="T49" fmla="*/ 28 h 52"/>
                <a:gd name="T50" fmla="*/ 4 w 16"/>
                <a:gd name="T51" fmla="*/ 28 h 52"/>
                <a:gd name="T52" fmla="*/ 4 w 16"/>
                <a:gd name="T53" fmla="*/ 24 h 52"/>
                <a:gd name="T54" fmla="*/ 4 w 16"/>
                <a:gd name="T55" fmla="*/ 22 h 52"/>
                <a:gd name="T56" fmla="*/ 4 w 16"/>
                <a:gd name="T57" fmla="*/ 22 h 52"/>
                <a:gd name="T58" fmla="*/ 6 w 16"/>
                <a:gd name="T59" fmla="*/ 16 h 52"/>
                <a:gd name="T60" fmla="*/ 6 w 16"/>
                <a:gd name="T61" fmla="*/ 16 h 52"/>
                <a:gd name="T62" fmla="*/ 8 w 16"/>
                <a:gd name="T63" fmla="*/ 4 h 52"/>
                <a:gd name="T64" fmla="*/ 8 w 16"/>
                <a:gd name="T65" fmla="*/ 4 h 52"/>
                <a:gd name="T66" fmla="*/ 8 w 16"/>
                <a:gd name="T67" fmla="*/ 2 h 52"/>
                <a:gd name="T68" fmla="*/ 10 w 1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" h="52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2" y="30"/>
                  </a:lnTo>
                  <a:lnTo>
                    <a:pt x="8" y="38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1" name="Freeform 223"/>
            <p:cNvSpPr>
              <a:spLocks/>
            </p:cNvSpPr>
            <p:nvPr/>
          </p:nvSpPr>
          <p:spPr bwMode="auto">
            <a:xfrm>
              <a:off x="3216" y="2632"/>
              <a:ext cx="6" cy="18"/>
            </a:xfrm>
            <a:custGeom>
              <a:avLst/>
              <a:gdLst>
                <a:gd name="T0" fmla="*/ 4 w 6"/>
                <a:gd name="T1" fmla="*/ 14 h 18"/>
                <a:gd name="T2" fmla="*/ 4 w 6"/>
                <a:gd name="T3" fmla="*/ 14 h 18"/>
                <a:gd name="T4" fmla="*/ 4 w 6"/>
                <a:gd name="T5" fmla="*/ 18 h 18"/>
                <a:gd name="T6" fmla="*/ 4 w 6"/>
                <a:gd name="T7" fmla="*/ 18 h 18"/>
                <a:gd name="T8" fmla="*/ 2 w 6"/>
                <a:gd name="T9" fmla="*/ 18 h 18"/>
                <a:gd name="T10" fmla="*/ 2 w 6"/>
                <a:gd name="T11" fmla="*/ 18 h 18"/>
                <a:gd name="T12" fmla="*/ 0 w 6"/>
                <a:gd name="T13" fmla="*/ 18 h 18"/>
                <a:gd name="T14" fmla="*/ 0 w 6"/>
                <a:gd name="T15" fmla="*/ 18 h 18"/>
                <a:gd name="T16" fmla="*/ 0 w 6"/>
                <a:gd name="T17" fmla="*/ 16 h 18"/>
                <a:gd name="T18" fmla="*/ 0 w 6"/>
                <a:gd name="T19" fmla="*/ 16 h 18"/>
                <a:gd name="T20" fmla="*/ 2 w 6"/>
                <a:gd name="T21" fmla="*/ 12 h 18"/>
                <a:gd name="T22" fmla="*/ 2 w 6"/>
                <a:gd name="T23" fmla="*/ 12 h 18"/>
                <a:gd name="T24" fmla="*/ 2 w 6"/>
                <a:gd name="T25" fmla="*/ 4 h 18"/>
                <a:gd name="T26" fmla="*/ 2 w 6"/>
                <a:gd name="T27" fmla="*/ 4 h 18"/>
                <a:gd name="T28" fmla="*/ 4 w 6"/>
                <a:gd name="T29" fmla="*/ 2 h 18"/>
                <a:gd name="T30" fmla="*/ 4 w 6"/>
                <a:gd name="T31" fmla="*/ 2 h 18"/>
                <a:gd name="T32" fmla="*/ 4 w 6"/>
                <a:gd name="T33" fmla="*/ 0 h 18"/>
                <a:gd name="T34" fmla="*/ 4 w 6"/>
                <a:gd name="T35" fmla="*/ 0 h 18"/>
                <a:gd name="T36" fmla="*/ 6 w 6"/>
                <a:gd name="T37" fmla="*/ 2 h 18"/>
                <a:gd name="T38" fmla="*/ 6 w 6"/>
                <a:gd name="T39" fmla="*/ 2 h 18"/>
                <a:gd name="T40" fmla="*/ 4 w 6"/>
                <a:gd name="T41" fmla="*/ 14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" h="18">
                  <a:moveTo>
                    <a:pt x="4" y="14"/>
                  </a:moveTo>
                  <a:lnTo>
                    <a:pt x="4" y="14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Freeform 224"/>
            <p:cNvSpPr>
              <a:spLocks/>
            </p:cNvSpPr>
            <p:nvPr/>
          </p:nvSpPr>
          <p:spPr bwMode="auto">
            <a:xfrm>
              <a:off x="3196" y="2654"/>
              <a:ext cx="22" cy="90"/>
            </a:xfrm>
            <a:custGeom>
              <a:avLst/>
              <a:gdLst>
                <a:gd name="T0" fmla="*/ 22 w 22"/>
                <a:gd name="T1" fmla="*/ 0 h 90"/>
                <a:gd name="T2" fmla="*/ 22 w 22"/>
                <a:gd name="T3" fmla="*/ 0 h 90"/>
                <a:gd name="T4" fmla="*/ 22 w 22"/>
                <a:gd name="T5" fmla="*/ 8 h 90"/>
                <a:gd name="T6" fmla="*/ 22 w 22"/>
                <a:gd name="T7" fmla="*/ 8 h 90"/>
                <a:gd name="T8" fmla="*/ 20 w 22"/>
                <a:gd name="T9" fmla="*/ 14 h 90"/>
                <a:gd name="T10" fmla="*/ 20 w 22"/>
                <a:gd name="T11" fmla="*/ 14 h 90"/>
                <a:gd name="T12" fmla="*/ 20 w 22"/>
                <a:gd name="T13" fmla="*/ 16 h 90"/>
                <a:gd name="T14" fmla="*/ 20 w 22"/>
                <a:gd name="T15" fmla="*/ 16 h 90"/>
                <a:gd name="T16" fmla="*/ 16 w 22"/>
                <a:gd name="T17" fmla="*/ 32 h 90"/>
                <a:gd name="T18" fmla="*/ 16 w 22"/>
                <a:gd name="T19" fmla="*/ 32 h 90"/>
                <a:gd name="T20" fmla="*/ 16 w 22"/>
                <a:gd name="T21" fmla="*/ 36 h 90"/>
                <a:gd name="T22" fmla="*/ 16 w 22"/>
                <a:gd name="T23" fmla="*/ 36 h 90"/>
                <a:gd name="T24" fmla="*/ 16 w 22"/>
                <a:gd name="T25" fmla="*/ 40 h 90"/>
                <a:gd name="T26" fmla="*/ 16 w 22"/>
                <a:gd name="T27" fmla="*/ 40 h 90"/>
                <a:gd name="T28" fmla="*/ 14 w 22"/>
                <a:gd name="T29" fmla="*/ 48 h 90"/>
                <a:gd name="T30" fmla="*/ 14 w 22"/>
                <a:gd name="T31" fmla="*/ 48 h 90"/>
                <a:gd name="T32" fmla="*/ 12 w 22"/>
                <a:gd name="T33" fmla="*/ 60 h 90"/>
                <a:gd name="T34" fmla="*/ 12 w 22"/>
                <a:gd name="T35" fmla="*/ 60 h 90"/>
                <a:gd name="T36" fmla="*/ 10 w 22"/>
                <a:gd name="T37" fmla="*/ 68 h 90"/>
                <a:gd name="T38" fmla="*/ 10 w 22"/>
                <a:gd name="T39" fmla="*/ 68 h 90"/>
                <a:gd name="T40" fmla="*/ 8 w 22"/>
                <a:gd name="T41" fmla="*/ 74 h 90"/>
                <a:gd name="T42" fmla="*/ 6 w 22"/>
                <a:gd name="T43" fmla="*/ 74 h 90"/>
                <a:gd name="T44" fmla="*/ 6 w 22"/>
                <a:gd name="T45" fmla="*/ 74 h 90"/>
                <a:gd name="T46" fmla="*/ 4 w 22"/>
                <a:gd name="T47" fmla="*/ 82 h 90"/>
                <a:gd name="T48" fmla="*/ 4 w 22"/>
                <a:gd name="T49" fmla="*/ 82 h 90"/>
                <a:gd name="T50" fmla="*/ 2 w 22"/>
                <a:gd name="T51" fmla="*/ 88 h 90"/>
                <a:gd name="T52" fmla="*/ 2 w 22"/>
                <a:gd name="T53" fmla="*/ 88 h 90"/>
                <a:gd name="T54" fmla="*/ 2 w 22"/>
                <a:gd name="T55" fmla="*/ 90 h 90"/>
                <a:gd name="T56" fmla="*/ 0 w 22"/>
                <a:gd name="T57" fmla="*/ 88 h 90"/>
                <a:gd name="T58" fmla="*/ 0 w 22"/>
                <a:gd name="T59" fmla="*/ 84 h 90"/>
                <a:gd name="T60" fmla="*/ 0 w 22"/>
                <a:gd name="T61" fmla="*/ 84 h 90"/>
                <a:gd name="T62" fmla="*/ 8 w 22"/>
                <a:gd name="T63" fmla="*/ 48 h 90"/>
                <a:gd name="T64" fmla="*/ 8 w 22"/>
                <a:gd name="T65" fmla="*/ 48 h 90"/>
                <a:gd name="T66" fmla="*/ 10 w 22"/>
                <a:gd name="T67" fmla="*/ 46 h 90"/>
                <a:gd name="T68" fmla="*/ 10 w 22"/>
                <a:gd name="T69" fmla="*/ 46 h 90"/>
                <a:gd name="T70" fmla="*/ 12 w 22"/>
                <a:gd name="T71" fmla="*/ 28 h 90"/>
                <a:gd name="T72" fmla="*/ 12 w 22"/>
                <a:gd name="T73" fmla="*/ 28 h 90"/>
                <a:gd name="T74" fmla="*/ 14 w 22"/>
                <a:gd name="T75" fmla="*/ 26 h 90"/>
                <a:gd name="T76" fmla="*/ 14 w 22"/>
                <a:gd name="T77" fmla="*/ 26 h 90"/>
                <a:gd name="T78" fmla="*/ 16 w 22"/>
                <a:gd name="T79" fmla="*/ 10 h 90"/>
                <a:gd name="T80" fmla="*/ 16 w 22"/>
                <a:gd name="T81" fmla="*/ 10 h 90"/>
                <a:gd name="T82" fmla="*/ 18 w 22"/>
                <a:gd name="T83" fmla="*/ 6 h 90"/>
                <a:gd name="T84" fmla="*/ 18 w 22"/>
                <a:gd name="T85" fmla="*/ 6 h 90"/>
                <a:gd name="T86" fmla="*/ 18 w 22"/>
                <a:gd name="T87" fmla="*/ 2 h 90"/>
                <a:gd name="T88" fmla="*/ 20 w 22"/>
                <a:gd name="T89" fmla="*/ 0 h 90"/>
                <a:gd name="T90" fmla="*/ 20 w 22"/>
                <a:gd name="T91" fmla="*/ 0 h 90"/>
                <a:gd name="T92" fmla="*/ 22 w 22"/>
                <a:gd name="T93" fmla="*/ 0 h 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" h="90">
                  <a:moveTo>
                    <a:pt x="22" y="0"/>
                  </a:moveTo>
                  <a:lnTo>
                    <a:pt x="22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4" y="48"/>
                  </a:lnTo>
                  <a:lnTo>
                    <a:pt x="12" y="60"/>
                  </a:lnTo>
                  <a:lnTo>
                    <a:pt x="10" y="68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4" y="82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8" y="48"/>
                  </a:lnTo>
                  <a:lnTo>
                    <a:pt x="10" y="46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3" name="Freeform 225"/>
            <p:cNvSpPr>
              <a:spLocks/>
            </p:cNvSpPr>
            <p:nvPr/>
          </p:nvSpPr>
          <p:spPr bwMode="auto">
            <a:xfrm>
              <a:off x="3208" y="2634"/>
              <a:ext cx="8" cy="16"/>
            </a:xfrm>
            <a:custGeom>
              <a:avLst/>
              <a:gdLst>
                <a:gd name="T0" fmla="*/ 6 w 8"/>
                <a:gd name="T1" fmla="*/ 12 h 16"/>
                <a:gd name="T2" fmla="*/ 6 w 8"/>
                <a:gd name="T3" fmla="*/ 12 h 16"/>
                <a:gd name="T4" fmla="*/ 4 w 8"/>
                <a:gd name="T5" fmla="*/ 16 h 16"/>
                <a:gd name="T6" fmla="*/ 4 w 8"/>
                <a:gd name="T7" fmla="*/ 16 h 16"/>
                <a:gd name="T8" fmla="*/ 2 w 8"/>
                <a:gd name="T9" fmla="*/ 16 h 16"/>
                <a:gd name="T10" fmla="*/ 2 w 8"/>
                <a:gd name="T11" fmla="*/ 16 h 16"/>
                <a:gd name="T12" fmla="*/ 0 w 8"/>
                <a:gd name="T13" fmla="*/ 14 h 16"/>
                <a:gd name="T14" fmla="*/ 0 w 8"/>
                <a:gd name="T15" fmla="*/ 14 h 16"/>
                <a:gd name="T16" fmla="*/ 2 w 8"/>
                <a:gd name="T17" fmla="*/ 6 h 16"/>
                <a:gd name="T18" fmla="*/ 2 w 8"/>
                <a:gd name="T19" fmla="*/ 6 h 16"/>
                <a:gd name="T20" fmla="*/ 4 w 8"/>
                <a:gd name="T21" fmla="*/ 2 h 16"/>
                <a:gd name="T22" fmla="*/ 4 w 8"/>
                <a:gd name="T23" fmla="*/ 2 h 16"/>
                <a:gd name="T24" fmla="*/ 6 w 8"/>
                <a:gd name="T25" fmla="*/ 0 h 16"/>
                <a:gd name="T26" fmla="*/ 6 w 8"/>
                <a:gd name="T27" fmla="*/ 0 h 16"/>
                <a:gd name="T28" fmla="*/ 8 w 8"/>
                <a:gd name="T29" fmla="*/ 0 h 16"/>
                <a:gd name="T30" fmla="*/ 8 w 8"/>
                <a:gd name="T31" fmla="*/ 0 h 16"/>
                <a:gd name="T32" fmla="*/ 6 w 8"/>
                <a:gd name="T33" fmla="*/ 12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6">
                  <a:moveTo>
                    <a:pt x="6" y="12"/>
                  </a:moveTo>
                  <a:lnTo>
                    <a:pt x="6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Freeform 226"/>
            <p:cNvSpPr>
              <a:spLocks/>
            </p:cNvSpPr>
            <p:nvPr/>
          </p:nvSpPr>
          <p:spPr bwMode="auto">
            <a:xfrm>
              <a:off x="3188" y="2654"/>
              <a:ext cx="22" cy="92"/>
            </a:xfrm>
            <a:custGeom>
              <a:avLst/>
              <a:gdLst>
                <a:gd name="T0" fmla="*/ 20 w 22"/>
                <a:gd name="T1" fmla="*/ 0 h 92"/>
                <a:gd name="T2" fmla="*/ 20 w 22"/>
                <a:gd name="T3" fmla="*/ 0 h 92"/>
                <a:gd name="T4" fmla="*/ 22 w 22"/>
                <a:gd name="T5" fmla="*/ 2 h 92"/>
                <a:gd name="T6" fmla="*/ 22 w 22"/>
                <a:gd name="T7" fmla="*/ 4 h 92"/>
                <a:gd name="T8" fmla="*/ 22 w 22"/>
                <a:gd name="T9" fmla="*/ 8 h 92"/>
                <a:gd name="T10" fmla="*/ 22 w 22"/>
                <a:gd name="T11" fmla="*/ 8 h 92"/>
                <a:gd name="T12" fmla="*/ 10 w 22"/>
                <a:gd name="T13" fmla="*/ 66 h 92"/>
                <a:gd name="T14" fmla="*/ 10 w 22"/>
                <a:gd name="T15" fmla="*/ 66 h 92"/>
                <a:gd name="T16" fmla="*/ 8 w 22"/>
                <a:gd name="T17" fmla="*/ 68 h 92"/>
                <a:gd name="T18" fmla="*/ 8 w 22"/>
                <a:gd name="T19" fmla="*/ 68 h 92"/>
                <a:gd name="T20" fmla="*/ 8 w 22"/>
                <a:gd name="T21" fmla="*/ 74 h 92"/>
                <a:gd name="T22" fmla="*/ 8 w 22"/>
                <a:gd name="T23" fmla="*/ 74 h 92"/>
                <a:gd name="T24" fmla="*/ 6 w 22"/>
                <a:gd name="T25" fmla="*/ 86 h 92"/>
                <a:gd name="T26" fmla="*/ 6 w 22"/>
                <a:gd name="T27" fmla="*/ 86 h 92"/>
                <a:gd name="T28" fmla="*/ 4 w 22"/>
                <a:gd name="T29" fmla="*/ 92 h 92"/>
                <a:gd name="T30" fmla="*/ 4 w 22"/>
                <a:gd name="T31" fmla="*/ 92 h 92"/>
                <a:gd name="T32" fmla="*/ 2 w 22"/>
                <a:gd name="T33" fmla="*/ 90 h 92"/>
                <a:gd name="T34" fmla="*/ 2 w 22"/>
                <a:gd name="T35" fmla="*/ 90 h 92"/>
                <a:gd name="T36" fmla="*/ 2 w 22"/>
                <a:gd name="T37" fmla="*/ 90 h 92"/>
                <a:gd name="T38" fmla="*/ 2 w 22"/>
                <a:gd name="T39" fmla="*/ 90 h 92"/>
                <a:gd name="T40" fmla="*/ 2 w 22"/>
                <a:gd name="T41" fmla="*/ 90 h 92"/>
                <a:gd name="T42" fmla="*/ 0 w 22"/>
                <a:gd name="T43" fmla="*/ 86 h 92"/>
                <a:gd name="T44" fmla="*/ 0 w 22"/>
                <a:gd name="T45" fmla="*/ 86 h 92"/>
                <a:gd name="T46" fmla="*/ 0 w 22"/>
                <a:gd name="T47" fmla="*/ 86 h 92"/>
                <a:gd name="T48" fmla="*/ 0 w 22"/>
                <a:gd name="T49" fmla="*/ 86 h 92"/>
                <a:gd name="T50" fmla="*/ 0 w 22"/>
                <a:gd name="T51" fmla="*/ 80 h 92"/>
                <a:gd name="T52" fmla="*/ 0 w 22"/>
                <a:gd name="T53" fmla="*/ 80 h 92"/>
                <a:gd name="T54" fmla="*/ 4 w 22"/>
                <a:gd name="T55" fmla="*/ 70 h 92"/>
                <a:gd name="T56" fmla="*/ 4 w 22"/>
                <a:gd name="T57" fmla="*/ 70 h 92"/>
                <a:gd name="T58" fmla="*/ 10 w 22"/>
                <a:gd name="T59" fmla="*/ 44 h 92"/>
                <a:gd name="T60" fmla="*/ 14 w 22"/>
                <a:gd name="T61" fmla="*/ 32 h 92"/>
                <a:gd name="T62" fmla="*/ 16 w 22"/>
                <a:gd name="T63" fmla="*/ 18 h 92"/>
                <a:gd name="T64" fmla="*/ 16 w 22"/>
                <a:gd name="T65" fmla="*/ 18 h 92"/>
                <a:gd name="T66" fmla="*/ 18 w 22"/>
                <a:gd name="T67" fmla="*/ 10 h 92"/>
                <a:gd name="T68" fmla="*/ 18 w 22"/>
                <a:gd name="T69" fmla="*/ 10 h 92"/>
                <a:gd name="T70" fmla="*/ 20 w 22"/>
                <a:gd name="T71" fmla="*/ 2 h 92"/>
                <a:gd name="T72" fmla="*/ 20 w 22"/>
                <a:gd name="T73" fmla="*/ 2 h 92"/>
                <a:gd name="T74" fmla="*/ 20 w 22"/>
                <a:gd name="T75" fmla="*/ 0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" h="92">
                  <a:moveTo>
                    <a:pt x="20" y="0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8" y="74"/>
                  </a:lnTo>
                  <a:lnTo>
                    <a:pt x="6" y="86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4" y="70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6" y="18"/>
                  </a:lnTo>
                  <a:lnTo>
                    <a:pt x="18" y="10"/>
                  </a:lnTo>
                  <a:lnTo>
                    <a:pt x="20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Freeform 227"/>
            <p:cNvSpPr>
              <a:spLocks/>
            </p:cNvSpPr>
            <p:nvPr/>
          </p:nvSpPr>
          <p:spPr bwMode="auto">
            <a:xfrm>
              <a:off x="3182" y="2746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6 h 8"/>
                <a:gd name="T4" fmla="*/ 6 w 8"/>
                <a:gd name="T5" fmla="*/ 8 h 8"/>
                <a:gd name="T6" fmla="*/ 6 w 8"/>
                <a:gd name="T7" fmla="*/ 8 h 8"/>
                <a:gd name="T8" fmla="*/ 0 w 8"/>
                <a:gd name="T9" fmla="*/ 8 h 8"/>
                <a:gd name="T10" fmla="*/ 0 w 8"/>
                <a:gd name="T11" fmla="*/ 8 h 8"/>
                <a:gd name="T12" fmla="*/ 0 w 8"/>
                <a:gd name="T13" fmla="*/ 6 h 8"/>
                <a:gd name="T14" fmla="*/ 0 w 8"/>
                <a:gd name="T15" fmla="*/ 6 h 8"/>
                <a:gd name="T16" fmla="*/ 2 w 8"/>
                <a:gd name="T17" fmla="*/ 0 h 8"/>
                <a:gd name="T18" fmla="*/ 2 w 8"/>
                <a:gd name="T19" fmla="*/ 0 h 8"/>
                <a:gd name="T20" fmla="*/ 2 w 8"/>
                <a:gd name="T21" fmla="*/ 0 h 8"/>
                <a:gd name="T22" fmla="*/ 2 w 8"/>
                <a:gd name="T23" fmla="*/ 0 h 8"/>
                <a:gd name="T24" fmla="*/ 8 w 8"/>
                <a:gd name="T25" fmla="*/ 4 h 8"/>
                <a:gd name="T26" fmla="*/ 8 w 8"/>
                <a:gd name="T27" fmla="*/ 4 h 8"/>
                <a:gd name="T28" fmla="*/ 8 w 8"/>
                <a:gd name="T29" fmla="*/ 6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4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Freeform 228"/>
            <p:cNvSpPr>
              <a:spLocks/>
            </p:cNvSpPr>
            <p:nvPr/>
          </p:nvSpPr>
          <p:spPr bwMode="auto">
            <a:xfrm>
              <a:off x="3196" y="2638"/>
              <a:ext cx="10" cy="12"/>
            </a:xfrm>
            <a:custGeom>
              <a:avLst/>
              <a:gdLst>
                <a:gd name="T0" fmla="*/ 8 w 10"/>
                <a:gd name="T1" fmla="*/ 6 h 12"/>
                <a:gd name="T2" fmla="*/ 8 w 10"/>
                <a:gd name="T3" fmla="*/ 6 h 12"/>
                <a:gd name="T4" fmla="*/ 8 w 10"/>
                <a:gd name="T5" fmla="*/ 10 h 12"/>
                <a:gd name="T6" fmla="*/ 8 w 10"/>
                <a:gd name="T7" fmla="*/ 10 h 12"/>
                <a:gd name="T8" fmla="*/ 8 w 10"/>
                <a:gd name="T9" fmla="*/ 12 h 12"/>
                <a:gd name="T10" fmla="*/ 8 w 10"/>
                <a:gd name="T11" fmla="*/ 12 h 12"/>
                <a:gd name="T12" fmla="*/ 6 w 10"/>
                <a:gd name="T13" fmla="*/ 12 h 12"/>
                <a:gd name="T14" fmla="*/ 6 w 10"/>
                <a:gd name="T15" fmla="*/ 12 h 12"/>
                <a:gd name="T16" fmla="*/ 4 w 10"/>
                <a:gd name="T17" fmla="*/ 10 h 12"/>
                <a:gd name="T18" fmla="*/ 4 w 10"/>
                <a:gd name="T19" fmla="*/ 10 h 12"/>
                <a:gd name="T20" fmla="*/ 2 w 10"/>
                <a:gd name="T21" fmla="*/ 4 h 12"/>
                <a:gd name="T22" fmla="*/ 0 w 10"/>
                <a:gd name="T23" fmla="*/ 4 h 12"/>
                <a:gd name="T24" fmla="*/ 0 w 10"/>
                <a:gd name="T25" fmla="*/ 4 h 12"/>
                <a:gd name="T26" fmla="*/ 0 w 10"/>
                <a:gd name="T27" fmla="*/ 4 h 12"/>
                <a:gd name="T28" fmla="*/ 0 w 10"/>
                <a:gd name="T29" fmla="*/ 4 h 12"/>
                <a:gd name="T30" fmla="*/ 8 w 10"/>
                <a:gd name="T31" fmla="*/ 0 h 12"/>
                <a:gd name="T32" fmla="*/ 8 w 10"/>
                <a:gd name="T33" fmla="*/ 0 h 12"/>
                <a:gd name="T34" fmla="*/ 8 w 10"/>
                <a:gd name="T35" fmla="*/ 0 h 12"/>
                <a:gd name="T36" fmla="*/ 8 w 10"/>
                <a:gd name="T37" fmla="*/ 0 h 12"/>
                <a:gd name="T38" fmla="*/ 10 w 10"/>
                <a:gd name="T39" fmla="*/ 0 h 12"/>
                <a:gd name="T40" fmla="*/ 10 w 10"/>
                <a:gd name="T41" fmla="*/ 0 h 12"/>
                <a:gd name="T42" fmla="*/ 8 w 10"/>
                <a:gd name="T43" fmla="*/ 6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12">
                  <a:moveTo>
                    <a:pt x="8" y="6"/>
                  </a:moveTo>
                  <a:lnTo>
                    <a:pt x="8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7" name="Freeform 229"/>
            <p:cNvSpPr>
              <a:spLocks/>
            </p:cNvSpPr>
            <p:nvPr/>
          </p:nvSpPr>
          <p:spPr bwMode="auto">
            <a:xfrm>
              <a:off x="3174" y="2664"/>
              <a:ext cx="28" cy="68"/>
            </a:xfrm>
            <a:custGeom>
              <a:avLst/>
              <a:gdLst>
                <a:gd name="T0" fmla="*/ 26 w 28"/>
                <a:gd name="T1" fmla="*/ 2 h 68"/>
                <a:gd name="T2" fmla="*/ 26 w 28"/>
                <a:gd name="T3" fmla="*/ 2 h 68"/>
                <a:gd name="T4" fmla="*/ 28 w 28"/>
                <a:gd name="T5" fmla="*/ 4 h 68"/>
                <a:gd name="T6" fmla="*/ 26 w 28"/>
                <a:gd name="T7" fmla="*/ 8 h 68"/>
                <a:gd name="T8" fmla="*/ 26 w 28"/>
                <a:gd name="T9" fmla="*/ 8 h 68"/>
                <a:gd name="T10" fmla="*/ 18 w 28"/>
                <a:gd name="T11" fmla="*/ 40 h 68"/>
                <a:gd name="T12" fmla="*/ 18 w 28"/>
                <a:gd name="T13" fmla="*/ 40 h 68"/>
                <a:gd name="T14" fmla="*/ 14 w 28"/>
                <a:gd name="T15" fmla="*/ 56 h 68"/>
                <a:gd name="T16" fmla="*/ 10 w 28"/>
                <a:gd name="T17" fmla="*/ 68 h 68"/>
                <a:gd name="T18" fmla="*/ 10 w 28"/>
                <a:gd name="T19" fmla="*/ 68 h 68"/>
                <a:gd name="T20" fmla="*/ 6 w 28"/>
                <a:gd name="T21" fmla="*/ 66 h 68"/>
                <a:gd name="T22" fmla="*/ 6 w 28"/>
                <a:gd name="T23" fmla="*/ 62 h 68"/>
                <a:gd name="T24" fmla="*/ 6 w 28"/>
                <a:gd name="T25" fmla="*/ 62 h 68"/>
                <a:gd name="T26" fmla="*/ 2 w 28"/>
                <a:gd name="T27" fmla="*/ 54 h 68"/>
                <a:gd name="T28" fmla="*/ 2 w 28"/>
                <a:gd name="T29" fmla="*/ 54 h 68"/>
                <a:gd name="T30" fmla="*/ 0 w 28"/>
                <a:gd name="T31" fmla="*/ 46 h 68"/>
                <a:gd name="T32" fmla="*/ 0 w 28"/>
                <a:gd name="T33" fmla="*/ 38 h 68"/>
                <a:gd name="T34" fmla="*/ 0 w 28"/>
                <a:gd name="T35" fmla="*/ 38 h 68"/>
                <a:gd name="T36" fmla="*/ 0 w 28"/>
                <a:gd name="T37" fmla="*/ 30 h 68"/>
                <a:gd name="T38" fmla="*/ 2 w 28"/>
                <a:gd name="T39" fmla="*/ 22 h 68"/>
                <a:gd name="T40" fmla="*/ 6 w 28"/>
                <a:gd name="T41" fmla="*/ 16 h 68"/>
                <a:gd name="T42" fmla="*/ 12 w 28"/>
                <a:gd name="T43" fmla="*/ 10 h 68"/>
                <a:gd name="T44" fmla="*/ 12 w 28"/>
                <a:gd name="T45" fmla="*/ 10 h 68"/>
                <a:gd name="T46" fmla="*/ 18 w 28"/>
                <a:gd name="T47" fmla="*/ 4 h 68"/>
                <a:gd name="T48" fmla="*/ 18 w 28"/>
                <a:gd name="T49" fmla="*/ 4 h 68"/>
                <a:gd name="T50" fmla="*/ 22 w 28"/>
                <a:gd name="T51" fmla="*/ 2 h 68"/>
                <a:gd name="T52" fmla="*/ 26 w 28"/>
                <a:gd name="T53" fmla="*/ 0 h 68"/>
                <a:gd name="T54" fmla="*/ 26 w 28"/>
                <a:gd name="T55" fmla="*/ 0 h 68"/>
                <a:gd name="T56" fmla="*/ 26 w 28"/>
                <a:gd name="T57" fmla="*/ 2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68">
                  <a:moveTo>
                    <a:pt x="26" y="2"/>
                  </a:moveTo>
                  <a:lnTo>
                    <a:pt x="26" y="2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18" y="40"/>
                  </a:lnTo>
                  <a:lnTo>
                    <a:pt x="14" y="56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6" y="62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Freeform 230"/>
            <p:cNvSpPr>
              <a:spLocks/>
            </p:cNvSpPr>
            <p:nvPr/>
          </p:nvSpPr>
          <p:spPr bwMode="auto">
            <a:xfrm>
              <a:off x="3178" y="2742"/>
              <a:ext cx="2" cy="6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4 h 6"/>
                <a:gd name="T6" fmla="*/ 2 w 2"/>
                <a:gd name="T7" fmla="*/ 2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0 h 6"/>
                <a:gd name="T14" fmla="*/ 0 w 2"/>
                <a:gd name="T15" fmla="*/ 0 h 6"/>
                <a:gd name="T16" fmla="*/ 0 w 2"/>
                <a:gd name="T17" fmla="*/ 0 h 6"/>
                <a:gd name="T18" fmla="*/ 0 w 2"/>
                <a:gd name="T19" fmla="*/ 0 h 6"/>
                <a:gd name="T20" fmla="*/ 0 w 2"/>
                <a:gd name="T21" fmla="*/ 6 h 6"/>
                <a:gd name="T22" fmla="*/ 0 w 2"/>
                <a:gd name="T23" fmla="*/ 6 h 6"/>
                <a:gd name="T24" fmla="*/ 0 w 2"/>
                <a:gd name="T25" fmla="*/ 6 h 6"/>
                <a:gd name="T26" fmla="*/ 0 w 2"/>
                <a:gd name="T27" fmla="*/ 4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" name="Freeform 231"/>
            <p:cNvSpPr>
              <a:spLocks/>
            </p:cNvSpPr>
            <p:nvPr/>
          </p:nvSpPr>
          <p:spPr bwMode="auto">
            <a:xfrm>
              <a:off x="3292" y="2712"/>
              <a:ext cx="26" cy="16"/>
            </a:xfrm>
            <a:custGeom>
              <a:avLst/>
              <a:gdLst>
                <a:gd name="T0" fmla="*/ 2 w 26"/>
                <a:gd name="T1" fmla="*/ 0 h 16"/>
                <a:gd name="T2" fmla="*/ 2 w 26"/>
                <a:gd name="T3" fmla="*/ 0 h 16"/>
                <a:gd name="T4" fmla="*/ 6 w 26"/>
                <a:gd name="T5" fmla="*/ 0 h 16"/>
                <a:gd name="T6" fmla="*/ 6 w 26"/>
                <a:gd name="T7" fmla="*/ 0 h 16"/>
                <a:gd name="T8" fmla="*/ 14 w 26"/>
                <a:gd name="T9" fmla="*/ 6 h 16"/>
                <a:gd name="T10" fmla="*/ 14 w 26"/>
                <a:gd name="T11" fmla="*/ 6 h 16"/>
                <a:gd name="T12" fmla="*/ 22 w 26"/>
                <a:gd name="T13" fmla="*/ 10 h 16"/>
                <a:gd name="T14" fmla="*/ 26 w 26"/>
                <a:gd name="T15" fmla="*/ 12 h 16"/>
                <a:gd name="T16" fmla="*/ 26 w 26"/>
                <a:gd name="T17" fmla="*/ 16 h 16"/>
                <a:gd name="T18" fmla="*/ 26 w 26"/>
                <a:gd name="T19" fmla="*/ 16 h 16"/>
                <a:gd name="T20" fmla="*/ 24 w 26"/>
                <a:gd name="T21" fmla="*/ 16 h 16"/>
                <a:gd name="T22" fmla="*/ 24 w 26"/>
                <a:gd name="T23" fmla="*/ 16 h 16"/>
                <a:gd name="T24" fmla="*/ 12 w 26"/>
                <a:gd name="T25" fmla="*/ 16 h 16"/>
                <a:gd name="T26" fmla="*/ 12 w 26"/>
                <a:gd name="T27" fmla="*/ 16 h 16"/>
                <a:gd name="T28" fmla="*/ 4 w 26"/>
                <a:gd name="T29" fmla="*/ 16 h 16"/>
                <a:gd name="T30" fmla="*/ 4 w 26"/>
                <a:gd name="T31" fmla="*/ 16 h 16"/>
                <a:gd name="T32" fmla="*/ 2 w 26"/>
                <a:gd name="T33" fmla="*/ 8 h 16"/>
                <a:gd name="T34" fmla="*/ 2 w 26"/>
                <a:gd name="T35" fmla="*/ 8 h 16"/>
                <a:gd name="T36" fmla="*/ 0 w 26"/>
                <a:gd name="T37" fmla="*/ 2 h 16"/>
                <a:gd name="T38" fmla="*/ 0 w 26"/>
                <a:gd name="T39" fmla="*/ 0 h 16"/>
                <a:gd name="T40" fmla="*/ 2 w 26"/>
                <a:gd name="T41" fmla="*/ 0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16">
                  <a:moveTo>
                    <a:pt x="2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14" y="6"/>
                  </a:lnTo>
                  <a:lnTo>
                    <a:pt x="22" y="10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" name="Freeform 232"/>
            <p:cNvSpPr>
              <a:spLocks/>
            </p:cNvSpPr>
            <p:nvPr/>
          </p:nvSpPr>
          <p:spPr bwMode="auto">
            <a:xfrm>
              <a:off x="3234" y="2552"/>
              <a:ext cx="4" cy="1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w 4"/>
                <a:gd name="T7" fmla="*/ 12 h 14"/>
                <a:gd name="T8" fmla="*/ 0 w 4"/>
                <a:gd name="T9" fmla="*/ 12 h 14"/>
                <a:gd name="T10" fmla="*/ 0 w 4"/>
                <a:gd name="T11" fmla="*/ 12 h 14"/>
                <a:gd name="T12" fmla="*/ 0 w 4"/>
                <a:gd name="T13" fmla="*/ 12 h 14"/>
                <a:gd name="T14" fmla="*/ 2 w 4"/>
                <a:gd name="T15" fmla="*/ 14 h 14"/>
                <a:gd name="T16" fmla="*/ 2 w 4"/>
                <a:gd name="T17" fmla="*/ 14 h 14"/>
                <a:gd name="T18" fmla="*/ 2 w 4"/>
                <a:gd name="T19" fmla="*/ 14 h 14"/>
                <a:gd name="T20" fmla="*/ 2 w 4"/>
                <a:gd name="T21" fmla="*/ 14 h 14"/>
                <a:gd name="T22" fmla="*/ 4 w 4"/>
                <a:gd name="T23" fmla="*/ 14 h 14"/>
                <a:gd name="T24" fmla="*/ 4 w 4"/>
                <a:gd name="T25" fmla="*/ 14 h 14"/>
                <a:gd name="T26" fmla="*/ 4 w 4"/>
                <a:gd name="T27" fmla="*/ 12 h 14"/>
                <a:gd name="T28" fmla="*/ 4 w 4"/>
                <a:gd name="T29" fmla="*/ 12 h 14"/>
                <a:gd name="T30" fmla="*/ 2 w 4"/>
                <a:gd name="T31" fmla="*/ 2 h 14"/>
                <a:gd name="T32" fmla="*/ 2 w 4"/>
                <a:gd name="T33" fmla="*/ 2 h 14"/>
                <a:gd name="T34" fmla="*/ 2 w 4"/>
                <a:gd name="T35" fmla="*/ 0 h 14"/>
                <a:gd name="T36" fmla="*/ 0 w 4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Freeform 233"/>
            <p:cNvSpPr>
              <a:spLocks/>
            </p:cNvSpPr>
            <p:nvPr/>
          </p:nvSpPr>
          <p:spPr bwMode="auto">
            <a:xfrm>
              <a:off x="3226" y="2556"/>
              <a:ext cx="4" cy="10"/>
            </a:xfrm>
            <a:custGeom>
              <a:avLst/>
              <a:gdLst>
                <a:gd name="T0" fmla="*/ 2 w 4"/>
                <a:gd name="T1" fmla="*/ 0 h 10"/>
                <a:gd name="T2" fmla="*/ 2 w 4"/>
                <a:gd name="T3" fmla="*/ 0 h 10"/>
                <a:gd name="T4" fmla="*/ 2 w 4"/>
                <a:gd name="T5" fmla="*/ 0 h 10"/>
                <a:gd name="T6" fmla="*/ 0 w 4"/>
                <a:gd name="T7" fmla="*/ 8 h 10"/>
                <a:gd name="T8" fmla="*/ 0 w 4"/>
                <a:gd name="T9" fmla="*/ 8 h 10"/>
                <a:gd name="T10" fmla="*/ 2 w 4"/>
                <a:gd name="T11" fmla="*/ 10 h 10"/>
                <a:gd name="T12" fmla="*/ 2 w 4"/>
                <a:gd name="T13" fmla="*/ 10 h 10"/>
                <a:gd name="T14" fmla="*/ 2 w 4"/>
                <a:gd name="T15" fmla="*/ 10 h 10"/>
                <a:gd name="T16" fmla="*/ 2 w 4"/>
                <a:gd name="T17" fmla="*/ 10 h 10"/>
                <a:gd name="T18" fmla="*/ 4 w 4"/>
                <a:gd name="T19" fmla="*/ 8 h 10"/>
                <a:gd name="T20" fmla="*/ 4 w 4"/>
                <a:gd name="T21" fmla="*/ 8 h 10"/>
                <a:gd name="T22" fmla="*/ 4 w 4"/>
                <a:gd name="T23" fmla="*/ 0 h 10"/>
                <a:gd name="T24" fmla="*/ 2 w 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Freeform 234"/>
            <p:cNvSpPr>
              <a:spLocks/>
            </p:cNvSpPr>
            <p:nvPr/>
          </p:nvSpPr>
          <p:spPr bwMode="auto">
            <a:xfrm>
              <a:off x="3170" y="2640"/>
              <a:ext cx="18" cy="16"/>
            </a:xfrm>
            <a:custGeom>
              <a:avLst/>
              <a:gdLst>
                <a:gd name="T0" fmla="*/ 0 w 18"/>
                <a:gd name="T1" fmla="*/ 14 h 16"/>
                <a:gd name="T2" fmla="*/ 0 w 18"/>
                <a:gd name="T3" fmla="*/ 14 h 16"/>
                <a:gd name="T4" fmla="*/ 0 w 18"/>
                <a:gd name="T5" fmla="*/ 14 h 16"/>
                <a:gd name="T6" fmla="*/ 0 w 18"/>
                <a:gd name="T7" fmla="*/ 14 h 16"/>
                <a:gd name="T8" fmla="*/ 0 w 18"/>
                <a:gd name="T9" fmla="*/ 12 h 16"/>
                <a:gd name="T10" fmla="*/ 0 w 18"/>
                <a:gd name="T11" fmla="*/ 12 h 16"/>
                <a:gd name="T12" fmla="*/ 0 w 18"/>
                <a:gd name="T13" fmla="*/ 4 h 16"/>
                <a:gd name="T14" fmla="*/ 0 w 18"/>
                <a:gd name="T15" fmla="*/ 4 h 16"/>
                <a:gd name="T16" fmla="*/ 0 w 18"/>
                <a:gd name="T17" fmla="*/ 0 h 16"/>
                <a:gd name="T18" fmla="*/ 0 w 18"/>
                <a:gd name="T19" fmla="*/ 0 h 16"/>
                <a:gd name="T20" fmla="*/ 2 w 18"/>
                <a:gd name="T21" fmla="*/ 0 h 16"/>
                <a:gd name="T22" fmla="*/ 2 w 18"/>
                <a:gd name="T23" fmla="*/ 0 h 16"/>
                <a:gd name="T24" fmla="*/ 10 w 18"/>
                <a:gd name="T25" fmla="*/ 6 h 16"/>
                <a:gd name="T26" fmla="*/ 10 w 18"/>
                <a:gd name="T27" fmla="*/ 6 h 16"/>
                <a:gd name="T28" fmla="*/ 16 w 18"/>
                <a:gd name="T29" fmla="*/ 12 h 16"/>
                <a:gd name="T30" fmla="*/ 16 w 18"/>
                <a:gd name="T31" fmla="*/ 12 h 16"/>
                <a:gd name="T32" fmla="*/ 18 w 18"/>
                <a:gd name="T33" fmla="*/ 14 h 16"/>
                <a:gd name="T34" fmla="*/ 18 w 18"/>
                <a:gd name="T35" fmla="*/ 14 h 16"/>
                <a:gd name="T36" fmla="*/ 18 w 18"/>
                <a:gd name="T37" fmla="*/ 14 h 16"/>
                <a:gd name="T38" fmla="*/ 18 w 18"/>
                <a:gd name="T39" fmla="*/ 14 h 16"/>
                <a:gd name="T40" fmla="*/ 12 w 18"/>
                <a:gd name="T41" fmla="*/ 14 h 16"/>
                <a:gd name="T42" fmla="*/ 12 w 18"/>
                <a:gd name="T43" fmla="*/ 14 h 16"/>
                <a:gd name="T44" fmla="*/ 8 w 18"/>
                <a:gd name="T45" fmla="*/ 16 h 16"/>
                <a:gd name="T46" fmla="*/ 2 w 18"/>
                <a:gd name="T47" fmla="*/ 16 h 16"/>
                <a:gd name="T48" fmla="*/ 2 w 18"/>
                <a:gd name="T49" fmla="*/ 16 h 16"/>
                <a:gd name="T50" fmla="*/ 2 w 18"/>
                <a:gd name="T51" fmla="*/ 16 h 16"/>
                <a:gd name="T52" fmla="*/ 0 w 18"/>
                <a:gd name="T53" fmla="*/ 14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" h="16">
                  <a:moveTo>
                    <a:pt x="0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3" name="Freeform 235"/>
            <p:cNvSpPr>
              <a:spLocks/>
            </p:cNvSpPr>
            <p:nvPr/>
          </p:nvSpPr>
          <p:spPr bwMode="auto">
            <a:xfrm>
              <a:off x="3166" y="2636"/>
              <a:ext cx="2" cy="18"/>
            </a:xfrm>
            <a:custGeom>
              <a:avLst/>
              <a:gdLst>
                <a:gd name="T0" fmla="*/ 2 w 2"/>
                <a:gd name="T1" fmla="*/ 18 h 18"/>
                <a:gd name="T2" fmla="*/ 2 w 2"/>
                <a:gd name="T3" fmla="*/ 18 h 18"/>
                <a:gd name="T4" fmla="*/ 2 w 2"/>
                <a:gd name="T5" fmla="*/ 18 h 18"/>
                <a:gd name="T6" fmla="*/ 2 w 2"/>
                <a:gd name="T7" fmla="*/ 18 h 18"/>
                <a:gd name="T8" fmla="*/ 2 w 2"/>
                <a:gd name="T9" fmla="*/ 18 h 18"/>
                <a:gd name="T10" fmla="*/ 2 w 2"/>
                <a:gd name="T11" fmla="*/ 18 h 18"/>
                <a:gd name="T12" fmla="*/ 2 w 2"/>
                <a:gd name="T13" fmla="*/ 18 h 18"/>
                <a:gd name="T14" fmla="*/ 2 w 2"/>
                <a:gd name="T15" fmla="*/ 12 h 18"/>
                <a:gd name="T16" fmla="*/ 2 w 2"/>
                <a:gd name="T17" fmla="*/ 12 h 18"/>
                <a:gd name="T18" fmla="*/ 0 w 2"/>
                <a:gd name="T19" fmla="*/ 0 h 18"/>
                <a:gd name="T20" fmla="*/ 0 w 2"/>
                <a:gd name="T21" fmla="*/ 0 h 18"/>
                <a:gd name="T22" fmla="*/ 0 w 2"/>
                <a:gd name="T23" fmla="*/ 0 h 18"/>
                <a:gd name="T24" fmla="*/ 0 w 2"/>
                <a:gd name="T25" fmla="*/ 0 h 18"/>
                <a:gd name="T26" fmla="*/ 0 w 2"/>
                <a:gd name="T27" fmla="*/ 12 h 18"/>
                <a:gd name="T28" fmla="*/ 0 w 2"/>
                <a:gd name="T29" fmla="*/ 12 h 18"/>
                <a:gd name="T30" fmla="*/ 2 w 2"/>
                <a:gd name="T31" fmla="*/ 18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" h="18">
                  <a:moveTo>
                    <a:pt x="2" y="18"/>
                  </a:moveTo>
                  <a:lnTo>
                    <a:pt x="2" y="18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Freeform 236"/>
            <p:cNvSpPr>
              <a:spLocks/>
            </p:cNvSpPr>
            <p:nvPr/>
          </p:nvSpPr>
          <p:spPr bwMode="auto">
            <a:xfrm>
              <a:off x="3146" y="2628"/>
              <a:ext cx="8" cy="30"/>
            </a:xfrm>
            <a:custGeom>
              <a:avLst/>
              <a:gdLst>
                <a:gd name="T0" fmla="*/ 4 w 8"/>
                <a:gd name="T1" fmla="*/ 2 h 30"/>
                <a:gd name="T2" fmla="*/ 4 w 8"/>
                <a:gd name="T3" fmla="*/ 2 h 30"/>
                <a:gd name="T4" fmla="*/ 4 w 8"/>
                <a:gd name="T5" fmla="*/ 0 h 30"/>
                <a:gd name="T6" fmla="*/ 4 w 8"/>
                <a:gd name="T7" fmla="*/ 0 h 30"/>
                <a:gd name="T8" fmla="*/ 4 w 8"/>
                <a:gd name="T9" fmla="*/ 0 h 30"/>
                <a:gd name="T10" fmla="*/ 8 w 8"/>
                <a:gd name="T11" fmla="*/ 2 h 30"/>
                <a:gd name="T12" fmla="*/ 8 w 8"/>
                <a:gd name="T13" fmla="*/ 2 h 30"/>
                <a:gd name="T14" fmla="*/ 8 w 8"/>
                <a:gd name="T15" fmla="*/ 28 h 30"/>
                <a:gd name="T16" fmla="*/ 8 w 8"/>
                <a:gd name="T17" fmla="*/ 28 h 30"/>
                <a:gd name="T18" fmla="*/ 8 w 8"/>
                <a:gd name="T19" fmla="*/ 28 h 30"/>
                <a:gd name="T20" fmla="*/ 4 w 8"/>
                <a:gd name="T21" fmla="*/ 30 h 30"/>
                <a:gd name="T22" fmla="*/ 4 w 8"/>
                <a:gd name="T23" fmla="*/ 30 h 30"/>
                <a:gd name="T24" fmla="*/ 2 w 8"/>
                <a:gd name="T25" fmla="*/ 30 h 30"/>
                <a:gd name="T26" fmla="*/ 0 w 8"/>
                <a:gd name="T27" fmla="*/ 28 h 30"/>
                <a:gd name="T28" fmla="*/ 0 w 8"/>
                <a:gd name="T29" fmla="*/ 28 h 30"/>
                <a:gd name="T30" fmla="*/ 0 w 8"/>
                <a:gd name="T31" fmla="*/ 22 h 30"/>
                <a:gd name="T32" fmla="*/ 0 w 8"/>
                <a:gd name="T33" fmla="*/ 22 h 30"/>
                <a:gd name="T34" fmla="*/ 2 w 8"/>
                <a:gd name="T35" fmla="*/ 8 h 30"/>
                <a:gd name="T36" fmla="*/ 2 w 8"/>
                <a:gd name="T37" fmla="*/ 8 h 30"/>
                <a:gd name="T38" fmla="*/ 4 w 8"/>
                <a:gd name="T39" fmla="*/ 4 h 30"/>
                <a:gd name="T40" fmla="*/ 4 w 8"/>
                <a:gd name="T41" fmla="*/ 4 h 30"/>
                <a:gd name="T42" fmla="*/ 4 w 8"/>
                <a:gd name="T43" fmla="*/ 2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" h="30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8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5" name="Freeform 237"/>
            <p:cNvSpPr>
              <a:spLocks/>
            </p:cNvSpPr>
            <p:nvPr/>
          </p:nvSpPr>
          <p:spPr bwMode="auto">
            <a:xfrm>
              <a:off x="3138" y="2628"/>
              <a:ext cx="8" cy="30"/>
            </a:xfrm>
            <a:custGeom>
              <a:avLst/>
              <a:gdLst>
                <a:gd name="T0" fmla="*/ 6 w 8"/>
                <a:gd name="T1" fmla="*/ 6 h 30"/>
                <a:gd name="T2" fmla="*/ 6 w 8"/>
                <a:gd name="T3" fmla="*/ 6 h 30"/>
                <a:gd name="T4" fmla="*/ 6 w 8"/>
                <a:gd name="T5" fmla="*/ 10 h 30"/>
                <a:gd name="T6" fmla="*/ 6 w 8"/>
                <a:gd name="T7" fmla="*/ 10 h 30"/>
                <a:gd name="T8" fmla="*/ 6 w 8"/>
                <a:gd name="T9" fmla="*/ 16 h 30"/>
                <a:gd name="T10" fmla="*/ 6 w 8"/>
                <a:gd name="T11" fmla="*/ 16 h 30"/>
                <a:gd name="T12" fmla="*/ 4 w 8"/>
                <a:gd name="T13" fmla="*/ 26 h 30"/>
                <a:gd name="T14" fmla="*/ 4 w 8"/>
                <a:gd name="T15" fmla="*/ 26 h 30"/>
                <a:gd name="T16" fmla="*/ 4 w 8"/>
                <a:gd name="T17" fmla="*/ 30 h 30"/>
                <a:gd name="T18" fmla="*/ 4 w 8"/>
                <a:gd name="T19" fmla="*/ 30 h 30"/>
                <a:gd name="T20" fmla="*/ 2 w 8"/>
                <a:gd name="T21" fmla="*/ 30 h 30"/>
                <a:gd name="T22" fmla="*/ 2 w 8"/>
                <a:gd name="T23" fmla="*/ 30 h 30"/>
                <a:gd name="T24" fmla="*/ 0 w 8"/>
                <a:gd name="T25" fmla="*/ 30 h 30"/>
                <a:gd name="T26" fmla="*/ 0 w 8"/>
                <a:gd name="T27" fmla="*/ 30 h 30"/>
                <a:gd name="T28" fmla="*/ 2 w 8"/>
                <a:gd name="T29" fmla="*/ 14 h 30"/>
                <a:gd name="T30" fmla="*/ 2 w 8"/>
                <a:gd name="T31" fmla="*/ 14 h 30"/>
                <a:gd name="T32" fmla="*/ 4 w 8"/>
                <a:gd name="T33" fmla="*/ 2 h 30"/>
                <a:gd name="T34" fmla="*/ 4 w 8"/>
                <a:gd name="T35" fmla="*/ 2 h 30"/>
                <a:gd name="T36" fmla="*/ 4 w 8"/>
                <a:gd name="T37" fmla="*/ 0 h 30"/>
                <a:gd name="T38" fmla="*/ 4 w 8"/>
                <a:gd name="T39" fmla="*/ 0 h 30"/>
                <a:gd name="T40" fmla="*/ 8 w 8"/>
                <a:gd name="T41" fmla="*/ 0 h 30"/>
                <a:gd name="T42" fmla="*/ 8 w 8"/>
                <a:gd name="T43" fmla="*/ 0 h 30"/>
                <a:gd name="T44" fmla="*/ 6 w 8"/>
                <a:gd name="T45" fmla="*/ 6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" h="30">
                  <a:moveTo>
                    <a:pt x="6" y="6"/>
                  </a:moveTo>
                  <a:lnTo>
                    <a:pt x="6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2" y="1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6" name="Freeform 238"/>
            <p:cNvSpPr>
              <a:spLocks/>
            </p:cNvSpPr>
            <p:nvPr/>
          </p:nvSpPr>
          <p:spPr bwMode="auto">
            <a:xfrm>
              <a:off x="3104" y="2712"/>
              <a:ext cx="20" cy="34"/>
            </a:xfrm>
            <a:custGeom>
              <a:avLst/>
              <a:gdLst>
                <a:gd name="T0" fmla="*/ 8 w 20"/>
                <a:gd name="T1" fmla="*/ 28 h 34"/>
                <a:gd name="T2" fmla="*/ 8 w 20"/>
                <a:gd name="T3" fmla="*/ 28 h 34"/>
                <a:gd name="T4" fmla="*/ 6 w 20"/>
                <a:gd name="T5" fmla="*/ 26 h 34"/>
                <a:gd name="T6" fmla="*/ 6 w 20"/>
                <a:gd name="T7" fmla="*/ 26 h 34"/>
                <a:gd name="T8" fmla="*/ 6 w 20"/>
                <a:gd name="T9" fmla="*/ 26 h 34"/>
                <a:gd name="T10" fmla="*/ 6 w 20"/>
                <a:gd name="T11" fmla="*/ 26 h 34"/>
                <a:gd name="T12" fmla="*/ 4 w 20"/>
                <a:gd name="T13" fmla="*/ 24 h 34"/>
                <a:gd name="T14" fmla="*/ 4 w 20"/>
                <a:gd name="T15" fmla="*/ 24 h 34"/>
                <a:gd name="T16" fmla="*/ 0 w 20"/>
                <a:gd name="T17" fmla="*/ 18 h 34"/>
                <a:gd name="T18" fmla="*/ 0 w 20"/>
                <a:gd name="T19" fmla="*/ 18 h 34"/>
                <a:gd name="T20" fmla="*/ 0 w 20"/>
                <a:gd name="T21" fmla="*/ 14 h 34"/>
                <a:gd name="T22" fmla="*/ 0 w 20"/>
                <a:gd name="T23" fmla="*/ 14 h 34"/>
                <a:gd name="T24" fmla="*/ 4 w 20"/>
                <a:gd name="T25" fmla="*/ 8 h 34"/>
                <a:gd name="T26" fmla="*/ 10 w 20"/>
                <a:gd name="T27" fmla="*/ 4 h 34"/>
                <a:gd name="T28" fmla="*/ 10 w 20"/>
                <a:gd name="T29" fmla="*/ 4 h 34"/>
                <a:gd name="T30" fmla="*/ 12 w 20"/>
                <a:gd name="T31" fmla="*/ 2 h 34"/>
                <a:gd name="T32" fmla="*/ 12 w 20"/>
                <a:gd name="T33" fmla="*/ 2 h 34"/>
                <a:gd name="T34" fmla="*/ 14 w 20"/>
                <a:gd name="T35" fmla="*/ 2 h 34"/>
                <a:gd name="T36" fmla="*/ 14 w 20"/>
                <a:gd name="T37" fmla="*/ 2 h 34"/>
                <a:gd name="T38" fmla="*/ 18 w 20"/>
                <a:gd name="T39" fmla="*/ 0 h 34"/>
                <a:gd name="T40" fmla="*/ 18 w 20"/>
                <a:gd name="T41" fmla="*/ 0 h 34"/>
                <a:gd name="T42" fmla="*/ 20 w 20"/>
                <a:gd name="T43" fmla="*/ 2 h 34"/>
                <a:gd name="T44" fmla="*/ 20 w 20"/>
                <a:gd name="T45" fmla="*/ 2 h 34"/>
                <a:gd name="T46" fmla="*/ 20 w 20"/>
                <a:gd name="T47" fmla="*/ 2 h 34"/>
                <a:gd name="T48" fmla="*/ 20 w 20"/>
                <a:gd name="T49" fmla="*/ 2 h 34"/>
                <a:gd name="T50" fmla="*/ 20 w 20"/>
                <a:gd name="T51" fmla="*/ 2 h 34"/>
                <a:gd name="T52" fmla="*/ 20 w 20"/>
                <a:gd name="T53" fmla="*/ 6 h 34"/>
                <a:gd name="T54" fmla="*/ 20 w 20"/>
                <a:gd name="T55" fmla="*/ 6 h 34"/>
                <a:gd name="T56" fmla="*/ 16 w 20"/>
                <a:gd name="T57" fmla="*/ 24 h 34"/>
                <a:gd name="T58" fmla="*/ 16 w 20"/>
                <a:gd name="T59" fmla="*/ 24 h 34"/>
                <a:gd name="T60" fmla="*/ 16 w 20"/>
                <a:gd name="T61" fmla="*/ 34 h 34"/>
                <a:gd name="T62" fmla="*/ 16 w 20"/>
                <a:gd name="T63" fmla="*/ 34 h 34"/>
                <a:gd name="T64" fmla="*/ 14 w 20"/>
                <a:gd name="T65" fmla="*/ 34 h 34"/>
                <a:gd name="T66" fmla="*/ 14 w 20"/>
                <a:gd name="T67" fmla="*/ 34 h 34"/>
                <a:gd name="T68" fmla="*/ 12 w 20"/>
                <a:gd name="T69" fmla="*/ 32 h 34"/>
                <a:gd name="T70" fmla="*/ 12 w 20"/>
                <a:gd name="T71" fmla="*/ 32 h 34"/>
                <a:gd name="T72" fmla="*/ 12 w 20"/>
                <a:gd name="T73" fmla="*/ 32 h 34"/>
                <a:gd name="T74" fmla="*/ 8 w 20"/>
                <a:gd name="T75" fmla="*/ 28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" h="34">
                  <a:moveTo>
                    <a:pt x="8" y="28"/>
                  </a:moveTo>
                  <a:lnTo>
                    <a:pt x="8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16" y="2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8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Freeform 239"/>
            <p:cNvSpPr>
              <a:spLocks/>
            </p:cNvSpPr>
            <p:nvPr/>
          </p:nvSpPr>
          <p:spPr bwMode="auto">
            <a:xfrm>
              <a:off x="3008" y="2490"/>
              <a:ext cx="356" cy="354"/>
            </a:xfrm>
            <a:custGeom>
              <a:avLst/>
              <a:gdLst>
                <a:gd name="T0" fmla="*/ 34 w 356"/>
                <a:gd name="T1" fmla="*/ 176 h 354"/>
                <a:gd name="T2" fmla="*/ 62 w 356"/>
                <a:gd name="T3" fmla="*/ 202 h 354"/>
                <a:gd name="T4" fmla="*/ 74 w 356"/>
                <a:gd name="T5" fmla="*/ 212 h 354"/>
                <a:gd name="T6" fmla="*/ 78 w 356"/>
                <a:gd name="T7" fmla="*/ 180 h 354"/>
                <a:gd name="T8" fmla="*/ 82 w 356"/>
                <a:gd name="T9" fmla="*/ 158 h 354"/>
                <a:gd name="T10" fmla="*/ 96 w 356"/>
                <a:gd name="T11" fmla="*/ 102 h 354"/>
                <a:gd name="T12" fmla="*/ 124 w 356"/>
                <a:gd name="T13" fmla="*/ 72 h 354"/>
                <a:gd name="T14" fmla="*/ 120 w 356"/>
                <a:gd name="T15" fmla="*/ 60 h 354"/>
                <a:gd name="T16" fmla="*/ 146 w 356"/>
                <a:gd name="T17" fmla="*/ 32 h 354"/>
                <a:gd name="T18" fmla="*/ 84 w 356"/>
                <a:gd name="T19" fmla="*/ 28 h 354"/>
                <a:gd name="T20" fmla="*/ 114 w 356"/>
                <a:gd name="T21" fmla="*/ 24 h 354"/>
                <a:gd name="T22" fmla="*/ 134 w 356"/>
                <a:gd name="T23" fmla="*/ 18 h 354"/>
                <a:gd name="T24" fmla="*/ 76 w 356"/>
                <a:gd name="T25" fmla="*/ 16 h 354"/>
                <a:gd name="T26" fmla="*/ 100 w 356"/>
                <a:gd name="T27" fmla="*/ 4 h 354"/>
                <a:gd name="T28" fmla="*/ 150 w 356"/>
                <a:gd name="T29" fmla="*/ 0 h 354"/>
                <a:gd name="T30" fmla="*/ 160 w 356"/>
                <a:gd name="T31" fmla="*/ 60 h 354"/>
                <a:gd name="T32" fmla="*/ 176 w 356"/>
                <a:gd name="T33" fmla="*/ 64 h 354"/>
                <a:gd name="T34" fmla="*/ 172 w 356"/>
                <a:gd name="T35" fmla="*/ 130 h 354"/>
                <a:gd name="T36" fmla="*/ 188 w 356"/>
                <a:gd name="T37" fmla="*/ 108 h 354"/>
                <a:gd name="T38" fmla="*/ 200 w 356"/>
                <a:gd name="T39" fmla="*/ 88 h 354"/>
                <a:gd name="T40" fmla="*/ 214 w 356"/>
                <a:gd name="T41" fmla="*/ 76 h 354"/>
                <a:gd name="T42" fmla="*/ 218 w 356"/>
                <a:gd name="T43" fmla="*/ 42 h 354"/>
                <a:gd name="T44" fmla="*/ 200 w 356"/>
                <a:gd name="T45" fmla="*/ 52 h 354"/>
                <a:gd name="T46" fmla="*/ 174 w 356"/>
                <a:gd name="T47" fmla="*/ 48 h 354"/>
                <a:gd name="T48" fmla="*/ 188 w 356"/>
                <a:gd name="T49" fmla="*/ 44 h 354"/>
                <a:gd name="T50" fmla="*/ 206 w 356"/>
                <a:gd name="T51" fmla="*/ 42 h 354"/>
                <a:gd name="T52" fmla="*/ 224 w 356"/>
                <a:gd name="T53" fmla="*/ 32 h 354"/>
                <a:gd name="T54" fmla="*/ 234 w 356"/>
                <a:gd name="T55" fmla="*/ 74 h 354"/>
                <a:gd name="T56" fmla="*/ 260 w 356"/>
                <a:gd name="T57" fmla="*/ 78 h 354"/>
                <a:gd name="T58" fmla="*/ 252 w 356"/>
                <a:gd name="T59" fmla="*/ 116 h 354"/>
                <a:gd name="T60" fmla="*/ 276 w 356"/>
                <a:gd name="T61" fmla="*/ 112 h 354"/>
                <a:gd name="T62" fmla="*/ 304 w 356"/>
                <a:gd name="T63" fmla="*/ 86 h 354"/>
                <a:gd name="T64" fmla="*/ 296 w 356"/>
                <a:gd name="T65" fmla="*/ 78 h 354"/>
                <a:gd name="T66" fmla="*/ 272 w 356"/>
                <a:gd name="T67" fmla="*/ 76 h 354"/>
                <a:gd name="T68" fmla="*/ 262 w 356"/>
                <a:gd name="T69" fmla="*/ 66 h 354"/>
                <a:gd name="T70" fmla="*/ 338 w 356"/>
                <a:gd name="T71" fmla="*/ 58 h 354"/>
                <a:gd name="T72" fmla="*/ 346 w 356"/>
                <a:gd name="T73" fmla="*/ 58 h 354"/>
                <a:gd name="T74" fmla="*/ 338 w 356"/>
                <a:gd name="T75" fmla="*/ 66 h 354"/>
                <a:gd name="T76" fmla="*/ 352 w 356"/>
                <a:gd name="T77" fmla="*/ 66 h 354"/>
                <a:gd name="T78" fmla="*/ 302 w 356"/>
                <a:gd name="T79" fmla="*/ 142 h 354"/>
                <a:gd name="T80" fmla="*/ 322 w 356"/>
                <a:gd name="T81" fmla="*/ 230 h 354"/>
                <a:gd name="T82" fmla="*/ 336 w 356"/>
                <a:gd name="T83" fmla="*/ 244 h 354"/>
                <a:gd name="T84" fmla="*/ 332 w 356"/>
                <a:gd name="T85" fmla="*/ 266 h 354"/>
                <a:gd name="T86" fmla="*/ 280 w 356"/>
                <a:gd name="T87" fmla="*/ 290 h 354"/>
                <a:gd name="T88" fmla="*/ 264 w 356"/>
                <a:gd name="T89" fmla="*/ 308 h 354"/>
                <a:gd name="T90" fmla="*/ 302 w 356"/>
                <a:gd name="T91" fmla="*/ 310 h 354"/>
                <a:gd name="T92" fmla="*/ 298 w 356"/>
                <a:gd name="T93" fmla="*/ 326 h 354"/>
                <a:gd name="T94" fmla="*/ 298 w 356"/>
                <a:gd name="T95" fmla="*/ 340 h 354"/>
                <a:gd name="T96" fmla="*/ 290 w 356"/>
                <a:gd name="T97" fmla="*/ 342 h 354"/>
                <a:gd name="T98" fmla="*/ 250 w 356"/>
                <a:gd name="T99" fmla="*/ 348 h 354"/>
                <a:gd name="T100" fmla="*/ 220 w 356"/>
                <a:gd name="T101" fmla="*/ 342 h 354"/>
                <a:gd name="T102" fmla="*/ 182 w 356"/>
                <a:gd name="T103" fmla="*/ 342 h 354"/>
                <a:gd name="T104" fmla="*/ 142 w 356"/>
                <a:gd name="T105" fmla="*/ 344 h 354"/>
                <a:gd name="T106" fmla="*/ 104 w 356"/>
                <a:gd name="T107" fmla="*/ 342 h 354"/>
                <a:gd name="T108" fmla="*/ 84 w 356"/>
                <a:gd name="T109" fmla="*/ 348 h 354"/>
                <a:gd name="T110" fmla="*/ 74 w 356"/>
                <a:gd name="T111" fmla="*/ 354 h 354"/>
                <a:gd name="T112" fmla="*/ 102 w 356"/>
                <a:gd name="T113" fmla="*/ 308 h 354"/>
                <a:gd name="T114" fmla="*/ 96 w 356"/>
                <a:gd name="T115" fmla="*/ 296 h 354"/>
                <a:gd name="T116" fmla="*/ 20 w 356"/>
                <a:gd name="T117" fmla="*/ 282 h 354"/>
                <a:gd name="T118" fmla="*/ 2 w 356"/>
                <a:gd name="T119" fmla="*/ 232 h 354"/>
                <a:gd name="T120" fmla="*/ 46 w 356"/>
                <a:gd name="T121" fmla="*/ 218 h 3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6" h="354">
                  <a:moveTo>
                    <a:pt x="54" y="216"/>
                  </a:moveTo>
                  <a:lnTo>
                    <a:pt x="54" y="216"/>
                  </a:lnTo>
                  <a:lnTo>
                    <a:pt x="58" y="216"/>
                  </a:lnTo>
                  <a:lnTo>
                    <a:pt x="56" y="212"/>
                  </a:lnTo>
                  <a:lnTo>
                    <a:pt x="50" y="202"/>
                  </a:lnTo>
                  <a:lnTo>
                    <a:pt x="38" y="188"/>
                  </a:lnTo>
                  <a:lnTo>
                    <a:pt x="34" y="184"/>
                  </a:lnTo>
                  <a:lnTo>
                    <a:pt x="34" y="180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8" y="174"/>
                  </a:lnTo>
                  <a:lnTo>
                    <a:pt x="40" y="176"/>
                  </a:lnTo>
                  <a:lnTo>
                    <a:pt x="42" y="180"/>
                  </a:lnTo>
                  <a:lnTo>
                    <a:pt x="52" y="190"/>
                  </a:lnTo>
                  <a:lnTo>
                    <a:pt x="58" y="196"/>
                  </a:lnTo>
                  <a:lnTo>
                    <a:pt x="60" y="198"/>
                  </a:lnTo>
                  <a:lnTo>
                    <a:pt x="62" y="202"/>
                  </a:lnTo>
                  <a:lnTo>
                    <a:pt x="64" y="202"/>
                  </a:lnTo>
                  <a:lnTo>
                    <a:pt x="64" y="204"/>
                  </a:lnTo>
                  <a:lnTo>
                    <a:pt x="70" y="210"/>
                  </a:lnTo>
                  <a:lnTo>
                    <a:pt x="72" y="212"/>
                  </a:lnTo>
                  <a:lnTo>
                    <a:pt x="74" y="212"/>
                  </a:lnTo>
                  <a:lnTo>
                    <a:pt x="76" y="204"/>
                  </a:lnTo>
                  <a:lnTo>
                    <a:pt x="78" y="196"/>
                  </a:lnTo>
                  <a:lnTo>
                    <a:pt x="82" y="186"/>
                  </a:lnTo>
                  <a:lnTo>
                    <a:pt x="86" y="182"/>
                  </a:lnTo>
                  <a:lnTo>
                    <a:pt x="88" y="178"/>
                  </a:lnTo>
                  <a:lnTo>
                    <a:pt x="82" y="178"/>
                  </a:lnTo>
                  <a:lnTo>
                    <a:pt x="78" y="180"/>
                  </a:lnTo>
                  <a:lnTo>
                    <a:pt x="76" y="178"/>
                  </a:lnTo>
                  <a:lnTo>
                    <a:pt x="78" y="174"/>
                  </a:lnTo>
                  <a:lnTo>
                    <a:pt x="82" y="172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4" y="164"/>
                  </a:lnTo>
                  <a:lnTo>
                    <a:pt x="82" y="158"/>
                  </a:lnTo>
                  <a:lnTo>
                    <a:pt x="80" y="146"/>
                  </a:lnTo>
                  <a:lnTo>
                    <a:pt x="80" y="132"/>
                  </a:lnTo>
                  <a:lnTo>
                    <a:pt x="84" y="124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4" y="104"/>
                  </a:lnTo>
                  <a:lnTo>
                    <a:pt x="96" y="102"/>
                  </a:lnTo>
                  <a:lnTo>
                    <a:pt x="104" y="92"/>
                  </a:lnTo>
                  <a:lnTo>
                    <a:pt x="108" y="90"/>
                  </a:lnTo>
                  <a:lnTo>
                    <a:pt x="112" y="88"/>
                  </a:lnTo>
                  <a:lnTo>
                    <a:pt x="116" y="84"/>
                  </a:lnTo>
                  <a:lnTo>
                    <a:pt x="120" y="78"/>
                  </a:lnTo>
                  <a:lnTo>
                    <a:pt x="122" y="74"/>
                  </a:lnTo>
                  <a:lnTo>
                    <a:pt x="124" y="72"/>
                  </a:lnTo>
                  <a:lnTo>
                    <a:pt x="124" y="68"/>
                  </a:lnTo>
                  <a:lnTo>
                    <a:pt x="126" y="64"/>
                  </a:lnTo>
                  <a:lnTo>
                    <a:pt x="124" y="64"/>
                  </a:lnTo>
                  <a:lnTo>
                    <a:pt x="122" y="62"/>
                  </a:lnTo>
                  <a:lnTo>
                    <a:pt x="120" y="62"/>
                  </a:lnTo>
                  <a:lnTo>
                    <a:pt x="120" y="60"/>
                  </a:lnTo>
                  <a:lnTo>
                    <a:pt x="124" y="60"/>
                  </a:lnTo>
                  <a:lnTo>
                    <a:pt x="134" y="60"/>
                  </a:lnTo>
                  <a:lnTo>
                    <a:pt x="142" y="58"/>
                  </a:lnTo>
                  <a:lnTo>
                    <a:pt x="142" y="52"/>
                  </a:lnTo>
                  <a:lnTo>
                    <a:pt x="144" y="42"/>
                  </a:lnTo>
                  <a:lnTo>
                    <a:pt x="146" y="36"/>
                  </a:lnTo>
                  <a:lnTo>
                    <a:pt x="146" y="32"/>
                  </a:lnTo>
                  <a:lnTo>
                    <a:pt x="142" y="30"/>
                  </a:lnTo>
                  <a:lnTo>
                    <a:pt x="138" y="32"/>
                  </a:lnTo>
                  <a:lnTo>
                    <a:pt x="130" y="34"/>
                  </a:lnTo>
                  <a:lnTo>
                    <a:pt x="122" y="34"/>
                  </a:lnTo>
                  <a:lnTo>
                    <a:pt x="110" y="32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94" y="24"/>
                  </a:lnTo>
                  <a:lnTo>
                    <a:pt x="102" y="24"/>
                  </a:lnTo>
                  <a:lnTo>
                    <a:pt x="114" y="24"/>
                  </a:lnTo>
                  <a:lnTo>
                    <a:pt x="122" y="24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6" y="20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2" y="14"/>
                  </a:lnTo>
                  <a:lnTo>
                    <a:pt x="140" y="16"/>
                  </a:lnTo>
                  <a:lnTo>
                    <a:pt x="134" y="18"/>
                  </a:lnTo>
                  <a:lnTo>
                    <a:pt x="126" y="16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6" y="18"/>
                  </a:lnTo>
                  <a:lnTo>
                    <a:pt x="86" y="18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80" y="10"/>
                  </a:lnTo>
                  <a:lnTo>
                    <a:pt x="90" y="6"/>
                  </a:lnTo>
                  <a:lnTo>
                    <a:pt x="100" y="4"/>
                  </a:lnTo>
                  <a:lnTo>
                    <a:pt x="108" y="2"/>
                  </a:lnTo>
                  <a:lnTo>
                    <a:pt x="116" y="2"/>
                  </a:lnTo>
                  <a:lnTo>
                    <a:pt x="130" y="2"/>
                  </a:lnTo>
                  <a:lnTo>
                    <a:pt x="138" y="4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0" y="2"/>
                  </a:lnTo>
                  <a:lnTo>
                    <a:pt x="150" y="10"/>
                  </a:lnTo>
                  <a:lnTo>
                    <a:pt x="150" y="44"/>
                  </a:lnTo>
                  <a:lnTo>
                    <a:pt x="152" y="56"/>
                  </a:lnTo>
                  <a:lnTo>
                    <a:pt x="152" y="58"/>
                  </a:lnTo>
                  <a:lnTo>
                    <a:pt x="152" y="60"/>
                  </a:lnTo>
                  <a:lnTo>
                    <a:pt x="160" y="60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0" y="62"/>
                  </a:lnTo>
                  <a:lnTo>
                    <a:pt x="178" y="64"/>
                  </a:lnTo>
                  <a:lnTo>
                    <a:pt x="176" y="64"/>
                  </a:lnTo>
                  <a:lnTo>
                    <a:pt x="172" y="70"/>
                  </a:lnTo>
                  <a:lnTo>
                    <a:pt x="170" y="76"/>
                  </a:lnTo>
                  <a:lnTo>
                    <a:pt x="166" y="86"/>
                  </a:lnTo>
                  <a:lnTo>
                    <a:pt x="164" y="96"/>
                  </a:lnTo>
                  <a:lnTo>
                    <a:pt x="164" y="106"/>
                  </a:lnTo>
                  <a:lnTo>
                    <a:pt x="166" y="114"/>
                  </a:lnTo>
                  <a:lnTo>
                    <a:pt x="168" y="118"/>
                  </a:lnTo>
                  <a:lnTo>
                    <a:pt x="170" y="126"/>
                  </a:lnTo>
                  <a:lnTo>
                    <a:pt x="172" y="130"/>
                  </a:lnTo>
                  <a:lnTo>
                    <a:pt x="176" y="134"/>
                  </a:lnTo>
                  <a:lnTo>
                    <a:pt x="178" y="134"/>
                  </a:lnTo>
                  <a:lnTo>
                    <a:pt x="182" y="122"/>
                  </a:lnTo>
                  <a:lnTo>
                    <a:pt x="184" y="118"/>
                  </a:lnTo>
                  <a:lnTo>
                    <a:pt x="186" y="116"/>
                  </a:lnTo>
                  <a:lnTo>
                    <a:pt x="188" y="108"/>
                  </a:lnTo>
                  <a:lnTo>
                    <a:pt x="190" y="104"/>
                  </a:lnTo>
                  <a:lnTo>
                    <a:pt x="192" y="102"/>
                  </a:lnTo>
                  <a:lnTo>
                    <a:pt x="196" y="94"/>
                  </a:lnTo>
                  <a:lnTo>
                    <a:pt x="198" y="90"/>
                  </a:lnTo>
                  <a:lnTo>
                    <a:pt x="200" y="88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80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8" y="76"/>
                  </a:lnTo>
                  <a:lnTo>
                    <a:pt x="208" y="76"/>
                  </a:lnTo>
                  <a:lnTo>
                    <a:pt x="214" y="76"/>
                  </a:lnTo>
                  <a:lnTo>
                    <a:pt x="216" y="70"/>
                  </a:lnTo>
                  <a:lnTo>
                    <a:pt x="218" y="62"/>
                  </a:lnTo>
                  <a:lnTo>
                    <a:pt x="220" y="52"/>
                  </a:lnTo>
                  <a:lnTo>
                    <a:pt x="222" y="46"/>
                  </a:lnTo>
                  <a:lnTo>
                    <a:pt x="218" y="42"/>
                  </a:lnTo>
                  <a:lnTo>
                    <a:pt x="214" y="42"/>
                  </a:lnTo>
                  <a:lnTo>
                    <a:pt x="212" y="42"/>
                  </a:lnTo>
                  <a:lnTo>
                    <a:pt x="214" y="46"/>
                  </a:lnTo>
                  <a:lnTo>
                    <a:pt x="212" y="50"/>
                  </a:lnTo>
                  <a:lnTo>
                    <a:pt x="210" y="52"/>
                  </a:lnTo>
                  <a:lnTo>
                    <a:pt x="208" y="54"/>
                  </a:lnTo>
                  <a:lnTo>
                    <a:pt x="204" y="54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54"/>
                  </a:lnTo>
                  <a:lnTo>
                    <a:pt x="194" y="56"/>
                  </a:lnTo>
                  <a:lnTo>
                    <a:pt x="190" y="56"/>
                  </a:lnTo>
                  <a:lnTo>
                    <a:pt x="186" y="56"/>
                  </a:lnTo>
                  <a:lnTo>
                    <a:pt x="178" y="52"/>
                  </a:lnTo>
                  <a:lnTo>
                    <a:pt x="176" y="50"/>
                  </a:lnTo>
                  <a:lnTo>
                    <a:pt x="174" y="48"/>
                  </a:lnTo>
                  <a:lnTo>
                    <a:pt x="178" y="48"/>
                  </a:lnTo>
                  <a:lnTo>
                    <a:pt x="180" y="48"/>
                  </a:lnTo>
                  <a:lnTo>
                    <a:pt x="184" y="50"/>
                  </a:lnTo>
                  <a:lnTo>
                    <a:pt x="188" y="50"/>
                  </a:lnTo>
                  <a:lnTo>
                    <a:pt x="188" y="48"/>
                  </a:lnTo>
                  <a:lnTo>
                    <a:pt x="188" y="44"/>
                  </a:lnTo>
                  <a:lnTo>
                    <a:pt x="190" y="42"/>
                  </a:lnTo>
                  <a:lnTo>
                    <a:pt x="196" y="42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6" y="46"/>
                  </a:lnTo>
                  <a:lnTo>
                    <a:pt x="208" y="44"/>
                  </a:lnTo>
                  <a:lnTo>
                    <a:pt x="206" y="42"/>
                  </a:lnTo>
                  <a:lnTo>
                    <a:pt x="208" y="38"/>
                  </a:lnTo>
                  <a:lnTo>
                    <a:pt x="212" y="38"/>
                  </a:lnTo>
                  <a:lnTo>
                    <a:pt x="218" y="38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28"/>
                  </a:lnTo>
                  <a:lnTo>
                    <a:pt x="224" y="28"/>
                  </a:lnTo>
                  <a:lnTo>
                    <a:pt x="224" y="32"/>
                  </a:lnTo>
                  <a:lnTo>
                    <a:pt x="224" y="38"/>
                  </a:lnTo>
                  <a:lnTo>
                    <a:pt x="226" y="44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2" y="70"/>
                  </a:lnTo>
                  <a:lnTo>
                    <a:pt x="234" y="74"/>
                  </a:lnTo>
                  <a:lnTo>
                    <a:pt x="234" y="76"/>
                  </a:lnTo>
                  <a:lnTo>
                    <a:pt x="238" y="76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60" y="78"/>
                  </a:lnTo>
                  <a:lnTo>
                    <a:pt x="258" y="80"/>
                  </a:lnTo>
                  <a:lnTo>
                    <a:pt x="254" y="80"/>
                  </a:lnTo>
                  <a:lnTo>
                    <a:pt x="252" y="86"/>
                  </a:lnTo>
                  <a:lnTo>
                    <a:pt x="252" y="88"/>
                  </a:lnTo>
                  <a:lnTo>
                    <a:pt x="250" y="92"/>
                  </a:lnTo>
                  <a:lnTo>
                    <a:pt x="250" y="104"/>
                  </a:lnTo>
                  <a:lnTo>
                    <a:pt x="250" y="110"/>
                  </a:lnTo>
                  <a:lnTo>
                    <a:pt x="252" y="116"/>
                  </a:lnTo>
                  <a:lnTo>
                    <a:pt x="254" y="118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6" y="124"/>
                  </a:lnTo>
                  <a:lnTo>
                    <a:pt x="276" y="112"/>
                  </a:lnTo>
                  <a:lnTo>
                    <a:pt x="280" y="108"/>
                  </a:lnTo>
                  <a:lnTo>
                    <a:pt x="286" y="102"/>
                  </a:lnTo>
                  <a:lnTo>
                    <a:pt x="290" y="98"/>
                  </a:lnTo>
                  <a:lnTo>
                    <a:pt x="296" y="94"/>
                  </a:lnTo>
                  <a:lnTo>
                    <a:pt x="302" y="90"/>
                  </a:lnTo>
                  <a:lnTo>
                    <a:pt x="304" y="88"/>
                  </a:lnTo>
                  <a:lnTo>
                    <a:pt x="304" y="86"/>
                  </a:lnTo>
                  <a:lnTo>
                    <a:pt x="302" y="84"/>
                  </a:lnTo>
                  <a:lnTo>
                    <a:pt x="300" y="82"/>
                  </a:lnTo>
                  <a:lnTo>
                    <a:pt x="298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0" y="76"/>
                  </a:lnTo>
                  <a:lnTo>
                    <a:pt x="286" y="74"/>
                  </a:lnTo>
                  <a:lnTo>
                    <a:pt x="280" y="74"/>
                  </a:lnTo>
                  <a:lnTo>
                    <a:pt x="270" y="78"/>
                  </a:lnTo>
                  <a:lnTo>
                    <a:pt x="270" y="76"/>
                  </a:lnTo>
                  <a:lnTo>
                    <a:pt x="272" y="76"/>
                  </a:lnTo>
                  <a:lnTo>
                    <a:pt x="274" y="72"/>
                  </a:lnTo>
                  <a:lnTo>
                    <a:pt x="278" y="72"/>
                  </a:lnTo>
                  <a:lnTo>
                    <a:pt x="280" y="70"/>
                  </a:lnTo>
                  <a:lnTo>
                    <a:pt x="284" y="68"/>
                  </a:lnTo>
                  <a:lnTo>
                    <a:pt x="278" y="64"/>
                  </a:lnTo>
                  <a:lnTo>
                    <a:pt x="268" y="64"/>
                  </a:lnTo>
                  <a:lnTo>
                    <a:pt x="262" y="66"/>
                  </a:lnTo>
                  <a:lnTo>
                    <a:pt x="268" y="60"/>
                  </a:lnTo>
                  <a:lnTo>
                    <a:pt x="276" y="54"/>
                  </a:lnTo>
                  <a:lnTo>
                    <a:pt x="284" y="54"/>
                  </a:lnTo>
                  <a:lnTo>
                    <a:pt x="294" y="54"/>
                  </a:lnTo>
                  <a:lnTo>
                    <a:pt x="304" y="58"/>
                  </a:lnTo>
                  <a:lnTo>
                    <a:pt x="316" y="62"/>
                  </a:lnTo>
                  <a:lnTo>
                    <a:pt x="326" y="62"/>
                  </a:lnTo>
                  <a:lnTo>
                    <a:pt x="338" y="58"/>
                  </a:lnTo>
                  <a:lnTo>
                    <a:pt x="348" y="52"/>
                  </a:lnTo>
                  <a:lnTo>
                    <a:pt x="352" y="48"/>
                  </a:lnTo>
                  <a:lnTo>
                    <a:pt x="354" y="48"/>
                  </a:lnTo>
                  <a:lnTo>
                    <a:pt x="356" y="48"/>
                  </a:lnTo>
                  <a:lnTo>
                    <a:pt x="356" y="50"/>
                  </a:lnTo>
                  <a:lnTo>
                    <a:pt x="354" y="50"/>
                  </a:lnTo>
                  <a:lnTo>
                    <a:pt x="350" y="56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2" y="62"/>
                  </a:lnTo>
                  <a:lnTo>
                    <a:pt x="342" y="64"/>
                  </a:lnTo>
                  <a:lnTo>
                    <a:pt x="340" y="64"/>
                  </a:lnTo>
                  <a:lnTo>
                    <a:pt x="340" y="66"/>
                  </a:lnTo>
                  <a:lnTo>
                    <a:pt x="338" y="66"/>
                  </a:lnTo>
                  <a:lnTo>
                    <a:pt x="336" y="68"/>
                  </a:lnTo>
                  <a:lnTo>
                    <a:pt x="338" y="68"/>
                  </a:lnTo>
                  <a:lnTo>
                    <a:pt x="342" y="66"/>
                  </a:lnTo>
                  <a:lnTo>
                    <a:pt x="346" y="66"/>
                  </a:lnTo>
                  <a:lnTo>
                    <a:pt x="352" y="62"/>
                  </a:lnTo>
                  <a:lnTo>
                    <a:pt x="352" y="66"/>
                  </a:lnTo>
                  <a:lnTo>
                    <a:pt x="346" y="70"/>
                  </a:lnTo>
                  <a:lnTo>
                    <a:pt x="342" y="74"/>
                  </a:lnTo>
                  <a:lnTo>
                    <a:pt x="334" y="82"/>
                  </a:lnTo>
                  <a:lnTo>
                    <a:pt x="318" y="102"/>
                  </a:lnTo>
                  <a:lnTo>
                    <a:pt x="314" y="112"/>
                  </a:lnTo>
                  <a:lnTo>
                    <a:pt x="310" y="120"/>
                  </a:lnTo>
                  <a:lnTo>
                    <a:pt x="306" y="132"/>
                  </a:lnTo>
                  <a:lnTo>
                    <a:pt x="302" y="142"/>
                  </a:lnTo>
                  <a:lnTo>
                    <a:pt x="300" y="162"/>
                  </a:lnTo>
                  <a:lnTo>
                    <a:pt x="300" y="168"/>
                  </a:lnTo>
                  <a:lnTo>
                    <a:pt x="302" y="182"/>
                  </a:lnTo>
                  <a:lnTo>
                    <a:pt x="306" y="196"/>
                  </a:lnTo>
                  <a:lnTo>
                    <a:pt x="310" y="210"/>
                  </a:lnTo>
                  <a:lnTo>
                    <a:pt x="318" y="222"/>
                  </a:lnTo>
                  <a:lnTo>
                    <a:pt x="318" y="224"/>
                  </a:lnTo>
                  <a:lnTo>
                    <a:pt x="322" y="230"/>
                  </a:lnTo>
                  <a:lnTo>
                    <a:pt x="324" y="232"/>
                  </a:lnTo>
                  <a:lnTo>
                    <a:pt x="326" y="236"/>
                  </a:lnTo>
                  <a:lnTo>
                    <a:pt x="332" y="236"/>
                  </a:lnTo>
                  <a:lnTo>
                    <a:pt x="338" y="236"/>
                  </a:lnTo>
                  <a:lnTo>
                    <a:pt x="338" y="238"/>
                  </a:lnTo>
                  <a:lnTo>
                    <a:pt x="336" y="244"/>
                  </a:lnTo>
                  <a:lnTo>
                    <a:pt x="334" y="248"/>
                  </a:lnTo>
                  <a:lnTo>
                    <a:pt x="338" y="254"/>
                  </a:lnTo>
                  <a:lnTo>
                    <a:pt x="340" y="258"/>
                  </a:lnTo>
                  <a:lnTo>
                    <a:pt x="338" y="264"/>
                  </a:lnTo>
                  <a:lnTo>
                    <a:pt x="336" y="266"/>
                  </a:lnTo>
                  <a:lnTo>
                    <a:pt x="332" y="266"/>
                  </a:lnTo>
                  <a:lnTo>
                    <a:pt x="328" y="266"/>
                  </a:lnTo>
                  <a:lnTo>
                    <a:pt x="320" y="268"/>
                  </a:lnTo>
                  <a:lnTo>
                    <a:pt x="316" y="270"/>
                  </a:lnTo>
                  <a:lnTo>
                    <a:pt x="314" y="274"/>
                  </a:lnTo>
                  <a:lnTo>
                    <a:pt x="304" y="280"/>
                  </a:lnTo>
                  <a:lnTo>
                    <a:pt x="292" y="286"/>
                  </a:lnTo>
                  <a:lnTo>
                    <a:pt x="280" y="290"/>
                  </a:lnTo>
                  <a:lnTo>
                    <a:pt x="270" y="294"/>
                  </a:lnTo>
                  <a:lnTo>
                    <a:pt x="264" y="298"/>
                  </a:lnTo>
                  <a:lnTo>
                    <a:pt x="260" y="302"/>
                  </a:lnTo>
                  <a:lnTo>
                    <a:pt x="258" y="308"/>
                  </a:lnTo>
                  <a:lnTo>
                    <a:pt x="258" y="310"/>
                  </a:lnTo>
                  <a:lnTo>
                    <a:pt x="264" y="308"/>
                  </a:lnTo>
                  <a:lnTo>
                    <a:pt x="266" y="308"/>
                  </a:lnTo>
                  <a:lnTo>
                    <a:pt x="268" y="308"/>
                  </a:lnTo>
                  <a:lnTo>
                    <a:pt x="278" y="306"/>
                  </a:lnTo>
                  <a:lnTo>
                    <a:pt x="288" y="306"/>
                  </a:lnTo>
                  <a:lnTo>
                    <a:pt x="298" y="310"/>
                  </a:lnTo>
                  <a:lnTo>
                    <a:pt x="302" y="310"/>
                  </a:lnTo>
                  <a:lnTo>
                    <a:pt x="302" y="312"/>
                  </a:lnTo>
                  <a:lnTo>
                    <a:pt x="300" y="314"/>
                  </a:lnTo>
                  <a:lnTo>
                    <a:pt x="300" y="318"/>
                  </a:lnTo>
                  <a:lnTo>
                    <a:pt x="302" y="320"/>
                  </a:lnTo>
                  <a:lnTo>
                    <a:pt x="300" y="322"/>
                  </a:lnTo>
                  <a:lnTo>
                    <a:pt x="298" y="326"/>
                  </a:lnTo>
                  <a:lnTo>
                    <a:pt x="302" y="328"/>
                  </a:lnTo>
                  <a:lnTo>
                    <a:pt x="300" y="330"/>
                  </a:lnTo>
                  <a:lnTo>
                    <a:pt x="298" y="334"/>
                  </a:lnTo>
                  <a:lnTo>
                    <a:pt x="302" y="336"/>
                  </a:lnTo>
                  <a:lnTo>
                    <a:pt x="298" y="340"/>
                  </a:lnTo>
                  <a:lnTo>
                    <a:pt x="298" y="342"/>
                  </a:lnTo>
                  <a:lnTo>
                    <a:pt x="302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6" y="344"/>
                  </a:lnTo>
                  <a:lnTo>
                    <a:pt x="292" y="344"/>
                  </a:lnTo>
                  <a:lnTo>
                    <a:pt x="290" y="342"/>
                  </a:lnTo>
                  <a:lnTo>
                    <a:pt x="286" y="342"/>
                  </a:lnTo>
                  <a:lnTo>
                    <a:pt x="282" y="342"/>
                  </a:lnTo>
                  <a:lnTo>
                    <a:pt x="278" y="340"/>
                  </a:lnTo>
                  <a:lnTo>
                    <a:pt x="268" y="342"/>
                  </a:lnTo>
                  <a:lnTo>
                    <a:pt x="260" y="346"/>
                  </a:lnTo>
                  <a:lnTo>
                    <a:pt x="258" y="346"/>
                  </a:lnTo>
                  <a:lnTo>
                    <a:pt x="250" y="348"/>
                  </a:lnTo>
                  <a:lnTo>
                    <a:pt x="238" y="348"/>
                  </a:lnTo>
                  <a:lnTo>
                    <a:pt x="234" y="348"/>
                  </a:lnTo>
                  <a:lnTo>
                    <a:pt x="230" y="346"/>
                  </a:lnTo>
                  <a:lnTo>
                    <a:pt x="226" y="346"/>
                  </a:lnTo>
                  <a:lnTo>
                    <a:pt x="224" y="344"/>
                  </a:lnTo>
                  <a:lnTo>
                    <a:pt x="222" y="344"/>
                  </a:lnTo>
                  <a:lnTo>
                    <a:pt x="220" y="342"/>
                  </a:lnTo>
                  <a:lnTo>
                    <a:pt x="212" y="340"/>
                  </a:lnTo>
                  <a:lnTo>
                    <a:pt x="206" y="336"/>
                  </a:lnTo>
                  <a:lnTo>
                    <a:pt x="198" y="336"/>
                  </a:lnTo>
                  <a:lnTo>
                    <a:pt x="190" y="338"/>
                  </a:lnTo>
                  <a:lnTo>
                    <a:pt x="184" y="340"/>
                  </a:lnTo>
                  <a:lnTo>
                    <a:pt x="182" y="342"/>
                  </a:lnTo>
                  <a:lnTo>
                    <a:pt x="180" y="342"/>
                  </a:lnTo>
                  <a:lnTo>
                    <a:pt x="180" y="344"/>
                  </a:lnTo>
                  <a:lnTo>
                    <a:pt x="174" y="346"/>
                  </a:lnTo>
                  <a:lnTo>
                    <a:pt x="166" y="346"/>
                  </a:lnTo>
                  <a:lnTo>
                    <a:pt x="156" y="346"/>
                  </a:lnTo>
                  <a:lnTo>
                    <a:pt x="154" y="346"/>
                  </a:lnTo>
                  <a:lnTo>
                    <a:pt x="146" y="344"/>
                  </a:lnTo>
                  <a:lnTo>
                    <a:pt x="142" y="344"/>
                  </a:lnTo>
                  <a:lnTo>
                    <a:pt x="142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0" y="340"/>
                  </a:lnTo>
                  <a:lnTo>
                    <a:pt x="120" y="338"/>
                  </a:lnTo>
                  <a:lnTo>
                    <a:pt x="112" y="340"/>
                  </a:lnTo>
                  <a:lnTo>
                    <a:pt x="106" y="342"/>
                  </a:lnTo>
                  <a:lnTo>
                    <a:pt x="104" y="342"/>
                  </a:lnTo>
                  <a:lnTo>
                    <a:pt x="102" y="342"/>
                  </a:lnTo>
                  <a:lnTo>
                    <a:pt x="98" y="344"/>
                  </a:lnTo>
                  <a:lnTo>
                    <a:pt x="90" y="346"/>
                  </a:lnTo>
                  <a:lnTo>
                    <a:pt x="88" y="348"/>
                  </a:lnTo>
                  <a:lnTo>
                    <a:pt x="86" y="348"/>
                  </a:lnTo>
                  <a:lnTo>
                    <a:pt x="84" y="348"/>
                  </a:lnTo>
                  <a:lnTo>
                    <a:pt x="84" y="350"/>
                  </a:lnTo>
                  <a:lnTo>
                    <a:pt x="80" y="350"/>
                  </a:lnTo>
                  <a:lnTo>
                    <a:pt x="78" y="352"/>
                  </a:lnTo>
                  <a:lnTo>
                    <a:pt x="76" y="354"/>
                  </a:lnTo>
                  <a:lnTo>
                    <a:pt x="74" y="354"/>
                  </a:lnTo>
                  <a:lnTo>
                    <a:pt x="74" y="348"/>
                  </a:lnTo>
                  <a:lnTo>
                    <a:pt x="76" y="344"/>
                  </a:lnTo>
                  <a:lnTo>
                    <a:pt x="80" y="334"/>
                  </a:lnTo>
                  <a:lnTo>
                    <a:pt x="84" y="324"/>
                  </a:lnTo>
                  <a:lnTo>
                    <a:pt x="90" y="318"/>
                  </a:lnTo>
                  <a:lnTo>
                    <a:pt x="94" y="314"/>
                  </a:lnTo>
                  <a:lnTo>
                    <a:pt x="102" y="308"/>
                  </a:lnTo>
                  <a:lnTo>
                    <a:pt x="104" y="308"/>
                  </a:lnTo>
                  <a:lnTo>
                    <a:pt x="108" y="306"/>
                  </a:lnTo>
                  <a:lnTo>
                    <a:pt x="108" y="304"/>
                  </a:lnTo>
                  <a:lnTo>
                    <a:pt x="104" y="298"/>
                  </a:lnTo>
                  <a:lnTo>
                    <a:pt x="100" y="296"/>
                  </a:lnTo>
                  <a:lnTo>
                    <a:pt x="96" y="296"/>
                  </a:lnTo>
                  <a:lnTo>
                    <a:pt x="88" y="294"/>
                  </a:lnTo>
                  <a:lnTo>
                    <a:pt x="82" y="294"/>
                  </a:lnTo>
                  <a:lnTo>
                    <a:pt x="66" y="294"/>
                  </a:lnTo>
                  <a:lnTo>
                    <a:pt x="60" y="292"/>
                  </a:lnTo>
                  <a:lnTo>
                    <a:pt x="54" y="292"/>
                  </a:lnTo>
                  <a:lnTo>
                    <a:pt x="38" y="288"/>
                  </a:lnTo>
                  <a:lnTo>
                    <a:pt x="28" y="286"/>
                  </a:lnTo>
                  <a:lnTo>
                    <a:pt x="20" y="282"/>
                  </a:lnTo>
                  <a:lnTo>
                    <a:pt x="12" y="274"/>
                  </a:lnTo>
                  <a:lnTo>
                    <a:pt x="6" y="266"/>
                  </a:lnTo>
                  <a:lnTo>
                    <a:pt x="4" y="254"/>
                  </a:lnTo>
                  <a:lnTo>
                    <a:pt x="4" y="244"/>
                  </a:lnTo>
                  <a:lnTo>
                    <a:pt x="6" y="232"/>
                  </a:lnTo>
                  <a:lnTo>
                    <a:pt x="4" y="232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2" y="228"/>
                  </a:lnTo>
                  <a:lnTo>
                    <a:pt x="6" y="226"/>
                  </a:lnTo>
                  <a:lnTo>
                    <a:pt x="14" y="224"/>
                  </a:lnTo>
                  <a:lnTo>
                    <a:pt x="34" y="220"/>
                  </a:lnTo>
                  <a:lnTo>
                    <a:pt x="38" y="220"/>
                  </a:lnTo>
                  <a:lnTo>
                    <a:pt x="46" y="218"/>
                  </a:lnTo>
                  <a:lnTo>
                    <a:pt x="54" y="2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Freeform 240"/>
            <p:cNvSpPr>
              <a:spLocks/>
            </p:cNvSpPr>
            <p:nvPr/>
          </p:nvSpPr>
          <p:spPr bwMode="auto">
            <a:xfrm>
              <a:off x="3096" y="2626"/>
              <a:ext cx="42" cy="36"/>
            </a:xfrm>
            <a:custGeom>
              <a:avLst/>
              <a:gdLst>
                <a:gd name="T0" fmla="*/ 40 w 42"/>
                <a:gd name="T1" fmla="*/ 10 h 36"/>
                <a:gd name="T2" fmla="*/ 40 w 42"/>
                <a:gd name="T3" fmla="*/ 10 h 36"/>
                <a:gd name="T4" fmla="*/ 38 w 42"/>
                <a:gd name="T5" fmla="*/ 22 h 36"/>
                <a:gd name="T6" fmla="*/ 38 w 42"/>
                <a:gd name="T7" fmla="*/ 22 h 36"/>
                <a:gd name="T8" fmla="*/ 38 w 42"/>
                <a:gd name="T9" fmla="*/ 26 h 36"/>
                <a:gd name="T10" fmla="*/ 38 w 42"/>
                <a:gd name="T11" fmla="*/ 26 h 36"/>
                <a:gd name="T12" fmla="*/ 38 w 42"/>
                <a:gd name="T13" fmla="*/ 30 h 36"/>
                <a:gd name="T14" fmla="*/ 38 w 42"/>
                <a:gd name="T15" fmla="*/ 30 h 36"/>
                <a:gd name="T16" fmla="*/ 36 w 42"/>
                <a:gd name="T17" fmla="*/ 32 h 36"/>
                <a:gd name="T18" fmla="*/ 36 w 42"/>
                <a:gd name="T19" fmla="*/ 32 h 36"/>
                <a:gd name="T20" fmla="*/ 34 w 42"/>
                <a:gd name="T21" fmla="*/ 34 h 36"/>
                <a:gd name="T22" fmla="*/ 34 w 42"/>
                <a:gd name="T23" fmla="*/ 34 h 36"/>
                <a:gd name="T24" fmla="*/ 28 w 42"/>
                <a:gd name="T25" fmla="*/ 34 h 36"/>
                <a:gd name="T26" fmla="*/ 28 w 42"/>
                <a:gd name="T27" fmla="*/ 34 h 36"/>
                <a:gd name="T28" fmla="*/ 6 w 42"/>
                <a:gd name="T29" fmla="*/ 36 h 36"/>
                <a:gd name="T30" fmla="*/ 6 w 42"/>
                <a:gd name="T31" fmla="*/ 36 h 36"/>
                <a:gd name="T32" fmla="*/ 2 w 42"/>
                <a:gd name="T33" fmla="*/ 36 h 36"/>
                <a:gd name="T34" fmla="*/ 2 w 42"/>
                <a:gd name="T35" fmla="*/ 36 h 36"/>
                <a:gd name="T36" fmla="*/ 0 w 42"/>
                <a:gd name="T37" fmla="*/ 34 h 36"/>
                <a:gd name="T38" fmla="*/ 2 w 42"/>
                <a:gd name="T39" fmla="*/ 28 h 36"/>
                <a:gd name="T40" fmla="*/ 4 w 42"/>
                <a:gd name="T41" fmla="*/ 22 h 36"/>
                <a:gd name="T42" fmla="*/ 4 w 42"/>
                <a:gd name="T43" fmla="*/ 22 h 36"/>
                <a:gd name="T44" fmla="*/ 8 w 42"/>
                <a:gd name="T45" fmla="*/ 14 h 36"/>
                <a:gd name="T46" fmla="*/ 12 w 42"/>
                <a:gd name="T47" fmla="*/ 10 h 36"/>
                <a:gd name="T48" fmla="*/ 12 w 42"/>
                <a:gd name="T49" fmla="*/ 10 h 36"/>
                <a:gd name="T50" fmla="*/ 20 w 42"/>
                <a:gd name="T51" fmla="*/ 6 h 36"/>
                <a:gd name="T52" fmla="*/ 26 w 42"/>
                <a:gd name="T53" fmla="*/ 2 h 36"/>
                <a:gd name="T54" fmla="*/ 26 w 42"/>
                <a:gd name="T55" fmla="*/ 2 h 36"/>
                <a:gd name="T56" fmla="*/ 34 w 42"/>
                <a:gd name="T57" fmla="*/ 0 h 36"/>
                <a:gd name="T58" fmla="*/ 40 w 42"/>
                <a:gd name="T59" fmla="*/ 0 h 36"/>
                <a:gd name="T60" fmla="*/ 40 w 42"/>
                <a:gd name="T61" fmla="*/ 0 h 36"/>
                <a:gd name="T62" fmla="*/ 42 w 42"/>
                <a:gd name="T63" fmla="*/ 2 h 36"/>
                <a:gd name="T64" fmla="*/ 42 w 42"/>
                <a:gd name="T65" fmla="*/ 2 h 36"/>
                <a:gd name="T66" fmla="*/ 40 w 42"/>
                <a:gd name="T67" fmla="*/ 1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36">
                  <a:moveTo>
                    <a:pt x="40" y="10"/>
                  </a:moveTo>
                  <a:lnTo>
                    <a:pt x="40" y="10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20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Freeform 241"/>
            <p:cNvSpPr>
              <a:spLocks/>
            </p:cNvSpPr>
            <p:nvPr/>
          </p:nvSpPr>
          <p:spPr bwMode="auto">
            <a:xfrm>
              <a:off x="3096" y="2626"/>
              <a:ext cx="42" cy="36"/>
            </a:xfrm>
            <a:custGeom>
              <a:avLst/>
              <a:gdLst>
                <a:gd name="T0" fmla="*/ 40 w 42"/>
                <a:gd name="T1" fmla="*/ 10 h 36"/>
                <a:gd name="T2" fmla="*/ 40 w 42"/>
                <a:gd name="T3" fmla="*/ 10 h 36"/>
                <a:gd name="T4" fmla="*/ 38 w 42"/>
                <a:gd name="T5" fmla="*/ 22 h 36"/>
                <a:gd name="T6" fmla="*/ 38 w 42"/>
                <a:gd name="T7" fmla="*/ 22 h 36"/>
                <a:gd name="T8" fmla="*/ 38 w 42"/>
                <a:gd name="T9" fmla="*/ 26 h 36"/>
                <a:gd name="T10" fmla="*/ 38 w 42"/>
                <a:gd name="T11" fmla="*/ 26 h 36"/>
                <a:gd name="T12" fmla="*/ 38 w 42"/>
                <a:gd name="T13" fmla="*/ 30 h 36"/>
                <a:gd name="T14" fmla="*/ 38 w 42"/>
                <a:gd name="T15" fmla="*/ 30 h 36"/>
                <a:gd name="T16" fmla="*/ 36 w 42"/>
                <a:gd name="T17" fmla="*/ 32 h 36"/>
                <a:gd name="T18" fmla="*/ 36 w 42"/>
                <a:gd name="T19" fmla="*/ 32 h 36"/>
                <a:gd name="T20" fmla="*/ 34 w 42"/>
                <a:gd name="T21" fmla="*/ 34 h 36"/>
                <a:gd name="T22" fmla="*/ 34 w 42"/>
                <a:gd name="T23" fmla="*/ 34 h 36"/>
                <a:gd name="T24" fmla="*/ 28 w 42"/>
                <a:gd name="T25" fmla="*/ 34 h 36"/>
                <a:gd name="T26" fmla="*/ 28 w 42"/>
                <a:gd name="T27" fmla="*/ 34 h 36"/>
                <a:gd name="T28" fmla="*/ 6 w 42"/>
                <a:gd name="T29" fmla="*/ 36 h 36"/>
                <a:gd name="T30" fmla="*/ 6 w 42"/>
                <a:gd name="T31" fmla="*/ 36 h 36"/>
                <a:gd name="T32" fmla="*/ 2 w 42"/>
                <a:gd name="T33" fmla="*/ 36 h 36"/>
                <a:gd name="T34" fmla="*/ 2 w 42"/>
                <a:gd name="T35" fmla="*/ 36 h 36"/>
                <a:gd name="T36" fmla="*/ 0 w 42"/>
                <a:gd name="T37" fmla="*/ 34 h 36"/>
                <a:gd name="T38" fmla="*/ 2 w 42"/>
                <a:gd name="T39" fmla="*/ 28 h 36"/>
                <a:gd name="T40" fmla="*/ 4 w 42"/>
                <a:gd name="T41" fmla="*/ 22 h 36"/>
                <a:gd name="T42" fmla="*/ 4 w 42"/>
                <a:gd name="T43" fmla="*/ 22 h 36"/>
                <a:gd name="T44" fmla="*/ 8 w 42"/>
                <a:gd name="T45" fmla="*/ 14 h 36"/>
                <a:gd name="T46" fmla="*/ 12 w 42"/>
                <a:gd name="T47" fmla="*/ 10 h 36"/>
                <a:gd name="T48" fmla="*/ 12 w 42"/>
                <a:gd name="T49" fmla="*/ 10 h 36"/>
                <a:gd name="T50" fmla="*/ 20 w 42"/>
                <a:gd name="T51" fmla="*/ 6 h 36"/>
                <a:gd name="T52" fmla="*/ 26 w 42"/>
                <a:gd name="T53" fmla="*/ 2 h 36"/>
                <a:gd name="T54" fmla="*/ 26 w 42"/>
                <a:gd name="T55" fmla="*/ 2 h 36"/>
                <a:gd name="T56" fmla="*/ 34 w 42"/>
                <a:gd name="T57" fmla="*/ 0 h 36"/>
                <a:gd name="T58" fmla="*/ 40 w 42"/>
                <a:gd name="T59" fmla="*/ 0 h 36"/>
                <a:gd name="T60" fmla="*/ 40 w 42"/>
                <a:gd name="T61" fmla="*/ 0 h 36"/>
                <a:gd name="T62" fmla="*/ 42 w 42"/>
                <a:gd name="T63" fmla="*/ 2 h 36"/>
                <a:gd name="T64" fmla="*/ 42 w 42"/>
                <a:gd name="T65" fmla="*/ 2 h 36"/>
                <a:gd name="T66" fmla="*/ 40 w 42"/>
                <a:gd name="T67" fmla="*/ 1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36">
                  <a:moveTo>
                    <a:pt x="40" y="10"/>
                  </a:moveTo>
                  <a:lnTo>
                    <a:pt x="40" y="10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20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Freeform 242"/>
            <p:cNvSpPr>
              <a:spLocks/>
            </p:cNvSpPr>
            <p:nvPr/>
          </p:nvSpPr>
          <p:spPr bwMode="auto">
            <a:xfrm>
              <a:off x="3098" y="2496"/>
              <a:ext cx="54" cy="6"/>
            </a:xfrm>
            <a:custGeom>
              <a:avLst/>
              <a:gdLst>
                <a:gd name="T0" fmla="*/ 54 w 54"/>
                <a:gd name="T1" fmla="*/ 2 h 6"/>
                <a:gd name="T2" fmla="*/ 54 w 54"/>
                <a:gd name="T3" fmla="*/ 2 h 6"/>
                <a:gd name="T4" fmla="*/ 52 w 54"/>
                <a:gd name="T5" fmla="*/ 4 h 6"/>
                <a:gd name="T6" fmla="*/ 52 w 54"/>
                <a:gd name="T7" fmla="*/ 4 h 6"/>
                <a:gd name="T8" fmla="*/ 44 w 54"/>
                <a:gd name="T9" fmla="*/ 6 h 6"/>
                <a:gd name="T10" fmla="*/ 34 w 54"/>
                <a:gd name="T11" fmla="*/ 6 h 6"/>
                <a:gd name="T12" fmla="*/ 34 w 54"/>
                <a:gd name="T13" fmla="*/ 6 h 6"/>
                <a:gd name="T14" fmla="*/ 28 w 54"/>
                <a:gd name="T15" fmla="*/ 6 h 6"/>
                <a:gd name="T16" fmla="*/ 28 w 54"/>
                <a:gd name="T17" fmla="*/ 6 h 6"/>
                <a:gd name="T18" fmla="*/ 18 w 54"/>
                <a:gd name="T19" fmla="*/ 4 h 6"/>
                <a:gd name="T20" fmla="*/ 18 w 54"/>
                <a:gd name="T21" fmla="*/ 4 h 6"/>
                <a:gd name="T22" fmla="*/ 10 w 54"/>
                <a:gd name="T23" fmla="*/ 6 h 6"/>
                <a:gd name="T24" fmla="*/ 0 w 54"/>
                <a:gd name="T25" fmla="*/ 6 h 6"/>
                <a:gd name="T26" fmla="*/ 0 w 54"/>
                <a:gd name="T27" fmla="*/ 6 h 6"/>
                <a:gd name="T28" fmla="*/ 2 w 54"/>
                <a:gd name="T29" fmla="*/ 6 h 6"/>
                <a:gd name="T30" fmla="*/ 2 w 54"/>
                <a:gd name="T31" fmla="*/ 6 h 6"/>
                <a:gd name="T32" fmla="*/ 2 w 54"/>
                <a:gd name="T33" fmla="*/ 6 h 6"/>
                <a:gd name="T34" fmla="*/ 2 w 54"/>
                <a:gd name="T35" fmla="*/ 6 h 6"/>
                <a:gd name="T36" fmla="*/ 6 w 54"/>
                <a:gd name="T37" fmla="*/ 4 h 6"/>
                <a:gd name="T38" fmla="*/ 6 w 54"/>
                <a:gd name="T39" fmla="*/ 4 h 6"/>
                <a:gd name="T40" fmla="*/ 12 w 54"/>
                <a:gd name="T41" fmla="*/ 2 h 6"/>
                <a:gd name="T42" fmla="*/ 20 w 54"/>
                <a:gd name="T43" fmla="*/ 0 h 6"/>
                <a:gd name="T44" fmla="*/ 20 w 54"/>
                <a:gd name="T45" fmla="*/ 0 h 6"/>
                <a:gd name="T46" fmla="*/ 40 w 54"/>
                <a:gd name="T47" fmla="*/ 2 h 6"/>
                <a:gd name="T48" fmla="*/ 40 w 54"/>
                <a:gd name="T49" fmla="*/ 2 h 6"/>
                <a:gd name="T50" fmla="*/ 54 w 54"/>
                <a:gd name="T51" fmla="*/ 2 h 6"/>
                <a:gd name="T52" fmla="*/ 54 w 54"/>
                <a:gd name="T53" fmla="*/ 2 h 6"/>
                <a:gd name="T54" fmla="*/ 54 w 54"/>
                <a:gd name="T55" fmla="*/ 2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6">
                  <a:moveTo>
                    <a:pt x="54" y="2"/>
                  </a:moveTo>
                  <a:lnTo>
                    <a:pt x="54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40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Freeform 243"/>
            <p:cNvSpPr>
              <a:spLocks/>
            </p:cNvSpPr>
            <p:nvPr/>
          </p:nvSpPr>
          <p:spPr bwMode="auto">
            <a:xfrm>
              <a:off x="3098" y="2496"/>
              <a:ext cx="54" cy="6"/>
            </a:xfrm>
            <a:custGeom>
              <a:avLst/>
              <a:gdLst>
                <a:gd name="T0" fmla="*/ 54 w 54"/>
                <a:gd name="T1" fmla="*/ 2 h 6"/>
                <a:gd name="T2" fmla="*/ 54 w 54"/>
                <a:gd name="T3" fmla="*/ 2 h 6"/>
                <a:gd name="T4" fmla="*/ 52 w 54"/>
                <a:gd name="T5" fmla="*/ 4 h 6"/>
                <a:gd name="T6" fmla="*/ 52 w 54"/>
                <a:gd name="T7" fmla="*/ 4 h 6"/>
                <a:gd name="T8" fmla="*/ 44 w 54"/>
                <a:gd name="T9" fmla="*/ 6 h 6"/>
                <a:gd name="T10" fmla="*/ 34 w 54"/>
                <a:gd name="T11" fmla="*/ 6 h 6"/>
                <a:gd name="T12" fmla="*/ 34 w 54"/>
                <a:gd name="T13" fmla="*/ 6 h 6"/>
                <a:gd name="T14" fmla="*/ 28 w 54"/>
                <a:gd name="T15" fmla="*/ 6 h 6"/>
                <a:gd name="T16" fmla="*/ 28 w 54"/>
                <a:gd name="T17" fmla="*/ 6 h 6"/>
                <a:gd name="T18" fmla="*/ 18 w 54"/>
                <a:gd name="T19" fmla="*/ 4 h 6"/>
                <a:gd name="T20" fmla="*/ 18 w 54"/>
                <a:gd name="T21" fmla="*/ 4 h 6"/>
                <a:gd name="T22" fmla="*/ 10 w 54"/>
                <a:gd name="T23" fmla="*/ 6 h 6"/>
                <a:gd name="T24" fmla="*/ 0 w 54"/>
                <a:gd name="T25" fmla="*/ 6 h 6"/>
                <a:gd name="T26" fmla="*/ 0 w 54"/>
                <a:gd name="T27" fmla="*/ 6 h 6"/>
                <a:gd name="T28" fmla="*/ 2 w 54"/>
                <a:gd name="T29" fmla="*/ 6 h 6"/>
                <a:gd name="T30" fmla="*/ 2 w 54"/>
                <a:gd name="T31" fmla="*/ 6 h 6"/>
                <a:gd name="T32" fmla="*/ 2 w 54"/>
                <a:gd name="T33" fmla="*/ 6 h 6"/>
                <a:gd name="T34" fmla="*/ 2 w 54"/>
                <a:gd name="T35" fmla="*/ 6 h 6"/>
                <a:gd name="T36" fmla="*/ 6 w 54"/>
                <a:gd name="T37" fmla="*/ 4 h 6"/>
                <a:gd name="T38" fmla="*/ 6 w 54"/>
                <a:gd name="T39" fmla="*/ 4 h 6"/>
                <a:gd name="T40" fmla="*/ 12 w 54"/>
                <a:gd name="T41" fmla="*/ 2 h 6"/>
                <a:gd name="T42" fmla="*/ 20 w 54"/>
                <a:gd name="T43" fmla="*/ 0 h 6"/>
                <a:gd name="T44" fmla="*/ 20 w 54"/>
                <a:gd name="T45" fmla="*/ 0 h 6"/>
                <a:gd name="T46" fmla="*/ 40 w 54"/>
                <a:gd name="T47" fmla="*/ 2 h 6"/>
                <a:gd name="T48" fmla="*/ 40 w 54"/>
                <a:gd name="T49" fmla="*/ 2 h 6"/>
                <a:gd name="T50" fmla="*/ 54 w 54"/>
                <a:gd name="T51" fmla="*/ 2 h 6"/>
                <a:gd name="T52" fmla="*/ 54 w 54"/>
                <a:gd name="T53" fmla="*/ 2 h 6"/>
                <a:gd name="T54" fmla="*/ 54 w 54"/>
                <a:gd name="T55" fmla="*/ 2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6">
                  <a:moveTo>
                    <a:pt x="54" y="2"/>
                  </a:moveTo>
                  <a:lnTo>
                    <a:pt x="54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40" y="2"/>
                  </a:lnTo>
                  <a:lnTo>
                    <a:pt x="5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2" name="Freeform 244"/>
            <p:cNvSpPr>
              <a:spLocks/>
            </p:cNvSpPr>
            <p:nvPr/>
          </p:nvSpPr>
          <p:spPr bwMode="auto">
            <a:xfrm>
              <a:off x="3130" y="2514"/>
              <a:ext cx="24" cy="4"/>
            </a:xfrm>
            <a:custGeom>
              <a:avLst/>
              <a:gdLst>
                <a:gd name="T0" fmla="*/ 24 w 24"/>
                <a:gd name="T1" fmla="*/ 2 h 4"/>
                <a:gd name="T2" fmla="*/ 24 w 24"/>
                <a:gd name="T3" fmla="*/ 2 h 4"/>
                <a:gd name="T4" fmla="*/ 24 w 24"/>
                <a:gd name="T5" fmla="*/ 2 h 4"/>
                <a:gd name="T6" fmla="*/ 22 w 24"/>
                <a:gd name="T7" fmla="*/ 0 h 4"/>
                <a:gd name="T8" fmla="*/ 22 w 24"/>
                <a:gd name="T9" fmla="*/ 0 h 4"/>
                <a:gd name="T10" fmla="*/ 12 w 24"/>
                <a:gd name="T11" fmla="*/ 0 h 4"/>
                <a:gd name="T12" fmla="*/ 12 w 24"/>
                <a:gd name="T13" fmla="*/ 0 h 4"/>
                <a:gd name="T14" fmla="*/ 6 w 24"/>
                <a:gd name="T15" fmla="*/ 2 h 4"/>
                <a:gd name="T16" fmla="*/ 6 w 24"/>
                <a:gd name="T17" fmla="*/ 2 h 4"/>
                <a:gd name="T18" fmla="*/ 0 w 24"/>
                <a:gd name="T19" fmla="*/ 4 h 4"/>
                <a:gd name="T20" fmla="*/ 0 w 24"/>
                <a:gd name="T21" fmla="*/ 4 h 4"/>
                <a:gd name="T22" fmla="*/ 0 w 24"/>
                <a:gd name="T23" fmla="*/ 4 h 4"/>
                <a:gd name="T24" fmla="*/ 0 w 24"/>
                <a:gd name="T25" fmla="*/ 4 h 4"/>
                <a:gd name="T26" fmla="*/ 4 w 24"/>
                <a:gd name="T27" fmla="*/ 4 h 4"/>
                <a:gd name="T28" fmla="*/ 10 w 24"/>
                <a:gd name="T29" fmla="*/ 4 h 4"/>
                <a:gd name="T30" fmla="*/ 10 w 24"/>
                <a:gd name="T31" fmla="*/ 4 h 4"/>
                <a:gd name="T32" fmla="*/ 14 w 24"/>
                <a:gd name="T33" fmla="*/ 2 h 4"/>
                <a:gd name="T34" fmla="*/ 14 w 24"/>
                <a:gd name="T35" fmla="*/ 2 h 4"/>
                <a:gd name="T36" fmla="*/ 24 w 24"/>
                <a:gd name="T37" fmla="*/ 2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3" name="Freeform 245"/>
            <p:cNvSpPr>
              <a:spLocks/>
            </p:cNvSpPr>
            <p:nvPr/>
          </p:nvSpPr>
          <p:spPr bwMode="auto">
            <a:xfrm>
              <a:off x="3130" y="2514"/>
              <a:ext cx="24" cy="4"/>
            </a:xfrm>
            <a:custGeom>
              <a:avLst/>
              <a:gdLst>
                <a:gd name="T0" fmla="*/ 24 w 24"/>
                <a:gd name="T1" fmla="*/ 2 h 4"/>
                <a:gd name="T2" fmla="*/ 24 w 24"/>
                <a:gd name="T3" fmla="*/ 2 h 4"/>
                <a:gd name="T4" fmla="*/ 24 w 24"/>
                <a:gd name="T5" fmla="*/ 2 h 4"/>
                <a:gd name="T6" fmla="*/ 22 w 24"/>
                <a:gd name="T7" fmla="*/ 0 h 4"/>
                <a:gd name="T8" fmla="*/ 22 w 24"/>
                <a:gd name="T9" fmla="*/ 0 h 4"/>
                <a:gd name="T10" fmla="*/ 12 w 24"/>
                <a:gd name="T11" fmla="*/ 0 h 4"/>
                <a:gd name="T12" fmla="*/ 12 w 24"/>
                <a:gd name="T13" fmla="*/ 0 h 4"/>
                <a:gd name="T14" fmla="*/ 6 w 24"/>
                <a:gd name="T15" fmla="*/ 2 h 4"/>
                <a:gd name="T16" fmla="*/ 6 w 24"/>
                <a:gd name="T17" fmla="*/ 2 h 4"/>
                <a:gd name="T18" fmla="*/ 0 w 24"/>
                <a:gd name="T19" fmla="*/ 4 h 4"/>
                <a:gd name="T20" fmla="*/ 0 w 24"/>
                <a:gd name="T21" fmla="*/ 4 h 4"/>
                <a:gd name="T22" fmla="*/ 0 w 24"/>
                <a:gd name="T23" fmla="*/ 4 h 4"/>
                <a:gd name="T24" fmla="*/ 0 w 24"/>
                <a:gd name="T25" fmla="*/ 4 h 4"/>
                <a:gd name="T26" fmla="*/ 4 w 24"/>
                <a:gd name="T27" fmla="*/ 4 h 4"/>
                <a:gd name="T28" fmla="*/ 10 w 24"/>
                <a:gd name="T29" fmla="*/ 4 h 4"/>
                <a:gd name="T30" fmla="*/ 10 w 24"/>
                <a:gd name="T31" fmla="*/ 4 h 4"/>
                <a:gd name="T32" fmla="*/ 14 w 24"/>
                <a:gd name="T33" fmla="*/ 2 h 4"/>
                <a:gd name="T34" fmla="*/ 14 w 24"/>
                <a:gd name="T35" fmla="*/ 2 h 4"/>
                <a:gd name="T36" fmla="*/ 24 w 24"/>
                <a:gd name="T37" fmla="*/ 2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4" name="Freeform 246"/>
            <p:cNvSpPr>
              <a:spLocks/>
            </p:cNvSpPr>
            <p:nvPr/>
          </p:nvSpPr>
          <p:spPr bwMode="auto">
            <a:xfrm>
              <a:off x="3094" y="2810"/>
              <a:ext cx="206" cy="22"/>
            </a:xfrm>
            <a:custGeom>
              <a:avLst/>
              <a:gdLst>
                <a:gd name="T0" fmla="*/ 206 w 206"/>
                <a:gd name="T1" fmla="*/ 14 h 22"/>
                <a:gd name="T2" fmla="*/ 204 w 206"/>
                <a:gd name="T3" fmla="*/ 16 h 22"/>
                <a:gd name="T4" fmla="*/ 196 w 206"/>
                <a:gd name="T5" fmla="*/ 14 h 22"/>
                <a:gd name="T6" fmla="*/ 188 w 206"/>
                <a:gd name="T7" fmla="*/ 14 h 22"/>
                <a:gd name="T8" fmla="*/ 184 w 206"/>
                <a:gd name="T9" fmla="*/ 16 h 22"/>
                <a:gd name="T10" fmla="*/ 180 w 206"/>
                <a:gd name="T11" fmla="*/ 16 h 22"/>
                <a:gd name="T12" fmla="*/ 178 w 206"/>
                <a:gd name="T13" fmla="*/ 18 h 22"/>
                <a:gd name="T14" fmla="*/ 176 w 206"/>
                <a:gd name="T15" fmla="*/ 18 h 22"/>
                <a:gd name="T16" fmla="*/ 172 w 206"/>
                <a:gd name="T17" fmla="*/ 20 h 22"/>
                <a:gd name="T18" fmla="*/ 162 w 206"/>
                <a:gd name="T19" fmla="*/ 22 h 22"/>
                <a:gd name="T20" fmla="*/ 146 w 206"/>
                <a:gd name="T21" fmla="*/ 20 h 22"/>
                <a:gd name="T22" fmla="*/ 140 w 206"/>
                <a:gd name="T23" fmla="*/ 18 h 22"/>
                <a:gd name="T24" fmla="*/ 118 w 206"/>
                <a:gd name="T25" fmla="*/ 8 h 22"/>
                <a:gd name="T26" fmla="*/ 110 w 206"/>
                <a:gd name="T27" fmla="*/ 8 h 22"/>
                <a:gd name="T28" fmla="*/ 98 w 206"/>
                <a:gd name="T29" fmla="*/ 14 h 22"/>
                <a:gd name="T30" fmla="*/ 92 w 206"/>
                <a:gd name="T31" fmla="*/ 16 h 22"/>
                <a:gd name="T32" fmla="*/ 84 w 206"/>
                <a:gd name="T33" fmla="*/ 20 h 22"/>
                <a:gd name="T34" fmla="*/ 66 w 206"/>
                <a:gd name="T35" fmla="*/ 18 h 22"/>
                <a:gd name="T36" fmla="*/ 46 w 206"/>
                <a:gd name="T37" fmla="*/ 14 h 22"/>
                <a:gd name="T38" fmla="*/ 30 w 206"/>
                <a:gd name="T39" fmla="*/ 12 h 22"/>
                <a:gd name="T40" fmla="*/ 14 w 206"/>
                <a:gd name="T41" fmla="*/ 18 h 22"/>
                <a:gd name="T42" fmla="*/ 6 w 206"/>
                <a:gd name="T43" fmla="*/ 20 h 22"/>
                <a:gd name="T44" fmla="*/ 0 w 206"/>
                <a:gd name="T45" fmla="*/ 20 h 22"/>
                <a:gd name="T46" fmla="*/ 0 w 206"/>
                <a:gd name="T47" fmla="*/ 20 h 22"/>
                <a:gd name="T48" fmla="*/ 2 w 206"/>
                <a:gd name="T49" fmla="*/ 16 h 22"/>
                <a:gd name="T50" fmla="*/ 16 w 206"/>
                <a:gd name="T51" fmla="*/ 8 h 22"/>
                <a:gd name="T52" fmla="*/ 30 w 206"/>
                <a:gd name="T53" fmla="*/ 6 h 22"/>
                <a:gd name="T54" fmla="*/ 46 w 206"/>
                <a:gd name="T55" fmla="*/ 6 h 22"/>
                <a:gd name="T56" fmla="*/ 46 w 206"/>
                <a:gd name="T57" fmla="*/ 6 h 22"/>
                <a:gd name="T58" fmla="*/ 54 w 206"/>
                <a:gd name="T59" fmla="*/ 8 h 22"/>
                <a:gd name="T60" fmla="*/ 56 w 206"/>
                <a:gd name="T61" fmla="*/ 10 h 22"/>
                <a:gd name="T62" fmla="*/ 72 w 206"/>
                <a:gd name="T63" fmla="*/ 14 h 22"/>
                <a:gd name="T64" fmla="*/ 78 w 206"/>
                <a:gd name="T65" fmla="*/ 14 h 22"/>
                <a:gd name="T66" fmla="*/ 86 w 206"/>
                <a:gd name="T67" fmla="*/ 12 h 22"/>
                <a:gd name="T68" fmla="*/ 92 w 206"/>
                <a:gd name="T69" fmla="*/ 8 h 22"/>
                <a:gd name="T70" fmla="*/ 112 w 206"/>
                <a:gd name="T71" fmla="*/ 0 h 22"/>
                <a:gd name="T72" fmla="*/ 120 w 206"/>
                <a:gd name="T73" fmla="*/ 2 h 22"/>
                <a:gd name="T74" fmla="*/ 128 w 206"/>
                <a:gd name="T75" fmla="*/ 4 h 22"/>
                <a:gd name="T76" fmla="*/ 128 w 206"/>
                <a:gd name="T77" fmla="*/ 4 h 22"/>
                <a:gd name="T78" fmla="*/ 132 w 206"/>
                <a:gd name="T79" fmla="*/ 6 h 22"/>
                <a:gd name="T80" fmla="*/ 134 w 206"/>
                <a:gd name="T81" fmla="*/ 6 h 22"/>
                <a:gd name="T82" fmla="*/ 136 w 206"/>
                <a:gd name="T83" fmla="*/ 8 h 22"/>
                <a:gd name="T84" fmla="*/ 136 w 206"/>
                <a:gd name="T85" fmla="*/ 8 h 22"/>
                <a:gd name="T86" fmla="*/ 138 w 206"/>
                <a:gd name="T87" fmla="*/ 10 h 22"/>
                <a:gd name="T88" fmla="*/ 140 w 206"/>
                <a:gd name="T89" fmla="*/ 10 h 22"/>
                <a:gd name="T90" fmla="*/ 144 w 206"/>
                <a:gd name="T91" fmla="*/ 12 h 22"/>
                <a:gd name="T92" fmla="*/ 148 w 206"/>
                <a:gd name="T93" fmla="*/ 14 h 22"/>
                <a:gd name="T94" fmla="*/ 154 w 206"/>
                <a:gd name="T95" fmla="*/ 16 h 22"/>
                <a:gd name="T96" fmla="*/ 162 w 206"/>
                <a:gd name="T97" fmla="*/ 16 h 22"/>
                <a:gd name="T98" fmla="*/ 182 w 206"/>
                <a:gd name="T99" fmla="*/ 10 h 22"/>
                <a:gd name="T100" fmla="*/ 186 w 206"/>
                <a:gd name="T101" fmla="*/ 8 h 22"/>
                <a:gd name="T102" fmla="*/ 204 w 206"/>
                <a:gd name="T103" fmla="*/ 10 h 22"/>
                <a:gd name="T104" fmla="*/ 206 w 206"/>
                <a:gd name="T105" fmla="*/ 12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6" h="22">
                  <a:moveTo>
                    <a:pt x="206" y="14"/>
                  </a:move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96" y="14"/>
                  </a:lnTo>
                  <a:lnTo>
                    <a:pt x="188" y="14"/>
                  </a:lnTo>
                  <a:lnTo>
                    <a:pt x="184" y="16"/>
                  </a:lnTo>
                  <a:lnTo>
                    <a:pt x="180" y="16"/>
                  </a:lnTo>
                  <a:lnTo>
                    <a:pt x="178" y="18"/>
                  </a:lnTo>
                  <a:lnTo>
                    <a:pt x="176" y="18"/>
                  </a:lnTo>
                  <a:lnTo>
                    <a:pt x="172" y="20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6" y="20"/>
                  </a:lnTo>
                  <a:lnTo>
                    <a:pt x="140" y="18"/>
                  </a:lnTo>
                  <a:lnTo>
                    <a:pt x="124" y="10"/>
                  </a:lnTo>
                  <a:lnTo>
                    <a:pt x="118" y="8"/>
                  </a:lnTo>
                  <a:lnTo>
                    <a:pt x="110" y="8"/>
                  </a:lnTo>
                  <a:lnTo>
                    <a:pt x="102" y="10"/>
                  </a:lnTo>
                  <a:lnTo>
                    <a:pt x="98" y="14"/>
                  </a:lnTo>
                  <a:lnTo>
                    <a:pt x="92" y="16"/>
                  </a:lnTo>
                  <a:lnTo>
                    <a:pt x="84" y="20"/>
                  </a:lnTo>
                  <a:lnTo>
                    <a:pt x="74" y="20"/>
                  </a:lnTo>
                  <a:lnTo>
                    <a:pt x="66" y="18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6" y="8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4"/>
                  </a:lnTo>
                  <a:lnTo>
                    <a:pt x="86" y="12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2" y="0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4"/>
                  </a:lnTo>
                  <a:lnTo>
                    <a:pt x="154" y="16"/>
                  </a:lnTo>
                  <a:lnTo>
                    <a:pt x="162" y="16"/>
                  </a:lnTo>
                  <a:lnTo>
                    <a:pt x="168" y="16"/>
                  </a:lnTo>
                  <a:lnTo>
                    <a:pt x="182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204" y="10"/>
                  </a:lnTo>
                  <a:lnTo>
                    <a:pt x="206" y="1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5" name="Freeform 247"/>
            <p:cNvSpPr>
              <a:spLocks/>
            </p:cNvSpPr>
            <p:nvPr/>
          </p:nvSpPr>
          <p:spPr bwMode="auto">
            <a:xfrm>
              <a:off x="3094" y="2810"/>
              <a:ext cx="206" cy="22"/>
            </a:xfrm>
            <a:custGeom>
              <a:avLst/>
              <a:gdLst>
                <a:gd name="T0" fmla="*/ 206 w 206"/>
                <a:gd name="T1" fmla="*/ 14 h 22"/>
                <a:gd name="T2" fmla="*/ 204 w 206"/>
                <a:gd name="T3" fmla="*/ 16 h 22"/>
                <a:gd name="T4" fmla="*/ 196 w 206"/>
                <a:gd name="T5" fmla="*/ 14 h 22"/>
                <a:gd name="T6" fmla="*/ 188 w 206"/>
                <a:gd name="T7" fmla="*/ 14 h 22"/>
                <a:gd name="T8" fmla="*/ 184 w 206"/>
                <a:gd name="T9" fmla="*/ 16 h 22"/>
                <a:gd name="T10" fmla="*/ 180 w 206"/>
                <a:gd name="T11" fmla="*/ 16 h 22"/>
                <a:gd name="T12" fmla="*/ 178 w 206"/>
                <a:gd name="T13" fmla="*/ 18 h 22"/>
                <a:gd name="T14" fmla="*/ 176 w 206"/>
                <a:gd name="T15" fmla="*/ 18 h 22"/>
                <a:gd name="T16" fmla="*/ 172 w 206"/>
                <a:gd name="T17" fmla="*/ 20 h 22"/>
                <a:gd name="T18" fmla="*/ 162 w 206"/>
                <a:gd name="T19" fmla="*/ 22 h 22"/>
                <a:gd name="T20" fmla="*/ 146 w 206"/>
                <a:gd name="T21" fmla="*/ 20 h 22"/>
                <a:gd name="T22" fmla="*/ 140 w 206"/>
                <a:gd name="T23" fmla="*/ 18 h 22"/>
                <a:gd name="T24" fmla="*/ 118 w 206"/>
                <a:gd name="T25" fmla="*/ 8 h 22"/>
                <a:gd name="T26" fmla="*/ 110 w 206"/>
                <a:gd name="T27" fmla="*/ 8 h 22"/>
                <a:gd name="T28" fmla="*/ 98 w 206"/>
                <a:gd name="T29" fmla="*/ 14 h 22"/>
                <a:gd name="T30" fmla="*/ 92 w 206"/>
                <a:gd name="T31" fmla="*/ 16 h 22"/>
                <a:gd name="T32" fmla="*/ 84 w 206"/>
                <a:gd name="T33" fmla="*/ 20 h 22"/>
                <a:gd name="T34" fmla="*/ 66 w 206"/>
                <a:gd name="T35" fmla="*/ 18 h 22"/>
                <a:gd name="T36" fmla="*/ 46 w 206"/>
                <a:gd name="T37" fmla="*/ 14 h 22"/>
                <a:gd name="T38" fmla="*/ 30 w 206"/>
                <a:gd name="T39" fmla="*/ 12 h 22"/>
                <a:gd name="T40" fmla="*/ 14 w 206"/>
                <a:gd name="T41" fmla="*/ 18 h 22"/>
                <a:gd name="T42" fmla="*/ 6 w 206"/>
                <a:gd name="T43" fmla="*/ 20 h 22"/>
                <a:gd name="T44" fmla="*/ 0 w 206"/>
                <a:gd name="T45" fmla="*/ 20 h 22"/>
                <a:gd name="T46" fmla="*/ 0 w 206"/>
                <a:gd name="T47" fmla="*/ 20 h 22"/>
                <a:gd name="T48" fmla="*/ 2 w 206"/>
                <a:gd name="T49" fmla="*/ 16 h 22"/>
                <a:gd name="T50" fmla="*/ 16 w 206"/>
                <a:gd name="T51" fmla="*/ 8 h 22"/>
                <a:gd name="T52" fmla="*/ 30 w 206"/>
                <a:gd name="T53" fmla="*/ 6 h 22"/>
                <a:gd name="T54" fmla="*/ 46 w 206"/>
                <a:gd name="T55" fmla="*/ 6 h 22"/>
                <a:gd name="T56" fmla="*/ 46 w 206"/>
                <a:gd name="T57" fmla="*/ 6 h 22"/>
                <a:gd name="T58" fmla="*/ 54 w 206"/>
                <a:gd name="T59" fmla="*/ 8 h 22"/>
                <a:gd name="T60" fmla="*/ 56 w 206"/>
                <a:gd name="T61" fmla="*/ 10 h 22"/>
                <a:gd name="T62" fmla="*/ 72 w 206"/>
                <a:gd name="T63" fmla="*/ 14 h 22"/>
                <a:gd name="T64" fmla="*/ 78 w 206"/>
                <a:gd name="T65" fmla="*/ 14 h 22"/>
                <a:gd name="T66" fmla="*/ 86 w 206"/>
                <a:gd name="T67" fmla="*/ 12 h 22"/>
                <a:gd name="T68" fmla="*/ 92 w 206"/>
                <a:gd name="T69" fmla="*/ 8 h 22"/>
                <a:gd name="T70" fmla="*/ 112 w 206"/>
                <a:gd name="T71" fmla="*/ 0 h 22"/>
                <a:gd name="T72" fmla="*/ 120 w 206"/>
                <a:gd name="T73" fmla="*/ 2 h 22"/>
                <a:gd name="T74" fmla="*/ 128 w 206"/>
                <a:gd name="T75" fmla="*/ 4 h 22"/>
                <a:gd name="T76" fmla="*/ 128 w 206"/>
                <a:gd name="T77" fmla="*/ 4 h 22"/>
                <a:gd name="T78" fmla="*/ 132 w 206"/>
                <a:gd name="T79" fmla="*/ 6 h 22"/>
                <a:gd name="T80" fmla="*/ 134 w 206"/>
                <a:gd name="T81" fmla="*/ 6 h 22"/>
                <a:gd name="T82" fmla="*/ 136 w 206"/>
                <a:gd name="T83" fmla="*/ 8 h 22"/>
                <a:gd name="T84" fmla="*/ 136 w 206"/>
                <a:gd name="T85" fmla="*/ 8 h 22"/>
                <a:gd name="T86" fmla="*/ 138 w 206"/>
                <a:gd name="T87" fmla="*/ 10 h 22"/>
                <a:gd name="T88" fmla="*/ 140 w 206"/>
                <a:gd name="T89" fmla="*/ 10 h 22"/>
                <a:gd name="T90" fmla="*/ 144 w 206"/>
                <a:gd name="T91" fmla="*/ 12 h 22"/>
                <a:gd name="T92" fmla="*/ 148 w 206"/>
                <a:gd name="T93" fmla="*/ 14 h 22"/>
                <a:gd name="T94" fmla="*/ 154 w 206"/>
                <a:gd name="T95" fmla="*/ 16 h 22"/>
                <a:gd name="T96" fmla="*/ 162 w 206"/>
                <a:gd name="T97" fmla="*/ 16 h 22"/>
                <a:gd name="T98" fmla="*/ 182 w 206"/>
                <a:gd name="T99" fmla="*/ 10 h 22"/>
                <a:gd name="T100" fmla="*/ 186 w 206"/>
                <a:gd name="T101" fmla="*/ 8 h 22"/>
                <a:gd name="T102" fmla="*/ 204 w 206"/>
                <a:gd name="T103" fmla="*/ 10 h 22"/>
                <a:gd name="T104" fmla="*/ 206 w 206"/>
                <a:gd name="T105" fmla="*/ 12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6" h="22">
                  <a:moveTo>
                    <a:pt x="206" y="14"/>
                  </a:move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96" y="14"/>
                  </a:lnTo>
                  <a:lnTo>
                    <a:pt x="188" y="14"/>
                  </a:lnTo>
                  <a:lnTo>
                    <a:pt x="184" y="16"/>
                  </a:lnTo>
                  <a:lnTo>
                    <a:pt x="180" y="16"/>
                  </a:lnTo>
                  <a:lnTo>
                    <a:pt x="178" y="18"/>
                  </a:lnTo>
                  <a:lnTo>
                    <a:pt x="176" y="18"/>
                  </a:lnTo>
                  <a:lnTo>
                    <a:pt x="172" y="20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6" y="20"/>
                  </a:lnTo>
                  <a:lnTo>
                    <a:pt x="140" y="18"/>
                  </a:lnTo>
                  <a:lnTo>
                    <a:pt x="124" y="10"/>
                  </a:lnTo>
                  <a:lnTo>
                    <a:pt x="118" y="8"/>
                  </a:lnTo>
                  <a:lnTo>
                    <a:pt x="110" y="8"/>
                  </a:lnTo>
                  <a:lnTo>
                    <a:pt x="102" y="10"/>
                  </a:lnTo>
                  <a:lnTo>
                    <a:pt x="98" y="14"/>
                  </a:lnTo>
                  <a:lnTo>
                    <a:pt x="92" y="16"/>
                  </a:lnTo>
                  <a:lnTo>
                    <a:pt x="84" y="20"/>
                  </a:lnTo>
                  <a:lnTo>
                    <a:pt x="74" y="20"/>
                  </a:lnTo>
                  <a:lnTo>
                    <a:pt x="66" y="18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6" y="8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4"/>
                  </a:lnTo>
                  <a:lnTo>
                    <a:pt x="86" y="12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2" y="0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4"/>
                  </a:lnTo>
                  <a:lnTo>
                    <a:pt x="154" y="16"/>
                  </a:lnTo>
                  <a:lnTo>
                    <a:pt x="162" y="16"/>
                  </a:lnTo>
                  <a:lnTo>
                    <a:pt x="168" y="16"/>
                  </a:lnTo>
                  <a:lnTo>
                    <a:pt x="182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204" y="10"/>
                  </a:lnTo>
                  <a:lnTo>
                    <a:pt x="206" y="12"/>
                  </a:lnTo>
                  <a:lnTo>
                    <a:pt x="20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6" name="Freeform 248"/>
            <p:cNvSpPr>
              <a:spLocks/>
            </p:cNvSpPr>
            <p:nvPr/>
          </p:nvSpPr>
          <p:spPr bwMode="auto">
            <a:xfrm>
              <a:off x="3102" y="2796"/>
              <a:ext cx="200" cy="24"/>
            </a:xfrm>
            <a:custGeom>
              <a:avLst/>
              <a:gdLst>
                <a:gd name="T0" fmla="*/ 198 w 200"/>
                <a:gd name="T1" fmla="*/ 10 h 24"/>
                <a:gd name="T2" fmla="*/ 200 w 200"/>
                <a:gd name="T3" fmla="*/ 10 h 24"/>
                <a:gd name="T4" fmla="*/ 198 w 200"/>
                <a:gd name="T5" fmla="*/ 16 h 24"/>
                <a:gd name="T6" fmla="*/ 190 w 200"/>
                <a:gd name="T7" fmla="*/ 14 h 24"/>
                <a:gd name="T8" fmla="*/ 182 w 200"/>
                <a:gd name="T9" fmla="*/ 14 h 24"/>
                <a:gd name="T10" fmla="*/ 170 w 200"/>
                <a:gd name="T11" fmla="*/ 18 h 24"/>
                <a:gd name="T12" fmla="*/ 166 w 200"/>
                <a:gd name="T13" fmla="*/ 20 h 24"/>
                <a:gd name="T14" fmla="*/ 158 w 200"/>
                <a:gd name="T15" fmla="*/ 24 h 24"/>
                <a:gd name="T16" fmla="*/ 150 w 200"/>
                <a:gd name="T17" fmla="*/ 24 h 24"/>
                <a:gd name="T18" fmla="*/ 138 w 200"/>
                <a:gd name="T19" fmla="*/ 20 h 24"/>
                <a:gd name="T20" fmla="*/ 112 w 200"/>
                <a:gd name="T21" fmla="*/ 8 h 24"/>
                <a:gd name="T22" fmla="*/ 98 w 200"/>
                <a:gd name="T23" fmla="*/ 8 h 24"/>
                <a:gd name="T24" fmla="*/ 92 w 200"/>
                <a:gd name="T25" fmla="*/ 10 h 24"/>
                <a:gd name="T26" fmla="*/ 78 w 200"/>
                <a:gd name="T27" fmla="*/ 18 h 24"/>
                <a:gd name="T28" fmla="*/ 72 w 200"/>
                <a:gd name="T29" fmla="*/ 20 h 24"/>
                <a:gd name="T30" fmla="*/ 58 w 200"/>
                <a:gd name="T31" fmla="*/ 20 h 24"/>
                <a:gd name="T32" fmla="*/ 30 w 200"/>
                <a:gd name="T33" fmla="*/ 12 h 24"/>
                <a:gd name="T34" fmla="*/ 16 w 200"/>
                <a:gd name="T35" fmla="*/ 14 h 24"/>
                <a:gd name="T36" fmla="*/ 6 w 200"/>
                <a:gd name="T37" fmla="*/ 18 h 24"/>
                <a:gd name="T38" fmla="*/ 0 w 200"/>
                <a:gd name="T39" fmla="*/ 20 h 24"/>
                <a:gd name="T40" fmla="*/ 0 w 200"/>
                <a:gd name="T41" fmla="*/ 18 h 24"/>
                <a:gd name="T42" fmla="*/ 2 w 200"/>
                <a:gd name="T43" fmla="*/ 16 h 24"/>
                <a:gd name="T44" fmla="*/ 4 w 200"/>
                <a:gd name="T45" fmla="*/ 14 h 24"/>
                <a:gd name="T46" fmla="*/ 4 w 200"/>
                <a:gd name="T47" fmla="*/ 14 h 24"/>
                <a:gd name="T48" fmla="*/ 12 w 200"/>
                <a:gd name="T49" fmla="*/ 10 h 24"/>
                <a:gd name="T50" fmla="*/ 22 w 200"/>
                <a:gd name="T51" fmla="*/ 6 h 24"/>
                <a:gd name="T52" fmla="*/ 36 w 200"/>
                <a:gd name="T53" fmla="*/ 6 h 24"/>
                <a:gd name="T54" fmla="*/ 62 w 200"/>
                <a:gd name="T55" fmla="*/ 12 h 24"/>
                <a:gd name="T56" fmla="*/ 76 w 200"/>
                <a:gd name="T57" fmla="*/ 12 h 24"/>
                <a:gd name="T58" fmla="*/ 92 w 200"/>
                <a:gd name="T59" fmla="*/ 4 h 24"/>
                <a:gd name="T60" fmla="*/ 108 w 200"/>
                <a:gd name="T61" fmla="*/ 0 h 24"/>
                <a:gd name="T62" fmla="*/ 114 w 200"/>
                <a:gd name="T63" fmla="*/ 0 h 24"/>
                <a:gd name="T64" fmla="*/ 124 w 200"/>
                <a:gd name="T65" fmla="*/ 2 h 24"/>
                <a:gd name="T66" fmla="*/ 132 w 200"/>
                <a:gd name="T67" fmla="*/ 6 h 24"/>
                <a:gd name="T68" fmla="*/ 152 w 200"/>
                <a:gd name="T69" fmla="*/ 16 h 24"/>
                <a:gd name="T70" fmla="*/ 158 w 200"/>
                <a:gd name="T71" fmla="*/ 16 h 24"/>
                <a:gd name="T72" fmla="*/ 174 w 200"/>
                <a:gd name="T73" fmla="*/ 10 h 24"/>
                <a:gd name="T74" fmla="*/ 192 w 200"/>
                <a:gd name="T75" fmla="*/ 8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0" h="24">
                  <a:moveTo>
                    <a:pt x="198" y="10"/>
                  </a:move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194" y="16"/>
                  </a:lnTo>
                  <a:lnTo>
                    <a:pt x="190" y="14"/>
                  </a:lnTo>
                  <a:lnTo>
                    <a:pt x="182" y="14"/>
                  </a:lnTo>
                  <a:lnTo>
                    <a:pt x="170" y="18"/>
                  </a:lnTo>
                  <a:lnTo>
                    <a:pt x="166" y="20"/>
                  </a:lnTo>
                  <a:lnTo>
                    <a:pt x="158" y="24"/>
                  </a:lnTo>
                  <a:lnTo>
                    <a:pt x="150" y="24"/>
                  </a:lnTo>
                  <a:lnTo>
                    <a:pt x="144" y="22"/>
                  </a:lnTo>
                  <a:lnTo>
                    <a:pt x="138" y="20"/>
                  </a:lnTo>
                  <a:lnTo>
                    <a:pt x="124" y="14"/>
                  </a:lnTo>
                  <a:lnTo>
                    <a:pt x="112" y="8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2" y="10"/>
                  </a:lnTo>
                  <a:lnTo>
                    <a:pt x="86" y="14"/>
                  </a:lnTo>
                  <a:lnTo>
                    <a:pt x="78" y="18"/>
                  </a:lnTo>
                  <a:lnTo>
                    <a:pt x="72" y="20"/>
                  </a:lnTo>
                  <a:lnTo>
                    <a:pt x="64" y="20"/>
                  </a:lnTo>
                  <a:lnTo>
                    <a:pt x="58" y="20"/>
                  </a:lnTo>
                  <a:lnTo>
                    <a:pt x="44" y="16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2" y="10"/>
                  </a:lnTo>
                  <a:lnTo>
                    <a:pt x="22" y="6"/>
                  </a:lnTo>
                  <a:lnTo>
                    <a:pt x="36" y="6"/>
                  </a:lnTo>
                  <a:lnTo>
                    <a:pt x="50" y="10"/>
                  </a:lnTo>
                  <a:lnTo>
                    <a:pt x="62" y="12"/>
                  </a:lnTo>
                  <a:lnTo>
                    <a:pt x="70" y="12"/>
                  </a:lnTo>
                  <a:lnTo>
                    <a:pt x="76" y="12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4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2" y="16"/>
                  </a:lnTo>
                  <a:lnTo>
                    <a:pt x="158" y="16"/>
                  </a:lnTo>
                  <a:lnTo>
                    <a:pt x="164" y="14"/>
                  </a:lnTo>
                  <a:lnTo>
                    <a:pt x="174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8" y="1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7" name="Freeform 249"/>
            <p:cNvSpPr>
              <a:spLocks/>
            </p:cNvSpPr>
            <p:nvPr/>
          </p:nvSpPr>
          <p:spPr bwMode="auto">
            <a:xfrm>
              <a:off x="3102" y="2796"/>
              <a:ext cx="200" cy="24"/>
            </a:xfrm>
            <a:custGeom>
              <a:avLst/>
              <a:gdLst>
                <a:gd name="T0" fmla="*/ 198 w 200"/>
                <a:gd name="T1" fmla="*/ 10 h 24"/>
                <a:gd name="T2" fmla="*/ 200 w 200"/>
                <a:gd name="T3" fmla="*/ 10 h 24"/>
                <a:gd name="T4" fmla="*/ 198 w 200"/>
                <a:gd name="T5" fmla="*/ 16 h 24"/>
                <a:gd name="T6" fmla="*/ 190 w 200"/>
                <a:gd name="T7" fmla="*/ 14 h 24"/>
                <a:gd name="T8" fmla="*/ 182 w 200"/>
                <a:gd name="T9" fmla="*/ 14 h 24"/>
                <a:gd name="T10" fmla="*/ 170 w 200"/>
                <a:gd name="T11" fmla="*/ 18 h 24"/>
                <a:gd name="T12" fmla="*/ 166 w 200"/>
                <a:gd name="T13" fmla="*/ 20 h 24"/>
                <a:gd name="T14" fmla="*/ 158 w 200"/>
                <a:gd name="T15" fmla="*/ 24 h 24"/>
                <a:gd name="T16" fmla="*/ 150 w 200"/>
                <a:gd name="T17" fmla="*/ 24 h 24"/>
                <a:gd name="T18" fmla="*/ 138 w 200"/>
                <a:gd name="T19" fmla="*/ 20 h 24"/>
                <a:gd name="T20" fmla="*/ 112 w 200"/>
                <a:gd name="T21" fmla="*/ 8 h 24"/>
                <a:gd name="T22" fmla="*/ 98 w 200"/>
                <a:gd name="T23" fmla="*/ 8 h 24"/>
                <a:gd name="T24" fmla="*/ 92 w 200"/>
                <a:gd name="T25" fmla="*/ 10 h 24"/>
                <a:gd name="T26" fmla="*/ 78 w 200"/>
                <a:gd name="T27" fmla="*/ 18 h 24"/>
                <a:gd name="T28" fmla="*/ 72 w 200"/>
                <a:gd name="T29" fmla="*/ 20 h 24"/>
                <a:gd name="T30" fmla="*/ 58 w 200"/>
                <a:gd name="T31" fmla="*/ 20 h 24"/>
                <a:gd name="T32" fmla="*/ 30 w 200"/>
                <a:gd name="T33" fmla="*/ 12 h 24"/>
                <a:gd name="T34" fmla="*/ 16 w 200"/>
                <a:gd name="T35" fmla="*/ 14 h 24"/>
                <a:gd name="T36" fmla="*/ 6 w 200"/>
                <a:gd name="T37" fmla="*/ 18 h 24"/>
                <a:gd name="T38" fmla="*/ 0 w 200"/>
                <a:gd name="T39" fmla="*/ 20 h 24"/>
                <a:gd name="T40" fmla="*/ 0 w 200"/>
                <a:gd name="T41" fmla="*/ 18 h 24"/>
                <a:gd name="T42" fmla="*/ 2 w 200"/>
                <a:gd name="T43" fmla="*/ 16 h 24"/>
                <a:gd name="T44" fmla="*/ 4 w 200"/>
                <a:gd name="T45" fmla="*/ 14 h 24"/>
                <a:gd name="T46" fmla="*/ 4 w 200"/>
                <a:gd name="T47" fmla="*/ 14 h 24"/>
                <a:gd name="T48" fmla="*/ 12 w 200"/>
                <a:gd name="T49" fmla="*/ 10 h 24"/>
                <a:gd name="T50" fmla="*/ 22 w 200"/>
                <a:gd name="T51" fmla="*/ 6 h 24"/>
                <a:gd name="T52" fmla="*/ 36 w 200"/>
                <a:gd name="T53" fmla="*/ 6 h 24"/>
                <a:gd name="T54" fmla="*/ 62 w 200"/>
                <a:gd name="T55" fmla="*/ 12 h 24"/>
                <a:gd name="T56" fmla="*/ 76 w 200"/>
                <a:gd name="T57" fmla="*/ 12 h 24"/>
                <a:gd name="T58" fmla="*/ 92 w 200"/>
                <a:gd name="T59" fmla="*/ 4 h 24"/>
                <a:gd name="T60" fmla="*/ 108 w 200"/>
                <a:gd name="T61" fmla="*/ 0 h 24"/>
                <a:gd name="T62" fmla="*/ 114 w 200"/>
                <a:gd name="T63" fmla="*/ 0 h 24"/>
                <a:gd name="T64" fmla="*/ 124 w 200"/>
                <a:gd name="T65" fmla="*/ 2 h 24"/>
                <a:gd name="T66" fmla="*/ 132 w 200"/>
                <a:gd name="T67" fmla="*/ 6 h 24"/>
                <a:gd name="T68" fmla="*/ 152 w 200"/>
                <a:gd name="T69" fmla="*/ 16 h 24"/>
                <a:gd name="T70" fmla="*/ 158 w 200"/>
                <a:gd name="T71" fmla="*/ 16 h 24"/>
                <a:gd name="T72" fmla="*/ 174 w 200"/>
                <a:gd name="T73" fmla="*/ 10 h 24"/>
                <a:gd name="T74" fmla="*/ 192 w 200"/>
                <a:gd name="T75" fmla="*/ 8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0" h="24">
                  <a:moveTo>
                    <a:pt x="198" y="10"/>
                  </a:move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194" y="16"/>
                  </a:lnTo>
                  <a:lnTo>
                    <a:pt x="190" y="14"/>
                  </a:lnTo>
                  <a:lnTo>
                    <a:pt x="182" y="14"/>
                  </a:lnTo>
                  <a:lnTo>
                    <a:pt x="170" y="18"/>
                  </a:lnTo>
                  <a:lnTo>
                    <a:pt x="166" y="20"/>
                  </a:lnTo>
                  <a:lnTo>
                    <a:pt x="158" y="24"/>
                  </a:lnTo>
                  <a:lnTo>
                    <a:pt x="150" y="24"/>
                  </a:lnTo>
                  <a:lnTo>
                    <a:pt x="144" y="22"/>
                  </a:lnTo>
                  <a:lnTo>
                    <a:pt x="138" y="20"/>
                  </a:lnTo>
                  <a:lnTo>
                    <a:pt x="124" y="14"/>
                  </a:lnTo>
                  <a:lnTo>
                    <a:pt x="112" y="8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2" y="10"/>
                  </a:lnTo>
                  <a:lnTo>
                    <a:pt x="86" y="14"/>
                  </a:lnTo>
                  <a:lnTo>
                    <a:pt x="78" y="18"/>
                  </a:lnTo>
                  <a:lnTo>
                    <a:pt x="72" y="20"/>
                  </a:lnTo>
                  <a:lnTo>
                    <a:pt x="64" y="20"/>
                  </a:lnTo>
                  <a:lnTo>
                    <a:pt x="58" y="20"/>
                  </a:lnTo>
                  <a:lnTo>
                    <a:pt x="44" y="16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2" y="10"/>
                  </a:lnTo>
                  <a:lnTo>
                    <a:pt x="22" y="6"/>
                  </a:lnTo>
                  <a:lnTo>
                    <a:pt x="36" y="6"/>
                  </a:lnTo>
                  <a:lnTo>
                    <a:pt x="50" y="10"/>
                  </a:lnTo>
                  <a:lnTo>
                    <a:pt x="62" y="12"/>
                  </a:lnTo>
                  <a:lnTo>
                    <a:pt x="70" y="12"/>
                  </a:lnTo>
                  <a:lnTo>
                    <a:pt x="76" y="12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4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2" y="16"/>
                  </a:lnTo>
                  <a:lnTo>
                    <a:pt x="158" y="16"/>
                  </a:lnTo>
                  <a:lnTo>
                    <a:pt x="164" y="14"/>
                  </a:lnTo>
                  <a:lnTo>
                    <a:pt x="174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Freeform 250"/>
            <p:cNvSpPr>
              <a:spLocks/>
            </p:cNvSpPr>
            <p:nvPr/>
          </p:nvSpPr>
          <p:spPr bwMode="auto">
            <a:xfrm>
              <a:off x="3336" y="2744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2 h 2"/>
                <a:gd name="T12" fmla="*/ 6 w 6"/>
                <a:gd name="T13" fmla="*/ 2 h 2"/>
                <a:gd name="T14" fmla="*/ 4 w 6"/>
                <a:gd name="T15" fmla="*/ 2 h 2"/>
                <a:gd name="T16" fmla="*/ 4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0 w 6"/>
                <a:gd name="T23" fmla="*/ 2 h 2"/>
                <a:gd name="T24" fmla="*/ 0 w 6"/>
                <a:gd name="T25" fmla="*/ 2 h 2"/>
                <a:gd name="T26" fmla="*/ 0 w 6"/>
                <a:gd name="T27" fmla="*/ 0 h 2"/>
                <a:gd name="T28" fmla="*/ 2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Freeform 251"/>
            <p:cNvSpPr>
              <a:spLocks/>
            </p:cNvSpPr>
            <p:nvPr/>
          </p:nvSpPr>
          <p:spPr bwMode="auto">
            <a:xfrm>
              <a:off x="3336" y="2744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2 h 2"/>
                <a:gd name="T12" fmla="*/ 6 w 6"/>
                <a:gd name="T13" fmla="*/ 2 h 2"/>
                <a:gd name="T14" fmla="*/ 4 w 6"/>
                <a:gd name="T15" fmla="*/ 2 h 2"/>
                <a:gd name="T16" fmla="*/ 4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0 w 6"/>
                <a:gd name="T23" fmla="*/ 2 h 2"/>
                <a:gd name="T24" fmla="*/ 0 w 6"/>
                <a:gd name="T25" fmla="*/ 2 h 2"/>
                <a:gd name="T26" fmla="*/ 0 w 6"/>
                <a:gd name="T27" fmla="*/ 0 h 2"/>
                <a:gd name="T28" fmla="*/ 2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" name="Freeform 252"/>
            <p:cNvSpPr>
              <a:spLocks noEditPoints="1"/>
            </p:cNvSpPr>
            <p:nvPr/>
          </p:nvSpPr>
          <p:spPr bwMode="auto">
            <a:xfrm>
              <a:off x="3084" y="2732"/>
              <a:ext cx="258" cy="68"/>
            </a:xfrm>
            <a:custGeom>
              <a:avLst/>
              <a:gdLst>
                <a:gd name="T0" fmla="*/ 54 w 258"/>
                <a:gd name="T1" fmla="*/ 34 h 68"/>
                <a:gd name="T2" fmla="*/ 52 w 258"/>
                <a:gd name="T3" fmla="*/ 36 h 68"/>
                <a:gd name="T4" fmla="*/ 34 w 258"/>
                <a:gd name="T5" fmla="*/ 60 h 68"/>
                <a:gd name="T6" fmla="*/ 246 w 258"/>
                <a:gd name="T7" fmla="*/ 2 h 68"/>
                <a:gd name="T8" fmla="*/ 164 w 258"/>
                <a:gd name="T9" fmla="*/ 4 h 68"/>
                <a:gd name="T10" fmla="*/ 140 w 258"/>
                <a:gd name="T11" fmla="*/ 16 h 68"/>
                <a:gd name="T12" fmla="*/ 138 w 258"/>
                <a:gd name="T13" fmla="*/ 22 h 68"/>
                <a:gd name="T14" fmla="*/ 258 w 258"/>
                <a:gd name="T15" fmla="*/ 18 h 68"/>
                <a:gd name="T16" fmla="*/ 256 w 258"/>
                <a:gd name="T17" fmla="*/ 22 h 68"/>
                <a:gd name="T18" fmla="*/ 52 w 258"/>
                <a:gd name="T19" fmla="*/ 32 h 68"/>
                <a:gd name="T20" fmla="*/ 50 w 258"/>
                <a:gd name="T21" fmla="*/ 34 h 68"/>
                <a:gd name="T22" fmla="*/ 48 w 258"/>
                <a:gd name="T23" fmla="*/ 38 h 68"/>
                <a:gd name="T24" fmla="*/ 56 w 258"/>
                <a:gd name="T25" fmla="*/ 36 h 68"/>
                <a:gd name="T26" fmla="*/ 56 w 258"/>
                <a:gd name="T27" fmla="*/ 34 h 68"/>
                <a:gd name="T28" fmla="*/ 62 w 258"/>
                <a:gd name="T29" fmla="*/ 34 h 68"/>
                <a:gd name="T30" fmla="*/ 234 w 258"/>
                <a:gd name="T31" fmla="*/ 28 h 68"/>
                <a:gd name="T32" fmla="*/ 222 w 258"/>
                <a:gd name="T33" fmla="*/ 36 h 68"/>
                <a:gd name="T34" fmla="*/ 204 w 258"/>
                <a:gd name="T35" fmla="*/ 44 h 68"/>
                <a:gd name="T36" fmla="*/ 178 w 258"/>
                <a:gd name="T37" fmla="*/ 60 h 68"/>
                <a:gd name="T38" fmla="*/ 176 w 258"/>
                <a:gd name="T39" fmla="*/ 64 h 68"/>
                <a:gd name="T40" fmla="*/ 174 w 258"/>
                <a:gd name="T41" fmla="*/ 68 h 68"/>
                <a:gd name="T42" fmla="*/ 162 w 258"/>
                <a:gd name="T43" fmla="*/ 66 h 68"/>
                <a:gd name="T44" fmla="*/ 156 w 258"/>
                <a:gd name="T45" fmla="*/ 64 h 68"/>
                <a:gd name="T46" fmla="*/ 144 w 258"/>
                <a:gd name="T47" fmla="*/ 58 h 68"/>
                <a:gd name="T48" fmla="*/ 138 w 258"/>
                <a:gd name="T49" fmla="*/ 56 h 68"/>
                <a:gd name="T50" fmla="*/ 130 w 258"/>
                <a:gd name="T51" fmla="*/ 54 h 68"/>
                <a:gd name="T52" fmla="*/ 98 w 258"/>
                <a:gd name="T53" fmla="*/ 64 h 68"/>
                <a:gd name="T54" fmla="*/ 72 w 258"/>
                <a:gd name="T55" fmla="*/ 66 h 68"/>
                <a:gd name="T56" fmla="*/ 68 w 258"/>
                <a:gd name="T57" fmla="*/ 64 h 68"/>
                <a:gd name="T58" fmla="*/ 44 w 258"/>
                <a:gd name="T59" fmla="*/ 62 h 68"/>
                <a:gd name="T60" fmla="*/ 38 w 258"/>
                <a:gd name="T61" fmla="*/ 62 h 68"/>
                <a:gd name="T62" fmla="*/ 36 w 258"/>
                <a:gd name="T63" fmla="*/ 60 h 68"/>
                <a:gd name="T64" fmla="*/ 34 w 258"/>
                <a:gd name="T65" fmla="*/ 58 h 68"/>
                <a:gd name="T66" fmla="*/ 32 w 258"/>
                <a:gd name="T67" fmla="*/ 54 h 68"/>
                <a:gd name="T68" fmla="*/ 30 w 258"/>
                <a:gd name="T69" fmla="*/ 50 h 68"/>
                <a:gd name="T70" fmla="*/ 28 w 258"/>
                <a:gd name="T71" fmla="*/ 50 h 68"/>
                <a:gd name="T72" fmla="*/ 28 w 258"/>
                <a:gd name="T73" fmla="*/ 50 h 68"/>
                <a:gd name="T74" fmla="*/ 24 w 258"/>
                <a:gd name="T75" fmla="*/ 48 h 68"/>
                <a:gd name="T76" fmla="*/ 20 w 258"/>
                <a:gd name="T77" fmla="*/ 44 h 68"/>
                <a:gd name="T78" fmla="*/ 14 w 258"/>
                <a:gd name="T79" fmla="*/ 40 h 68"/>
                <a:gd name="T80" fmla="*/ 2 w 258"/>
                <a:gd name="T81" fmla="*/ 22 h 68"/>
                <a:gd name="T82" fmla="*/ 0 w 258"/>
                <a:gd name="T83" fmla="*/ 22 h 68"/>
                <a:gd name="T84" fmla="*/ 0 w 258"/>
                <a:gd name="T85" fmla="*/ 20 h 68"/>
                <a:gd name="T86" fmla="*/ 18 w 258"/>
                <a:gd name="T87" fmla="*/ 36 h 68"/>
                <a:gd name="T88" fmla="*/ 22 w 258"/>
                <a:gd name="T89" fmla="*/ 38 h 68"/>
                <a:gd name="T90" fmla="*/ 44 w 258"/>
                <a:gd name="T91" fmla="*/ 34 h 68"/>
                <a:gd name="T92" fmla="*/ 68 w 258"/>
                <a:gd name="T93" fmla="*/ 26 h 68"/>
                <a:gd name="T94" fmla="*/ 124 w 258"/>
                <a:gd name="T95" fmla="*/ 24 h 68"/>
                <a:gd name="T96" fmla="*/ 140 w 258"/>
                <a:gd name="T97" fmla="*/ 14 h 68"/>
                <a:gd name="T98" fmla="*/ 142 w 258"/>
                <a:gd name="T99" fmla="*/ 10 h 68"/>
                <a:gd name="T100" fmla="*/ 144 w 258"/>
                <a:gd name="T101" fmla="*/ 6 h 68"/>
                <a:gd name="T102" fmla="*/ 240 w 258"/>
                <a:gd name="T103" fmla="*/ 0 h 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8" h="68">
                  <a:moveTo>
                    <a:pt x="46" y="62"/>
                  </a:moveTo>
                  <a:lnTo>
                    <a:pt x="46" y="62"/>
                  </a:lnTo>
                  <a:close/>
                  <a:moveTo>
                    <a:pt x="54" y="34"/>
                  </a:moveTo>
                  <a:lnTo>
                    <a:pt x="54" y="34"/>
                  </a:lnTo>
                  <a:close/>
                  <a:moveTo>
                    <a:pt x="52" y="36"/>
                  </a:moveTo>
                  <a:lnTo>
                    <a:pt x="52" y="36"/>
                  </a:lnTo>
                  <a:close/>
                  <a:moveTo>
                    <a:pt x="34" y="60"/>
                  </a:moveTo>
                  <a:lnTo>
                    <a:pt x="34" y="60"/>
                  </a:lnTo>
                  <a:close/>
                  <a:moveTo>
                    <a:pt x="240" y="0"/>
                  </a:moveTo>
                  <a:lnTo>
                    <a:pt x="246" y="2"/>
                  </a:lnTo>
                  <a:lnTo>
                    <a:pt x="196" y="2"/>
                  </a:lnTo>
                  <a:lnTo>
                    <a:pt x="164" y="4"/>
                  </a:lnTo>
                  <a:lnTo>
                    <a:pt x="148" y="6"/>
                  </a:lnTo>
                  <a:lnTo>
                    <a:pt x="144" y="10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8" y="22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56" y="22"/>
                  </a:lnTo>
                  <a:lnTo>
                    <a:pt x="60" y="28"/>
                  </a:lnTo>
                  <a:lnTo>
                    <a:pt x="52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86" y="3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26"/>
                  </a:lnTo>
                  <a:lnTo>
                    <a:pt x="230" y="32"/>
                  </a:lnTo>
                  <a:lnTo>
                    <a:pt x="222" y="36"/>
                  </a:lnTo>
                  <a:lnTo>
                    <a:pt x="220" y="36"/>
                  </a:lnTo>
                  <a:lnTo>
                    <a:pt x="204" y="44"/>
                  </a:lnTo>
                  <a:lnTo>
                    <a:pt x="196" y="46"/>
                  </a:lnTo>
                  <a:lnTo>
                    <a:pt x="188" y="50"/>
                  </a:lnTo>
                  <a:lnTo>
                    <a:pt x="184" y="54"/>
                  </a:lnTo>
                  <a:lnTo>
                    <a:pt x="178" y="60"/>
                  </a:lnTo>
                  <a:lnTo>
                    <a:pt x="178" y="62"/>
                  </a:lnTo>
                  <a:lnTo>
                    <a:pt x="176" y="64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2" y="68"/>
                  </a:lnTo>
                  <a:lnTo>
                    <a:pt x="170" y="68"/>
                  </a:lnTo>
                  <a:lnTo>
                    <a:pt x="162" y="66"/>
                  </a:lnTo>
                  <a:lnTo>
                    <a:pt x="156" y="64"/>
                  </a:lnTo>
                  <a:lnTo>
                    <a:pt x="154" y="62"/>
                  </a:lnTo>
                  <a:lnTo>
                    <a:pt x="150" y="60"/>
                  </a:lnTo>
                  <a:lnTo>
                    <a:pt x="144" y="58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4" y="56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14" y="56"/>
                  </a:lnTo>
                  <a:lnTo>
                    <a:pt x="98" y="64"/>
                  </a:lnTo>
                  <a:lnTo>
                    <a:pt x="86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68" y="64"/>
                  </a:lnTo>
                  <a:lnTo>
                    <a:pt x="56" y="62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30"/>
                  </a:lnTo>
                  <a:lnTo>
                    <a:pt x="58" y="28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116" y="24"/>
                  </a:lnTo>
                  <a:lnTo>
                    <a:pt x="124" y="24"/>
                  </a:lnTo>
                  <a:lnTo>
                    <a:pt x="130" y="24"/>
                  </a:lnTo>
                  <a:lnTo>
                    <a:pt x="136" y="20"/>
                  </a:lnTo>
                  <a:lnTo>
                    <a:pt x="140" y="14"/>
                  </a:lnTo>
                  <a:lnTo>
                    <a:pt x="142" y="10"/>
                  </a:lnTo>
                  <a:lnTo>
                    <a:pt x="144" y="8"/>
                  </a:lnTo>
                  <a:lnTo>
                    <a:pt x="144" y="6"/>
                  </a:lnTo>
                  <a:lnTo>
                    <a:pt x="150" y="4"/>
                  </a:lnTo>
                  <a:lnTo>
                    <a:pt x="194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1" name="Line 253"/>
            <p:cNvSpPr>
              <a:spLocks noChangeShapeType="1"/>
            </p:cNvSpPr>
            <p:nvPr/>
          </p:nvSpPr>
          <p:spPr bwMode="auto">
            <a:xfrm>
              <a:off x="3130" y="27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2" name="Rectangle 254"/>
            <p:cNvSpPr>
              <a:spLocks noChangeArrowheads="1"/>
            </p:cNvSpPr>
            <p:nvPr/>
          </p:nvSpPr>
          <p:spPr bwMode="auto">
            <a:xfrm>
              <a:off x="3138" y="2766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413" name="Line 255"/>
            <p:cNvSpPr>
              <a:spLocks noChangeShapeType="1"/>
            </p:cNvSpPr>
            <p:nvPr/>
          </p:nvSpPr>
          <p:spPr bwMode="auto">
            <a:xfrm>
              <a:off x="3136" y="27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4" name="Rectangle 256"/>
            <p:cNvSpPr>
              <a:spLocks noChangeArrowheads="1"/>
            </p:cNvSpPr>
            <p:nvPr/>
          </p:nvSpPr>
          <p:spPr bwMode="auto">
            <a:xfrm>
              <a:off x="3118" y="279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415" name="Freeform 257"/>
            <p:cNvSpPr>
              <a:spLocks/>
            </p:cNvSpPr>
            <p:nvPr/>
          </p:nvSpPr>
          <p:spPr bwMode="auto">
            <a:xfrm>
              <a:off x="3084" y="2732"/>
              <a:ext cx="258" cy="68"/>
            </a:xfrm>
            <a:custGeom>
              <a:avLst/>
              <a:gdLst>
                <a:gd name="T0" fmla="*/ 196 w 258"/>
                <a:gd name="T1" fmla="*/ 2 h 68"/>
                <a:gd name="T2" fmla="*/ 148 w 258"/>
                <a:gd name="T3" fmla="*/ 6 h 68"/>
                <a:gd name="T4" fmla="*/ 138 w 258"/>
                <a:gd name="T5" fmla="*/ 20 h 68"/>
                <a:gd name="T6" fmla="*/ 258 w 258"/>
                <a:gd name="T7" fmla="*/ 18 h 68"/>
                <a:gd name="T8" fmla="*/ 258 w 258"/>
                <a:gd name="T9" fmla="*/ 20 h 68"/>
                <a:gd name="T10" fmla="*/ 60 w 258"/>
                <a:gd name="T11" fmla="*/ 28 h 68"/>
                <a:gd name="T12" fmla="*/ 52 w 258"/>
                <a:gd name="T13" fmla="*/ 32 h 68"/>
                <a:gd name="T14" fmla="*/ 48 w 258"/>
                <a:gd name="T15" fmla="*/ 36 h 68"/>
                <a:gd name="T16" fmla="*/ 48 w 258"/>
                <a:gd name="T17" fmla="*/ 38 h 68"/>
                <a:gd name="T18" fmla="*/ 56 w 258"/>
                <a:gd name="T19" fmla="*/ 36 h 68"/>
                <a:gd name="T20" fmla="*/ 58 w 258"/>
                <a:gd name="T21" fmla="*/ 34 h 68"/>
                <a:gd name="T22" fmla="*/ 234 w 258"/>
                <a:gd name="T23" fmla="*/ 26 h 68"/>
                <a:gd name="T24" fmla="*/ 234 w 258"/>
                <a:gd name="T25" fmla="*/ 26 h 68"/>
                <a:gd name="T26" fmla="*/ 220 w 258"/>
                <a:gd name="T27" fmla="*/ 36 h 68"/>
                <a:gd name="T28" fmla="*/ 188 w 258"/>
                <a:gd name="T29" fmla="*/ 50 h 68"/>
                <a:gd name="T30" fmla="*/ 178 w 258"/>
                <a:gd name="T31" fmla="*/ 62 h 68"/>
                <a:gd name="T32" fmla="*/ 176 w 258"/>
                <a:gd name="T33" fmla="*/ 68 h 68"/>
                <a:gd name="T34" fmla="*/ 170 w 258"/>
                <a:gd name="T35" fmla="*/ 68 h 68"/>
                <a:gd name="T36" fmla="*/ 162 w 258"/>
                <a:gd name="T37" fmla="*/ 66 h 68"/>
                <a:gd name="T38" fmla="*/ 150 w 258"/>
                <a:gd name="T39" fmla="*/ 60 h 68"/>
                <a:gd name="T40" fmla="*/ 140 w 258"/>
                <a:gd name="T41" fmla="*/ 56 h 68"/>
                <a:gd name="T42" fmla="*/ 134 w 258"/>
                <a:gd name="T43" fmla="*/ 56 h 68"/>
                <a:gd name="T44" fmla="*/ 114 w 258"/>
                <a:gd name="T45" fmla="*/ 56 h 68"/>
                <a:gd name="T46" fmla="*/ 74 w 258"/>
                <a:gd name="T47" fmla="*/ 66 h 68"/>
                <a:gd name="T48" fmla="*/ 68 w 258"/>
                <a:gd name="T49" fmla="*/ 64 h 68"/>
                <a:gd name="T50" fmla="*/ 56 w 258"/>
                <a:gd name="T51" fmla="*/ 62 h 68"/>
                <a:gd name="T52" fmla="*/ 38 w 258"/>
                <a:gd name="T53" fmla="*/ 62 h 68"/>
                <a:gd name="T54" fmla="*/ 38 w 258"/>
                <a:gd name="T55" fmla="*/ 60 h 68"/>
                <a:gd name="T56" fmla="*/ 36 w 258"/>
                <a:gd name="T57" fmla="*/ 58 h 68"/>
                <a:gd name="T58" fmla="*/ 34 w 258"/>
                <a:gd name="T59" fmla="*/ 56 h 68"/>
                <a:gd name="T60" fmla="*/ 32 w 258"/>
                <a:gd name="T61" fmla="*/ 54 h 68"/>
                <a:gd name="T62" fmla="*/ 30 w 258"/>
                <a:gd name="T63" fmla="*/ 50 h 68"/>
                <a:gd name="T64" fmla="*/ 28 w 258"/>
                <a:gd name="T65" fmla="*/ 50 h 68"/>
                <a:gd name="T66" fmla="*/ 26 w 258"/>
                <a:gd name="T67" fmla="*/ 48 h 68"/>
                <a:gd name="T68" fmla="*/ 24 w 258"/>
                <a:gd name="T69" fmla="*/ 48 h 68"/>
                <a:gd name="T70" fmla="*/ 16 w 258"/>
                <a:gd name="T71" fmla="*/ 42 h 68"/>
                <a:gd name="T72" fmla="*/ 8 w 258"/>
                <a:gd name="T73" fmla="*/ 34 h 68"/>
                <a:gd name="T74" fmla="*/ 0 w 258"/>
                <a:gd name="T75" fmla="*/ 22 h 68"/>
                <a:gd name="T76" fmla="*/ 0 w 258"/>
                <a:gd name="T77" fmla="*/ 16 h 68"/>
                <a:gd name="T78" fmla="*/ 8 w 258"/>
                <a:gd name="T79" fmla="*/ 30 h 68"/>
                <a:gd name="T80" fmla="*/ 18 w 258"/>
                <a:gd name="T81" fmla="*/ 38 h 68"/>
                <a:gd name="T82" fmla="*/ 36 w 258"/>
                <a:gd name="T83" fmla="*/ 38 h 68"/>
                <a:gd name="T84" fmla="*/ 50 w 258"/>
                <a:gd name="T85" fmla="*/ 30 h 68"/>
                <a:gd name="T86" fmla="*/ 116 w 258"/>
                <a:gd name="T87" fmla="*/ 24 h 68"/>
                <a:gd name="T88" fmla="*/ 130 w 258"/>
                <a:gd name="T89" fmla="*/ 24 h 68"/>
                <a:gd name="T90" fmla="*/ 142 w 258"/>
                <a:gd name="T91" fmla="*/ 10 h 68"/>
                <a:gd name="T92" fmla="*/ 144 w 258"/>
                <a:gd name="T93" fmla="*/ 8 h 68"/>
                <a:gd name="T94" fmla="*/ 150 w 258"/>
                <a:gd name="T95" fmla="*/ 4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8" h="68">
                  <a:moveTo>
                    <a:pt x="240" y="0"/>
                  </a:moveTo>
                  <a:lnTo>
                    <a:pt x="246" y="2"/>
                  </a:lnTo>
                  <a:lnTo>
                    <a:pt x="196" y="2"/>
                  </a:lnTo>
                  <a:lnTo>
                    <a:pt x="164" y="4"/>
                  </a:lnTo>
                  <a:lnTo>
                    <a:pt x="148" y="6"/>
                  </a:lnTo>
                  <a:lnTo>
                    <a:pt x="144" y="10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8" y="22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56" y="22"/>
                  </a:lnTo>
                  <a:lnTo>
                    <a:pt x="60" y="28"/>
                  </a:lnTo>
                  <a:lnTo>
                    <a:pt x="52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86" y="3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26"/>
                  </a:lnTo>
                  <a:lnTo>
                    <a:pt x="230" y="32"/>
                  </a:lnTo>
                  <a:lnTo>
                    <a:pt x="222" y="36"/>
                  </a:lnTo>
                  <a:lnTo>
                    <a:pt x="220" y="36"/>
                  </a:lnTo>
                  <a:lnTo>
                    <a:pt x="204" y="44"/>
                  </a:lnTo>
                  <a:lnTo>
                    <a:pt x="196" y="46"/>
                  </a:lnTo>
                  <a:lnTo>
                    <a:pt x="188" y="50"/>
                  </a:lnTo>
                  <a:lnTo>
                    <a:pt x="184" y="54"/>
                  </a:lnTo>
                  <a:lnTo>
                    <a:pt x="178" y="60"/>
                  </a:lnTo>
                  <a:lnTo>
                    <a:pt x="178" y="62"/>
                  </a:lnTo>
                  <a:lnTo>
                    <a:pt x="176" y="64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2" y="68"/>
                  </a:lnTo>
                  <a:lnTo>
                    <a:pt x="170" y="68"/>
                  </a:lnTo>
                  <a:lnTo>
                    <a:pt x="162" y="66"/>
                  </a:lnTo>
                  <a:lnTo>
                    <a:pt x="156" y="64"/>
                  </a:lnTo>
                  <a:lnTo>
                    <a:pt x="154" y="62"/>
                  </a:lnTo>
                  <a:lnTo>
                    <a:pt x="150" y="60"/>
                  </a:lnTo>
                  <a:lnTo>
                    <a:pt x="144" y="58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4" y="56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14" y="56"/>
                  </a:lnTo>
                  <a:lnTo>
                    <a:pt x="98" y="64"/>
                  </a:lnTo>
                  <a:lnTo>
                    <a:pt x="86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68" y="64"/>
                  </a:lnTo>
                  <a:lnTo>
                    <a:pt x="56" y="62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30"/>
                  </a:lnTo>
                  <a:lnTo>
                    <a:pt x="58" y="28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116" y="24"/>
                  </a:lnTo>
                  <a:lnTo>
                    <a:pt x="124" y="24"/>
                  </a:lnTo>
                  <a:lnTo>
                    <a:pt x="130" y="24"/>
                  </a:lnTo>
                  <a:lnTo>
                    <a:pt x="136" y="20"/>
                  </a:lnTo>
                  <a:lnTo>
                    <a:pt x="140" y="14"/>
                  </a:lnTo>
                  <a:lnTo>
                    <a:pt x="142" y="10"/>
                  </a:lnTo>
                  <a:lnTo>
                    <a:pt x="144" y="8"/>
                  </a:lnTo>
                  <a:lnTo>
                    <a:pt x="144" y="6"/>
                  </a:lnTo>
                  <a:lnTo>
                    <a:pt x="150" y="4"/>
                  </a:lnTo>
                  <a:lnTo>
                    <a:pt x="194" y="0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6" name="Freeform 258"/>
            <p:cNvSpPr>
              <a:spLocks/>
            </p:cNvSpPr>
            <p:nvPr/>
          </p:nvSpPr>
          <p:spPr bwMode="auto">
            <a:xfrm>
              <a:off x="3162" y="2730"/>
              <a:ext cx="6" cy="24"/>
            </a:xfrm>
            <a:custGeom>
              <a:avLst/>
              <a:gdLst>
                <a:gd name="T0" fmla="*/ 6 w 6"/>
                <a:gd name="T1" fmla="*/ 4 h 24"/>
                <a:gd name="T2" fmla="*/ 6 w 6"/>
                <a:gd name="T3" fmla="*/ 4 h 24"/>
                <a:gd name="T4" fmla="*/ 6 w 6"/>
                <a:gd name="T5" fmla="*/ 14 h 24"/>
                <a:gd name="T6" fmla="*/ 6 w 6"/>
                <a:gd name="T7" fmla="*/ 14 h 24"/>
                <a:gd name="T8" fmla="*/ 6 w 6"/>
                <a:gd name="T9" fmla="*/ 22 h 24"/>
                <a:gd name="T10" fmla="*/ 6 w 6"/>
                <a:gd name="T11" fmla="*/ 22 h 24"/>
                <a:gd name="T12" fmla="*/ 6 w 6"/>
                <a:gd name="T13" fmla="*/ 24 h 24"/>
                <a:gd name="T14" fmla="*/ 6 w 6"/>
                <a:gd name="T15" fmla="*/ 24 h 24"/>
                <a:gd name="T16" fmla="*/ 6 w 6"/>
                <a:gd name="T17" fmla="*/ 24 h 24"/>
                <a:gd name="T18" fmla="*/ 0 w 6"/>
                <a:gd name="T19" fmla="*/ 24 h 24"/>
                <a:gd name="T20" fmla="*/ 0 w 6"/>
                <a:gd name="T21" fmla="*/ 24 h 24"/>
                <a:gd name="T22" fmla="*/ 0 w 6"/>
                <a:gd name="T23" fmla="*/ 12 h 24"/>
                <a:gd name="T24" fmla="*/ 0 w 6"/>
                <a:gd name="T25" fmla="*/ 12 h 24"/>
                <a:gd name="T26" fmla="*/ 0 w 6"/>
                <a:gd name="T27" fmla="*/ 2 h 24"/>
                <a:gd name="T28" fmla="*/ 0 w 6"/>
                <a:gd name="T29" fmla="*/ 2 h 24"/>
                <a:gd name="T30" fmla="*/ 0 w 6"/>
                <a:gd name="T31" fmla="*/ 0 h 24"/>
                <a:gd name="T32" fmla="*/ 0 w 6"/>
                <a:gd name="T33" fmla="*/ 0 h 24"/>
                <a:gd name="T34" fmla="*/ 0 w 6"/>
                <a:gd name="T35" fmla="*/ 0 h 24"/>
                <a:gd name="T36" fmla="*/ 0 w 6"/>
                <a:gd name="T37" fmla="*/ 0 h 24"/>
                <a:gd name="T38" fmla="*/ 2 w 6"/>
                <a:gd name="T39" fmla="*/ 0 h 24"/>
                <a:gd name="T40" fmla="*/ 2 w 6"/>
                <a:gd name="T41" fmla="*/ 0 h 24"/>
                <a:gd name="T42" fmla="*/ 2 w 6"/>
                <a:gd name="T43" fmla="*/ 0 h 24"/>
                <a:gd name="T44" fmla="*/ 6 w 6"/>
                <a:gd name="T45" fmla="*/ 2 h 24"/>
                <a:gd name="T46" fmla="*/ 6 w 6"/>
                <a:gd name="T47" fmla="*/ 2 h 24"/>
                <a:gd name="T48" fmla="*/ 6 w 6"/>
                <a:gd name="T49" fmla="*/ 4 h 24"/>
                <a:gd name="T50" fmla="*/ 6 w 6"/>
                <a:gd name="T51" fmla="*/ 4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" h="24">
                  <a:moveTo>
                    <a:pt x="6" y="4"/>
                  </a:moveTo>
                  <a:lnTo>
                    <a:pt x="6" y="4"/>
                  </a:lnTo>
                  <a:lnTo>
                    <a:pt x="6" y="14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7" name="Freeform 259"/>
            <p:cNvSpPr>
              <a:spLocks/>
            </p:cNvSpPr>
            <p:nvPr/>
          </p:nvSpPr>
          <p:spPr bwMode="auto">
            <a:xfrm>
              <a:off x="3162" y="2730"/>
              <a:ext cx="6" cy="24"/>
            </a:xfrm>
            <a:custGeom>
              <a:avLst/>
              <a:gdLst>
                <a:gd name="T0" fmla="*/ 6 w 6"/>
                <a:gd name="T1" fmla="*/ 4 h 24"/>
                <a:gd name="T2" fmla="*/ 6 w 6"/>
                <a:gd name="T3" fmla="*/ 4 h 24"/>
                <a:gd name="T4" fmla="*/ 6 w 6"/>
                <a:gd name="T5" fmla="*/ 14 h 24"/>
                <a:gd name="T6" fmla="*/ 6 w 6"/>
                <a:gd name="T7" fmla="*/ 14 h 24"/>
                <a:gd name="T8" fmla="*/ 6 w 6"/>
                <a:gd name="T9" fmla="*/ 22 h 24"/>
                <a:gd name="T10" fmla="*/ 6 w 6"/>
                <a:gd name="T11" fmla="*/ 22 h 24"/>
                <a:gd name="T12" fmla="*/ 6 w 6"/>
                <a:gd name="T13" fmla="*/ 24 h 24"/>
                <a:gd name="T14" fmla="*/ 6 w 6"/>
                <a:gd name="T15" fmla="*/ 24 h 24"/>
                <a:gd name="T16" fmla="*/ 6 w 6"/>
                <a:gd name="T17" fmla="*/ 24 h 24"/>
                <a:gd name="T18" fmla="*/ 0 w 6"/>
                <a:gd name="T19" fmla="*/ 24 h 24"/>
                <a:gd name="T20" fmla="*/ 0 w 6"/>
                <a:gd name="T21" fmla="*/ 24 h 24"/>
                <a:gd name="T22" fmla="*/ 0 w 6"/>
                <a:gd name="T23" fmla="*/ 12 h 24"/>
                <a:gd name="T24" fmla="*/ 0 w 6"/>
                <a:gd name="T25" fmla="*/ 12 h 24"/>
                <a:gd name="T26" fmla="*/ 0 w 6"/>
                <a:gd name="T27" fmla="*/ 2 h 24"/>
                <a:gd name="T28" fmla="*/ 0 w 6"/>
                <a:gd name="T29" fmla="*/ 2 h 24"/>
                <a:gd name="T30" fmla="*/ 0 w 6"/>
                <a:gd name="T31" fmla="*/ 0 h 24"/>
                <a:gd name="T32" fmla="*/ 0 w 6"/>
                <a:gd name="T33" fmla="*/ 0 h 24"/>
                <a:gd name="T34" fmla="*/ 0 w 6"/>
                <a:gd name="T35" fmla="*/ 0 h 24"/>
                <a:gd name="T36" fmla="*/ 0 w 6"/>
                <a:gd name="T37" fmla="*/ 0 h 24"/>
                <a:gd name="T38" fmla="*/ 2 w 6"/>
                <a:gd name="T39" fmla="*/ 0 h 24"/>
                <a:gd name="T40" fmla="*/ 2 w 6"/>
                <a:gd name="T41" fmla="*/ 0 h 24"/>
                <a:gd name="T42" fmla="*/ 2 w 6"/>
                <a:gd name="T43" fmla="*/ 0 h 24"/>
                <a:gd name="T44" fmla="*/ 6 w 6"/>
                <a:gd name="T45" fmla="*/ 2 h 24"/>
                <a:gd name="T46" fmla="*/ 6 w 6"/>
                <a:gd name="T47" fmla="*/ 2 h 24"/>
                <a:gd name="T48" fmla="*/ 6 w 6"/>
                <a:gd name="T49" fmla="*/ 4 h 24"/>
                <a:gd name="T50" fmla="*/ 6 w 6"/>
                <a:gd name="T51" fmla="*/ 4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" h="24">
                  <a:moveTo>
                    <a:pt x="6" y="4"/>
                  </a:moveTo>
                  <a:lnTo>
                    <a:pt x="6" y="4"/>
                  </a:lnTo>
                  <a:lnTo>
                    <a:pt x="6" y="14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8" name="Freeform 260"/>
            <p:cNvSpPr>
              <a:spLocks/>
            </p:cNvSpPr>
            <p:nvPr/>
          </p:nvSpPr>
          <p:spPr bwMode="auto">
            <a:xfrm>
              <a:off x="3210" y="2654"/>
              <a:ext cx="52" cy="72"/>
            </a:xfrm>
            <a:custGeom>
              <a:avLst/>
              <a:gdLst>
                <a:gd name="T0" fmla="*/ 42 w 52"/>
                <a:gd name="T1" fmla="*/ 0 h 72"/>
                <a:gd name="T2" fmla="*/ 44 w 52"/>
                <a:gd name="T3" fmla="*/ 2 h 72"/>
                <a:gd name="T4" fmla="*/ 44 w 52"/>
                <a:gd name="T5" fmla="*/ 6 h 72"/>
                <a:gd name="T6" fmla="*/ 46 w 52"/>
                <a:gd name="T7" fmla="*/ 14 h 72"/>
                <a:gd name="T8" fmla="*/ 48 w 52"/>
                <a:gd name="T9" fmla="*/ 24 h 72"/>
                <a:gd name="T10" fmla="*/ 48 w 52"/>
                <a:gd name="T11" fmla="*/ 26 h 72"/>
                <a:gd name="T12" fmla="*/ 50 w 52"/>
                <a:gd name="T13" fmla="*/ 28 h 72"/>
                <a:gd name="T14" fmla="*/ 50 w 52"/>
                <a:gd name="T15" fmla="*/ 32 h 72"/>
                <a:gd name="T16" fmla="*/ 52 w 52"/>
                <a:gd name="T17" fmla="*/ 48 h 72"/>
                <a:gd name="T18" fmla="*/ 52 w 52"/>
                <a:gd name="T19" fmla="*/ 48 h 72"/>
                <a:gd name="T20" fmla="*/ 46 w 52"/>
                <a:gd name="T21" fmla="*/ 50 h 72"/>
                <a:gd name="T22" fmla="*/ 30 w 52"/>
                <a:gd name="T23" fmla="*/ 52 h 72"/>
                <a:gd name="T24" fmla="*/ 6 w 52"/>
                <a:gd name="T25" fmla="*/ 66 h 72"/>
                <a:gd name="T26" fmla="*/ 4 w 52"/>
                <a:gd name="T27" fmla="*/ 68 h 72"/>
                <a:gd name="T28" fmla="*/ 0 w 52"/>
                <a:gd name="T29" fmla="*/ 72 h 72"/>
                <a:gd name="T30" fmla="*/ 0 w 52"/>
                <a:gd name="T31" fmla="*/ 68 h 72"/>
                <a:gd name="T32" fmla="*/ 2 w 52"/>
                <a:gd name="T33" fmla="*/ 66 h 72"/>
                <a:gd name="T34" fmla="*/ 4 w 52"/>
                <a:gd name="T35" fmla="*/ 60 h 72"/>
                <a:gd name="T36" fmla="*/ 6 w 52"/>
                <a:gd name="T37" fmla="*/ 60 h 72"/>
                <a:gd name="T38" fmla="*/ 6 w 52"/>
                <a:gd name="T39" fmla="*/ 60 h 72"/>
                <a:gd name="T40" fmla="*/ 8 w 52"/>
                <a:gd name="T41" fmla="*/ 56 h 72"/>
                <a:gd name="T42" fmla="*/ 8 w 52"/>
                <a:gd name="T43" fmla="*/ 54 h 72"/>
                <a:gd name="T44" fmla="*/ 10 w 52"/>
                <a:gd name="T45" fmla="*/ 52 h 72"/>
                <a:gd name="T46" fmla="*/ 12 w 52"/>
                <a:gd name="T47" fmla="*/ 48 h 72"/>
                <a:gd name="T48" fmla="*/ 12 w 52"/>
                <a:gd name="T49" fmla="*/ 46 h 72"/>
                <a:gd name="T50" fmla="*/ 16 w 52"/>
                <a:gd name="T51" fmla="*/ 40 h 72"/>
                <a:gd name="T52" fmla="*/ 24 w 52"/>
                <a:gd name="T53" fmla="*/ 28 h 72"/>
                <a:gd name="T54" fmla="*/ 32 w 52"/>
                <a:gd name="T55" fmla="*/ 14 h 72"/>
                <a:gd name="T56" fmla="*/ 34 w 52"/>
                <a:gd name="T57" fmla="*/ 12 h 72"/>
                <a:gd name="T58" fmla="*/ 36 w 52"/>
                <a:gd name="T59" fmla="*/ 8 h 72"/>
                <a:gd name="T60" fmla="*/ 42 w 52"/>
                <a:gd name="T61" fmla="*/ 2 h 72"/>
                <a:gd name="T62" fmla="*/ 42 w 52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72">
                  <a:moveTo>
                    <a:pt x="42" y="0"/>
                  </a:move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30" y="52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24" y="2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9" name="Freeform 261"/>
            <p:cNvSpPr>
              <a:spLocks/>
            </p:cNvSpPr>
            <p:nvPr/>
          </p:nvSpPr>
          <p:spPr bwMode="auto">
            <a:xfrm>
              <a:off x="3210" y="2654"/>
              <a:ext cx="52" cy="72"/>
            </a:xfrm>
            <a:custGeom>
              <a:avLst/>
              <a:gdLst>
                <a:gd name="T0" fmla="*/ 42 w 52"/>
                <a:gd name="T1" fmla="*/ 0 h 72"/>
                <a:gd name="T2" fmla="*/ 44 w 52"/>
                <a:gd name="T3" fmla="*/ 2 h 72"/>
                <a:gd name="T4" fmla="*/ 44 w 52"/>
                <a:gd name="T5" fmla="*/ 6 h 72"/>
                <a:gd name="T6" fmla="*/ 46 w 52"/>
                <a:gd name="T7" fmla="*/ 14 h 72"/>
                <a:gd name="T8" fmla="*/ 48 w 52"/>
                <a:gd name="T9" fmla="*/ 24 h 72"/>
                <a:gd name="T10" fmla="*/ 48 w 52"/>
                <a:gd name="T11" fmla="*/ 26 h 72"/>
                <a:gd name="T12" fmla="*/ 50 w 52"/>
                <a:gd name="T13" fmla="*/ 28 h 72"/>
                <a:gd name="T14" fmla="*/ 50 w 52"/>
                <a:gd name="T15" fmla="*/ 32 h 72"/>
                <a:gd name="T16" fmla="*/ 52 w 52"/>
                <a:gd name="T17" fmla="*/ 48 h 72"/>
                <a:gd name="T18" fmla="*/ 52 w 52"/>
                <a:gd name="T19" fmla="*/ 48 h 72"/>
                <a:gd name="T20" fmla="*/ 46 w 52"/>
                <a:gd name="T21" fmla="*/ 50 h 72"/>
                <a:gd name="T22" fmla="*/ 30 w 52"/>
                <a:gd name="T23" fmla="*/ 52 h 72"/>
                <a:gd name="T24" fmla="*/ 6 w 52"/>
                <a:gd name="T25" fmla="*/ 66 h 72"/>
                <a:gd name="T26" fmla="*/ 4 w 52"/>
                <a:gd name="T27" fmla="*/ 68 h 72"/>
                <a:gd name="T28" fmla="*/ 0 w 52"/>
                <a:gd name="T29" fmla="*/ 72 h 72"/>
                <a:gd name="T30" fmla="*/ 0 w 52"/>
                <a:gd name="T31" fmla="*/ 68 h 72"/>
                <a:gd name="T32" fmla="*/ 2 w 52"/>
                <a:gd name="T33" fmla="*/ 66 h 72"/>
                <a:gd name="T34" fmla="*/ 4 w 52"/>
                <a:gd name="T35" fmla="*/ 60 h 72"/>
                <a:gd name="T36" fmla="*/ 6 w 52"/>
                <a:gd name="T37" fmla="*/ 60 h 72"/>
                <a:gd name="T38" fmla="*/ 6 w 52"/>
                <a:gd name="T39" fmla="*/ 60 h 72"/>
                <a:gd name="T40" fmla="*/ 8 w 52"/>
                <a:gd name="T41" fmla="*/ 56 h 72"/>
                <a:gd name="T42" fmla="*/ 8 w 52"/>
                <a:gd name="T43" fmla="*/ 54 h 72"/>
                <a:gd name="T44" fmla="*/ 10 w 52"/>
                <a:gd name="T45" fmla="*/ 52 h 72"/>
                <a:gd name="T46" fmla="*/ 12 w 52"/>
                <a:gd name="T47" fmla="*/ 48 h 72"/>
                <a:gd name="T48" fmla="*/ 12 w 52"/>
                <a:gd name="T49" fmla="*/ 46 h 72"/>
                <a:gd name="T50" fmla="*/ 16 w 52"/>
                <a:gd name="T51" fmla="*/ 40 h 72"/>
                <a:gd name="T52" fmla="*/ 24 w 52"/>
                <a:gd name="T53" fmla="*/ 28 h 72"/>
                <a:gd name="T54" fmla="*/ 32 w 52"/>
                <a:gd name="T55" fmla="*/ 14 h 72"/>
                <a:gd name="T56" fmla="*/ 34 w 52"/>
                <a:gd name="T57" fmla="*/ 12 h 72"/>
                <a:gd name="T58" fmla="*/ 36 w 52"/>
                <a:gd name="T59" fmla="*/ 8 h 72"/>
                <a:gd name="T60" fmla="*/ 42 w 52"/>
                <a:gd name="T61" fmla="*/ 2 h 72"/>
                <a:gd name="T62" fmla="*/ 42 w 52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72">
                  <a:moveTo>
                    <a:pt x="42" y="0"/>
                  </a:move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30" y="52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24" y="2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0" name="Freeform 262"/>
            <p:cNvSpPr>
              <a:spLocks/>
            </p:cNvSpPr>
            <p:nvPr/>
          </p:nvSpPr>
          <p:spPr bwMode="auto">
            <a:xfrm>
              <a:off x="3274" y="2646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  <a:gd name="T14" fmla="*/ 2 w 4"/>
                <a:gd name="T15" fmla="*/ 0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" name="Freeform 263"/>
            <p:cNvSpPr>
              <a:spLocks/>
            </p:cNvSpPr>
            <p:nvPr/>
          </p:nvSpPr>
          <p:spPr bwMode="auto">
            <a:xfrm>
              <a:off x="3274" y="2646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  <a:gd name="T14" fmla="*/ 2 w 4"/>
                <a:gd name="T15" fmla="*/ 0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2" name="Freeform 264"/>
            <p:cNvSpPr>
              <a:spLocks/>
            </p:cNvSpPr>
            <p:nvPr/>
          </p:nvSpPr>
          <p:spPr bwMode="auto">
            <a:xfrm>
              <a:off x="3268" y="2654"/>
              <a:ext cx="16" cy="50"/>
            </a:xfrm>
            <a:custGeom>
              <a:avLst/>
              <a:gdLst>
                <a:gd name="T0" fmla="*/ 8 w 16"/>
                <a:gd name="T1" fmla="*/ 12 h 50"/>
                <a:gd name="T2" fmla="*/ 8 w 16"/>
                <a:gd name="T3" fmla="*/ 12 h 50"/>
                <a:gd name="T4" fmla="*/ 8 w 16"/>
                <a:gd name="T5" fmla="*/ 16 h 50"/>
                <a:gd name="T6" fmla="*/ 8 w 16"/>
                <a:gd name="T7" fmla="*/ 16 h 50"/>
                <a:gd name="T8" fmla="*/ 8 w 16"/>
                <a:gd name="T9" fmla="*/ 18 h 50"/>
                <a:gd name="T10" fmla="*/ 8 w 16"/>
                <a:gd name="T11" fmla="*/ 18 h 50"/>
                <a:gd name="T12" fmla="*/ 14 w 16"/>
                <a:gd name="T13" fmla="*/ 40 h 50"/>
                <a:gd name="T14" fmla="*/ 14 w 16"/>
                <a:gd name="T15" fmla="*/ 40 h 50"/>
                <a:gd name="T16" fmla="*/ 16 w 16"/>
                <a:gd name="T17" fmla="*/ 44 h 50"/>
                <a:gd name="T18" fmla="*/ 16 w 16"/>
                <a:gd name="T19" fmla="*/ 44 h 50"/>
                <a:gd name="T20" fmla="*/ 16 w 16"/>
                <a:gd name="T21" fmla="*/ 50 h 50"/>
                <a:gd name="T22" fmla="*/ 16 w 16"/>
                <a:gd name="T23" fmla="*/ 50 h 50"/>
                <a:gd name="T24" fmla="*/ 14 w 16"/>
                <a:gd name="T25" fmla="*/ 50 h 50"/>
                <a:gd name="T26" fmla="*/ 14 w 16"/>
                <a:gd name="T27" fmla="*/ 50 h 50"/>
                <a:gd name="T28" fmla="*/ 10 w 16"/>
                <a:gd name="T29" fmla="*/ 48 h 50"/>
                <a:gd name="T30" fmla="*/ 10 w 16"/>
                <a:gd name="T31" fmla="*/ 48 h 50"/>
                <a:gd name="T32" fmla="*/ 10 w 16"/>
                <a:gd name="T33" fmla="*/ 46 h 50"/>
                <a:gd name="T34" fmla="*/ 10 w 16"/>
                <a:gd name="T35" fmla="*/ 46 h 50"/>
                <a:gd name="T36" fmla="*/ 10 w 16"/>
                <a:gd name="T37" fmla="*/ 44 h 50"/>
                <a:gd name="T38" fmla="*/ 10 w 16"/>
                <a:gd name="T39" fmla="*/ 44 h 50"/>
                <a:gd name="T40" fmla="*/ 10 w 16"/>
                <a:gd name="T41" fmla="*/ 44 h 50"/>
                <a:gd name="T42" fmla="*/ 10 w 16"/>
                <a:gd name="T43" fmla="*/ 44 h 50"/>
                <a:gd name="T44" fmla="*/ 8 w 16"/>
                <a:gd name="T45" fmla="*/ 38 h 50"/>
                <a:gd name="T46" fmla="*/ 8 w 16"/>
                <a:gd name="T47" fmla="*/ 38 h 50"/>
                <a:gd name="T48" fmla="*/ 8 w 16"/>
                <a:gd name="T49" fmla="*/ 36 h 50"/>
                <a:gd name="T50" fmla="*/ 8 w 16"/>
                <a:gd name="T51" fmla="*/ 36 h 50"/>
                <a:gd name="T52" fmla="*/ 6 w 16"/>
                <a:gd name="T53" fmla="*/ 32 h 50"/>
                <a:gd name="T54" fmla="*/ 6 w 16"/>
                <a:gd name="T55" fmla="*/ 32 h 50"/>
                <a:gd name="T56" fmla="*/ 6 w 16"/>
                <a:gd name="T57" fmla="*/ 28 h 50"/>
                <a:gd name="T58" fmla="*/ 6 w 16"/>
                <a:gd name="T59" fmla="*/ 28 h 50"/>
                <a:gd name="T60" fmla="*/ 6 w 16"/>
                <a:gd name="T61" fmla="*/ 26 h 50"/>
                <a:gd name="T62" fmla="*/ 6 w 16"/>
                <a:gd name="T63" fmla="*/ 26 h 50"/>
                <a:gd name="T64" fmla="*/ 2 w 16"/>
                <a:gd name="T65" fmla="*/ 12 h 50"/>
                <a:gd name="T66" fmla="*/ 2 w 16"/>
                <a:gd name="T67" fmla="*/ 12 h 50"/>
                <a:gd name="T68" fmla="*/ 0 w 16"/>
                <a:gd name="T69" fmla="*/ 4 h 50"/>
                <a:gd name="T70" fmla="*/ 0 w 16"/>
                <a:gd name="T71" fmla="*/ 4 h 50"/>
                <a:gd name="T72" fmla="*/ 0 w 16"/>
                <a:gd name="T73" fmla="*/ 4 h 50"/>
                <a:gd name="T74" fmla="*/ 0 w 16"/>
                <a:gd name="T75" fmla="*/ 4 h 50"/>
                <a:gd name="T76" fmla="*/ 0 w 16"/>
                <a:gd name="T77" fmla="*/ 0 h 50"/>
                <a:gd name="T78" fmla="*/ 2 w 16"/>
                <a:gd name="T79" fmla="*/ 0 h 50"/>
                <a:gd name="T80" fmla="*/ 2 w 16"/>
                <a:gd name="T81" fmla="*/ 0 h 50"/>
                <a:gd name="T82" fmla="*/ 4 w 16"/>
                <a:gd name="T83" fmla="*/ 0 h 50"/>
                <a:gd name="T84" fmla="*/ 4 w 16"/>
                <a:gd name="T85" fmla="*/ 0 h 50"/>
                <a:gd name="T86" fmla="*/ 4 w 16"/>
                <a:gd name="T87" fmla="*/ 2 h 50"/>
                <a:gd name="T88" fmla="*/ 4 w 16"/>
                <a:gd name="T89" fmla="*/ 2 h 50"/>
                <a:gd name="T90" fmla="*/ 6 w 16"/>
                <a:gd name="T91" fmla="*/ 8 h 50"/>
                <a:gd name="T92" fmla="*/ 6 w 16"/>
                <a:gd name="T93" fmla="*/ 8 h 50"/>
                <a:gd name="T94" fmla="*/ 8 w 16"/>
                <a:gd name="T95" fmla="*/ 12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" h="50">
                  <a:moveTo>
                    <a:pt x="8" y="12"/>
                  </a:moveTo>
                  <a:lnTo>
                    <a:pt x="8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8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3" name="Freeform 265"/>
            <p:cNvSpPr>
              <a:spLocks/>
            </p:cNvSpPr>
            <p:nvPr/>
          </p:nvSpPr>
          <p:spPr bwMode="auto">
            <a:xfrm>
              <a:off x="3268" y="2654"/>
              <a:ext cx="16" cy="50"/>
            </a:xfrm>
            <a:custGeom>
              <a:avLst/>
              <a:gdLst>
                <a:gd name="T0" fmla="*/ 8 w 16"/>
                <a:gd name="T1" fmla="*/ 12 h 50"/>
                <a:gd name="T2" fmla="*/ 8 w 16"/>
                <a:gd name="T3" fmla="*/ 12 h 50"/>
                <a:gd name="T4" fmla="*/ 8 w 16"/>
                <a:gd name="T5" fmla="*/ 16 h 50"/>
                <a:gd name="T6" fmla="*/ 8 w 16"/>
                <a:gd name="T7" fmla="*/ 16 h 50"/>
                <a:gd name="T8" fmla="*/ 8 w 16"/>
                <a:gd name="T9" fmla="*/ 18 h 50"/>
                <a:gd name="T10" fmla="*/ 8 w 16"/>
                <a:gd name="T11" fmla="*/ 18 h 50"/>
                <a:gd name="T12" fmla="*/ 14 w 16"/>
                <a:gd name="T13" fmla="*/ 40 h 50"/>
                <a:gd name="T14" fmla="*/ 14 w 16"/>
                <a:gd name="T15" fmla="*/ 40 h 50"/>
                <a:gd name="T16" fmla="*/ 16 w 16"/>
                <a:gd name="T17" fmla="*/ 44 h 50"/>
                <a:gd name="T18" fmla="*/ 16 w 16"/>
                <a:gd name="T19" fmla="*/ 44 h 50"/>
                <a:gd name="T20" fmla="*/ 16 w 16"/>
                <a:gd name="T21" fmla="*/ 50 h 50"/>
                <a:gd name="T22" fmla="*/ 16 w 16"/>
                <a:gd name="T23" fmla="*/ 50 h 50"/>
                <a:gd name="T24" fmla="*/ 14 w 16"/>
                <a:gd name="T25" fmla="*/ 50 h 50"/>
                <a:gd name="T26" fmla="*/ 14 w 16"/>
                <a:gd name="T27" fmla="*/ 50 h 50"/>
                <a:gd name="T28" fmla="*/ 10 w 16"/>
                <a:gd name="T29" fmla="*/ 48 h 50"/>
                <a:gd name="T30" fmla="*/ 10 w 16"/>
                <a:gd name="T31" fmla="*/ 48 h 50"/>
                <a:gd name="T32" fmla="*/ 10 w 16"/>
                <a:gd name="T33" fmla="*/ 46 h 50"/>
                <a:gd name="T34" fmla="*/ 10 w 16"/>
                <a:gd name="T35" fmla="*/ 46 h 50"/>
                <a:gd name="T36" fmla="*/ 10 w 16"/>
                <a:gd name="T37" fmla="*/ 44 h 50"/>
                <a:gd name="T38" fmla="*/ 10 w 16"/>
                <a:gd name="T39" fmla="*/ 44 h 50"/>
                <a:gd name="T40" fmla="*/ 10 w 16"/>
                <a:gd name="T41" fmla="*/ 44 h 50"/>
                <a:gd name="T42" fmla="*/ 10 w 16"/>
                <a:gd name="T43" fmla="*/ 44 h 50"/>
                <a:gd name="T44" fmla="*/ 8 w 16"/>
                <a:gd name="T45" fmla="*/ 38 h 50"/>
                <a:gd name="T46" fmla="*/ 8 w 16"/>
                <a:gd name="T47" fmla="*/ 38 h 50"/>
                <a:gd name="T48" fmla="*/ 8 w 16"/>
                <a:gd name="T49" fmla="*/ 36 h 50"/>
                <a:gd name="T50" fmla="*/ 8 w 16"/>
                <a:gd name="T51" fmla="*/ 36 h 50"/>
                <a:gd name="T52" fmla="*/ 6 w 16"/>
                <a:gd name="T53" fmla="*/ 32 h 50"/>
                <a:gd name="T54" fmla="*/ 6 w 16"/>
                <a:gd name="T55" fmla="*/ 32 h 50"/>
                <a:gd name="T56" fmla="*/ 6 w 16"/>
                <a:gd name="T57" fmla="*/ 28 h 50"/>
                <a:gd name="T58" fmla="*/ 6 w 16"/>
                <a:gd name="T59" fmla="*/ 28 h 50"/>
                <a:gd name="T60" fmla="*/ 6 w 16"/>
                <a:gd name="T61" fmla="*/ 26 h 50"/>
                <a:gd name="T62" fmla="*/ 6 w 16"/>
                <a:gd name="T63" fmla="*/ 26 h 50"/>
                <a:gd name="T64" fmla="*/ 2 w 16"/>
                <a:gd name="T65" fmla="*/ 12 h 50"/>
                <a:gd name="T66" fmla="*/ 2 w 16"/>
                <a:gd name="T67" fmla="*/ 12 h 50"/>
                <a:gd name="T68" fmla="*/ 0 w 16"/>
                <a:gd name="T69" fmla="*/ 4 h 50"/>
                <a:gd name="T70" fmla="*/ 0 w 16"/>
                <a:gd name="T71" fmla="*/ 4 h 50"/>
                <a:gd name="T72" fmla="*/ 0 w 16"/>
                <a:gd name="T73" fmla="*/ 4 h 50"/>
                <a:gd name="T74" fmla="*/ 0 w 16"/>
                <a:gd name="T75" fmla="*/ 4 h 50"/>
                <a:gd name="T76" fmla="*/ 0 w 16"/>
                <a:gd name="T77" fmla="*/ 0 h 50"/>
                <a:gd name="T78" fmla="*/ 2 w 16"/>
                <a:gd name="T79" fmla="*/ 0 h 50"/>
                <a:gd name="T80" fmla="*/ 2 w 16"/>
                <a:gd name="T81" fmla="*/ 0 h 50"/>
                <a:gd name="T82" fmla="*/ 4 w 16"/>
                <a:gd name="T83" fmla="*/ 0 h 50"/>
                <a:gd name="T84" fmla="*/ 4 w 16"/>
                <a:gd name="T85" fmla="*/ 0 h 50"/>
                <a:gd name="T86" fmla="*/ 4 w 16"/>
                <a:gd name="T87" fmla="*/ 2 h 50"/>
                <a:gd name="T88" fmla="*/ 4 w 16"/>
                <a:gd name="T89" fmla="*/ 2 h 50"/>
                <a:gd name="T90" fmla="*/ 6 w 16"/>
                <a:gd name="T91" fmla="*/ 8 h 50"/>
                <a:gd name="T92" fmla="*/ 6 w 16"/>
                <a:gd name="T93" fmla="*/ 8 h 50"/>
                <a:gd name="T94" fmla="*/ 8 w 16"/>
                <a:gd name="T95" fmla="*/ 12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" h="50">
                  <a:moveTo>
                    <a:pt x="8" y="12"/>
                  </a:moveTo>
                  <a:lnTo>
                    <a:pt x="8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8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4" name="Freeform 266"/>
            <p:cNvSpPr>
              <a:spLocks/>
            </p:cNvSpPr>
            <p:nvPr/>
          </p:nvSpPr>
          <p:spPr bwMode="auto">
            <a:xfrm>
              <a:off x="3266" y="2642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6 h 6"/>
                <a:gd name="T6" fmla="*/ 4 w 4"/>
                <a:gd name="T7" fmla="*/ 0 h 6"/>
                <a:gd name="T8" fmla="*/ 4 w 4"/>
                <a:gd name="T9" fmla="*/ 0 h 6"/>
                <a:gd name="T10" fmla="*/ 0 w 4"/>
                <a:gd name="T11" fmla="*/ 0 h 6"/>
                <a:gd name="T12" fmla="*/ 0 w 4"/>
                <a:gd name="T13" fmla="*/ 0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  <a:gd name="T20" fmla="*/ 4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5" name="Freeform 267"/>
            <p:cNvSpPr>
              <a:spLocks/>
            </p:cNvSpPr>
            <p:nvPr/>
          </p:nvSpPr>
          <p:spPr bwMode="auto">
            <a:xfrm>
              <a:off x="3266" y="2642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6 h 6"/>
                <a:gd name="T6" fmla="*/ 4 w 4"/>
                <a:gd name="T7" fmla="*/ 0 h 6"/>
                <a:gd name="T8" fmla="*/ 4 w 4"/>
                <a:gd name="T9" fmla="*/ 0 h 6"/>
                <a:gd name="T10" fmla="*/ 0 w 4"/>
                <a:gd name="T11" fmla="*/ 0 h 6"/>
                <a:gd name="T12" fmla="*/ 0 w 4"/>
                <a:gd name="T13" fmla="*/ 0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  <a:gd name="T20" fmla="*/ 4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6" name="Freeform 268"/>
            <p:cNvSpPr>
              <a:spLocks/>
            </p:cNvSpPr>
            <p:nvPr/>
          </p:nvSpPr>
          <p:spPr bwMode="auto">
            <a:xfrm>
              <a:off x="3260" y="2654"/>
              <a:ext cx="14" cy="50"/>
            </a:xfrm>
            <a:custGeom>
              <a:avLst/>
              <a:gdLst>
                <a:gd name="T0" fmla="*/ 6 w 14"/>
                <a:gd name="T1" fmla="*/ 10 h 50"/>
                <a:gd name="T2" fmla="*/ 6 w 14"/>
                <a:gd name="T3" fmla="*/ 10 h 50"/>
                <a:gd name="T4" fmla="*/ 8 w 14"/>
                <a:gd name="T5" fmla="*/ 26 h 50"/>
                <a:gd name="T6" fmla="*/ 8 w 14"/>
                <a:gd name="T7" fmla="*/ 26 h 50"/>
                <a:gd name="T8" fmla="*/ 12 w 14"/>
                <a:gd name="T9" fmla="*/ 38 h 50"/>
                <a:gd name="T10" fmla="*/ 12 w 14"/>
                <a:gd name="T11" fmla="*/ 38 h 50"/>
                <a:gd name="T12" fmla="*/ 14 w 14"/>
                <a:gd name="T13" fmla="*/ 44 h 50"/>
                <a:gd name="T14" fmla="*/ 14 w 14"/>
                <a:gd name="T15" fmla="*/ 50 h 50"/>
                <a:gd name="T16" fmla="*/ 14 w 14"/>
                <a:gd name="T17" fmla="*/ 50 h 50"/>
                <a:gd name="T18" fmla="*/ 12 w 14"/>
                <a:gd name="T19" fmla="*/ 50 h 50"/>
                <a:gd name="T20" fmla="*/ 12 w 14"/>
                <a:gd name="T21" fmla="*/ 50 h 50"/>
                <a:gd name="T22" fmla="*/ 10 w 14"/>
                <a:gd name="T23" fmla="*/ 50 h 50"/>
                <a:gd name="T24" fmla="*/ 10 w 14"/>
                <a:gd name="T25" fmla="*/ 50 h 50"/>
                <a:gd name="T26" fmla="*/ 8 w 14"/>
                <a:gd name="T27" fmla="*/ 46 h 50"/>
                <a:gd name="T28" fmla="*/ 8 w 14"/>
                <a:gd name="T29" fmla="*/ 46 h 50"/>
                <a:gd name="T30" fmla="*/ 8 w 14"/>
                <a:gd name="T31" fmla="*/ 40 h 50"/>
                <a:gd name="T32" fmla="*/ 8 w 14"/>
                <a:gd name="T33" fmla="*/ 40 h 50"/>
                <a:gd name="T34" fmla="*/ 4 w 14"/>
                <a:gd name="T35" fmla="*/ 28 h 50"/>
                <a:gd name="T36" fmla="*/ 4 w 14"/>
                <a:gd name="T37" fmla="*/ 28 h 50"/>
                <a:gd name="T38" fmla="*/ 2 w 14"/>
                <a:gd name="T39" fmla="*/ 14 h 50"/>
                <a:gd name="T40" fmla="*/ 0 w 14"/>
                <a:gd name="T41" fmla="*/ 0 h 50"/>
                <a:gd name="T42" fmla="*/ 0 w 14"/>
                <a:gd name="T43" fmla="*/ 0 h 50"/>
                <a:gd name="T44" fmla="*/ 0 w 14"/>
                <a:gd name="T45" fmla="*/ 0 h 50"/>
                <a:gd name="T46" fmla="*/ 0 w 14"/>
                <a:gd name="T47" fmla="*/ 0 h 50"/>
                <a:gd name="T48" fmla="*/ 0 w 14"/>
                <a:gd name="T49" fmla="*/ 0 h 50"/>
                <a:gd name="T50" fmla="*/ 2 w 14"/>
                <a:gd name="T51" fmla="*/ 2 h 50"/>
                <a:gd name="T52" fmla="*/ 2 w 14"/>
                <a:gd name="T53" fmla="*/ 2 h 50"/>
                <a:gd name="T54" fmla="*/ 4 w 14"/>
                <a:gd name="T55" fmla="*/ 2 h 50"/>
                <a:gd name="T56" fmla="*/ 4 w 14"/>
                <a:gd name="T57" fmla="*/ 2 h 50"/>
                <a:gd name="T58" fmla="*/ 6 w 14"/>
                <a:gd name="T59" fmla="*/ 1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" h="50">
                  <a:moveTo>
                    <a:pt x="6" y="10"/>
                  </a:moveTo>
                  <a:lnTo>
                    <a:pt x="6" y="10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4" y="28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7" name="Freeform 269"/>
            <p:cNvSpPr>
              <a:spLocks/>
            </p:cNvSpPr>
            <p:nvPr/>
          </p:nvSpPr>
          <p:spPr bwMode="auto">
            <a:xfrm>
              <a:off x="3260" y="2654"/>
              <a:ext cx="14" cy="50"/>
            </a:xfrm>
            <a:custGeom>
              <a:avLst/>
              <a:gdLst>
                <a:gd name="T0" fmla="*/ 6 w 14"/>
                <a:gd name="T1" fmla="*/ 10 h 50"/>
                <a:gd name="T2" fmla="*/ 6 w 14"/>
                <a:gd name="T3" fmla="*/ 10 h 50"/>
                <a:gd name="T4" fmla="*/ 8 w 14"/>
                <a:gd name="T5" fmla="*/ 26 h 50"/>
                <a:gd name="T6" fmla="*/ 8 w 14"/>
                <a:gd name="T7" fmla="*/ 26 h 50"/>
                <a:gd name="T8" fmla="*/ 12 w 14"/>
                <a:gd name="T9" fmla="*/ 38 h 50"/>
                <a:gd name="T10" fmla="*/ 12 w 14"/>
                <a:gd name="T11" fmla="*/ 38 h 50"/>
                <a:gd name="T12" fmla="*/ 14 w 14"/>
                <a:gd name="T13" fmla="*/ 44 h 50"/>
                <a:gd name="T14" fmla="*/ 14 w 14"/>
                <a:gd name="T15" fmla="*/ 50 h 50"/>
                <a:gd name="T16" fmla="*/ 14 w 14"/>
                <a:gd name="T17" fmla="*/ 50 h 50"/>
                <a:gd name="T18" fmla="*/ 12 w 14"/>
                <a:gd name="T19" fmla="*/ 50 h 50"/>
                <a:gd name="T20" fmla="*/ 12 w 14"/>
                <a:gd name="T21" fmla="*/ 50 h 50"/>
                <a:gd name="T22" fmla="*/ 10 w 14"/>
                <a:gd name="T23" fmla="*/ 50 h 50"/>
                <a:gd name="T24" fmla="*/ 10 w 14"/>
                <a:gd name="T25" fmla="*/ 50 h 50"/>
                <a:gd name="T26" fmla="*/ 8 w 14"/>
                <a:gd name="T27" fmla="*/ 46 h 50"/>
                <a:gd name="T28" fmla="*/ 8 w 14"/>
                <a:gd name="T29" fmla="*/ 46 h 50"/>
                <a:gd name="T30" fmla="*/ 8 w 14"/>
                <a:gd name="T31" fmla="*/ 40 h 50"/>
                <a:gd name="T32" fmla="*/ 8 w 14"/>
                <a:gd name="T33" fmla="*/ 40 h 50"/>
                <a:gd name="T34" fmla="*/ 4 w 14"/>
                <a:gd name="T35" fmla="*/ 28 h 50"/>
                <a:gd name="T36" fmla="*/ 4 w 14"/>
                <a:gd name="T37" fmla="*/ 28 h 50"/>
                <a:gd name="T38" fmla="*/ 2 w 14"/>
                <a:gd name="T39" fmla="*/ 14 h 50"/>
                <a:gd name="T40" fmla="*/ 0 w 14"/>
                <a:gd name="T41" fmla="*/ 0 h 50"/>
                <a:gd name="T42" fmla="*/ 0 w 14"/>
                <a:gd name="T43" fmla="*/ 0 h 50"/>
                <a:gd name="T44" fmla="*/ 0 w 14"/>
                <a:gd name="T45" fmla="*/ 0 h 50"/>
                <a:gd name="T46" fmla="*/ 0 w 14"/>
                <a:gd name="T47" fmla="*/ 0 h 50"/>
                <a:gd name="T48" fmla="*/ 0 w 14"/>
                <a:gd name="T49" fmla="*/ 0 h 50"/>
                <a:gd name="T50" fmla="*/ 2 w 14"/>
                <a:gd name="T51" fmla="*/ 2 h 50"/>
                <a:gd name="T52" fmla="*/ 2 w 14"/>
                <a:gd name="T53" fmla="*/ 2 h 50"/>
                <a:gd name="T54" fmla="*/ 4 w 14"/>
                <a:gd name="T55" fmla="*/ 2 h 50"/>
                <a:gd name="T56" fmla="*/ 4 w 14"/>
                <a:gd name="T57" fmla="*/ 2 h 50"/>
                <a:gd name="T58" fmla="*/ 6 w 14"/>
                <a:gd name="T59" fmla="*/ 1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" h="50">
                  <a:moveTo>
                    <a:pt x="6" y="10"/>
                  </a:moveTo>
                  <a:lnTo>
                    <a:pt x="6" y="10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4" y="28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8" name="Freeform 270"/>
            <p:cNvSpPr>
              <a:spLocks/>
            </p:cNvSpPr>
            <p:nvPr/>
          </p:nvSpPr>
          <p:spPr bwMode="auto">
            <a:xfrm>
              <a:off x="3258" y="2644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2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2 h 4"/>
                <a:gd name="T14" fmla="*/ 2 w 4"/>
                <a:gd name="T15" fmla="*/ 0 h 4"/>
                <a:gd name="T16" fmla="*/ 2 w 4"/>
                <a:gd name="T17" fmla="*/ 0 h 4"/>
                <a:gd name="T18" fmla="*/ 2 w 4"/>
                <a:gd name="T19" fmla="*/ 0 h 4"/>
                <a:gd name="T20" fmla="*/ 4 w 4"/>
                <a:gd name="T21" fmla="*/ 4 h 4"/>
                <a:gd name="T22" fmla="*/ 4 w 4"/>
                <a:gd name="T23" fmla="*/ 4 h 4"/>
                <a:gd name="T24" fmla="*/ 2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9" name="Freeform 271"/>
            <p:cNvSpPr>
              <a:spLocks/>
            </p:cNvSpPr>
            <p:nvPr/>
          </p:nvSpPr>
          <p:spPr bwMode="auto">
            <a:xfrm>
              <a:off x="3258" y="2644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2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2 h 4"/>
                <a:gd name="T14" fmla="*/ 2 w 4"/>
                <a:gd name="T15" fmla="*/ 0 h 4"/>
                <a:gd name="T16" fmla="*/ 2 w 4"/>
                <a:gd name="T17" fmla="*/ 0 h 4"/>
                <a:gd name="T18" fmla="*/ 2 w 4"/>
                <a:gd name="T19" fmla="*/ 0 h 4"/>
                <a:gd name="T20" fmla="*/ 4 w 4"/>
                <a:gd name="T21" fmla="*/ 4 h 4"/>
                <a:gd name="T22" fmla="*/ 4 w 4"/>
                <a:gd name="T23" fmla="*/ 4 h 4"/>
                <a:gd name="T24" fmla="*/ 2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" name="Freeform 272"/>
            <p:cNvSpPr>
              <a:spLocks/>
            </p:cNvSpPr>
            <p:nvPr/>
          </p:nvSpPr>
          <p:spPr bwMode="auto">
            <a:xfrm>
              <a:off x="3312" y="2736"/>
              <a:ext cx="8" cy="12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2 h 12"/>
                <a:gd name="T10" fmla="*/ 2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8 w 8"/>
                <a:gd name="T23" fmla="*/ 2 h 12"/>
                <a:gd name="T24" fmla="*/ 8 w 8"/>
                <a:gd name="T25" fmla="*/ 2 h 12"/>
                <a:gd name="T26" fmla="*/ 8 w 8"/>
                <a:gd name="T27" fmla="*/ 6 h 12"/>
                <a:gd name="T28" fmla="*/ 6 w 8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" name="Freeform 273"/>
            <p:cNvSpPr>
              <a:spLocks/>
            </p:cNvSpPr>
            <p:nvPr/>
          </p:nvSpPr>
          <p:spPr bwMode="auto">
            <a:xfrm>
              <a:off x="3312" y="2736"/>
              <a:ext cx="8" cy="12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2 h 12"/>
                <a:gd name="T10" fmla="*/ 2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8 w 8"/>
                <a:gd name="T23" fmla="*/ 2 h 12"/>
                <a:gd name="T24" fmla="*/ 8 w 8"/>
                <a:gd name="T25" fmla="*/ 2 h 12"/>
                <a:gd name="T26" fmla="*/ 8 w 8"/>
                <a:gd name="T27" fmla="*/ 6 h 12"/>
                <a:gd name="T28" fmla="*/ 6 w 8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" name="Freeform 274"/>
            <p:cNvSpPr>
              <a:spLocks/>
            </p:cNvSpPr>
            <p:nvPr/>
          </p:nvSpPr>
          <p:spPr bwMode="auto">
            <a:xfrm>
              <a:off x="3298" y="2736"/>
              <a:ext cx="8" cy="12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0 w 8"/>
                <a:gd name="T9" fmla="*/ 12 h 12"/>
                <a:gd name="T10" fmla="*/ 0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4 h 12"/>
                <a:gd name="T26" fmla="*/ 8 w 8"/>
                <a:gd name="T27" fmla="*/ 4 h 12"/>
                <a:gd name="T28" fmla="*/ 8 w 8"/>
                <a:gd name="T29" fmla="*/ 8 h 12"/>
                <a:gd name="T30" fmla="*/ 8 w 8"/>
                <a:gd name="T31" fmla="*/ 12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3" name="Freeform 275"/>
            <p:cNvSpPr>
              <a:spLocks/>
            </p:cNvSpPr>
            <p:nvPr/>
          </p:nvSpPr>
          <p:spPr bwMode="auto">
            <a:xfrm>
              <a:off x="3298" y="2736"/>
              <a:ext cx="8" cy="12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0 w 8"/>
                <a:gd name="T9" fmla="*/ 12 h 12"/>
                <a:gd name="T10" fmla="*/ 0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4 h 12"/>
                <a:gd name="T26" fmla="*/ 8 w 8"/>
                <a:gd name="T27" fmla="*/ 4 h 12"/>
                <a:gd name="T28" fmla="*/ 8 w 8"/>
                <a:gd name="T29" fmla="*/ 8 h 12"/>
                <a:gd name="T30" fmla="*/ 8 w 8"/>
                <a:gd name="T31" fmla="*/ 12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4" name="Freeform 276"/>
            <p:cNvSpPr>
              <a:spLocks/>
            </p:cNvSpPr>
            <p:nvPr/>
          </p:nvSpPr>
          <p:spPr bwMode="auto">
            <a:xfrm>
              <a:off x="3284" y="2738"/>
              <a:ext cx="8" cy="12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10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0 h 12"/>
                <a:gd name="T10" fmla="*/ 2 w 8"/>
                <a:gd name="T11" fmla="*/ 10 h 12"/>
                <a:gd name="T12" fmla="*/ 0 w 8"/>
                <a:gd name="T13" fmla="*/ 6 h 12"/>
                <a:gd name="T14" fmla="*/ 0 w 8"/>
                <a:gd name="T15" fmla="*/ 2 h 12"/>
                <a:gd name="T16" fmla="*/ 0 w 8"/>
                <a:gd name="T17" fmla="*/ 2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2 h 12"/>
                <a:gd name="T26" fmla="*/ 8 w 8"/>
                <a:gd name="T27" fmla="*/ 2 h 12"/>
                <a:gd name="T28" fmla="*/ 8 w 8"/>
                <a:gd name="T29" fmla="*/ 6 h 12"/>
                <a:gd name="T30" fmla="*/ 8 w 8"/>
                <a:gd name="T31" fmla="*/ 1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5" name="Freeform 277"/>
            <p:cNvSpPr>
              <a:spLocks/>
            </p:cNvSpPr>
            <p:nvPr/>
          </p:nvSpPr>
          <p:spPr bwMode="auto">
            <a:xfrm>
              <a:off x="3284" y="2738"/>
              <a:ext cx="8" cy="12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10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0 h 12"/>
                <a:gd name="T10" fmla="*/ 2 w 8"/>
                <a:gd name="T11" fmla="*/ 10 h 12"/>
                <a:gd name="T12" fmla="*/ 0 w 8"/>
                <a:gd name="T13" fmla="*/ 6 h 12"/>
                <a:gd name="T14" fmla="*/ 0 w 8"/>
                <a:gd name="T15" fmla="*/ 2 h 12"/>
                <a:gd name="T16" fmla="*/ 0 w 8"/>
                <a:gd name="T17" fmla="*/ 2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2 h 12"/>
                <a:gd name="T26" fmla="*/ 8 w 8"/>
                <a:gd name="T27" fmla="*/ 2 h 12"/>
                <a:gd name="T28" fmla="*/ 8 w 8"/>
                <a:gd name="T29" fmla="*/ 6 h 12"/>
                <a:gd name="T30" fmla="*/ 8 w 8"/>
                <a:gd name="T31" fmla="*/ 1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6" name="Freeform 278"/>
            <p:cNvSpPr>
              <a:spLocks/>
            </p:cNvSpPr>
            <p:nvPr/>
          </p:nvSpPr>
          <p:spPr bwMode="auto">
            <a:xfrm>
              <a:off x="3268" y="2738"/>
              <a:ext cx="12" cy="12"/>
            </a:xfrm>
            <a:custGeom>
              <a:avLst/>
              <a:gdLst>
                <a:gd name="T0" fmla="*/ 10 w 12"/>
                <a:gd name="T1" fmla="*/ 12 h 12"/>
                <a:gd name="T2" fmla="*/ 10 w 12"/>
                <a:gd name="T3" fmla="*/ 12 h 12"/>
                <a:gd name="T4" fmla="*/ 6 w 12"/>
                <a:gd name="T5" fmla="*/ 12 h 12"/>
                <a:gd name="T6" fmla="*/ 6 w 12"/>
                <a:gd name="T7" fmla="*/ 12 h 12"/>
                <a:gd name="T8" fmla="*/ 2 w 12"/>
                <a:gd name="T9" fmla="*/ 12 h 12"/>
                <a:gd name="T10" fmla="*/ 2 w 12"/>
                <a:gd name="T11" fmla="*/ 12 h 12"/>
                <a:gd name="T12" fmla="*/ 0 w 12"/>
                <a:gd name="T13" fmla="*/ 8 h 12"/>
                <a:gd name="T14" fmla="*/ 2 w 12"/>
                <a:gd name="T15" fmla="*/ 2 h 12"/>
                <a:gd name="T16" fmla="*/ 2 w 12"/>
                <a:gd name="T17" fmla="*/ 2 h 12"/>
                <a:gd name="T18" fmla="*/ 2 w 12"/>
                <a:gd name="T19" fmla="*/ 2 h 12"/>
                <a:gd name="T20" fmla="*/ 2 w 12"/>
                <a:gd name="T21" fmla="*/ 2 h 12"/>
                <a:gd name="T22" fmla="*/ 2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10 w 12"/>
                <a:gd name="T29" fmla="*/ 0 h 12"/>
                <a:gd name="T30" fmla="*/ 10 w 12"/>
                <a:gd name="T31" fmla="*/ 0 h 12"/>
                <a:gd name="T32" fmla="*/ 12 w 12"/>
                <a:gd name="T33" fmla="*/ 2 h 12"/>
                <a:gd name="T34" fmla="*/ 12 w 12"/>
                <a:gd name="T35" fmla="*/ 2 h 12"/>
                <a:gd name="T36" fmla="*/ 10 w 12"/>
                <a:gd name="T37" fmla="*/ 12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7" name="Freeform 279"/>
            <p:cNvSpPr>
              <a:spLocks/>
            </p:cNvSpPr>
            <p:nvPr/>
          </p:nvSpPr>
          <p:spPr bwMode="auto">
            <a:xfrm>
              <a:off x="3268" y="2738"/>
              <a:ext cx="12" cy="12"/>
            </a:xfrm>
            <a:custGeom>
              <a:avLst/>
              <a:gdLst>
                <a:gd name="T0" fmla="*/ 10 w 12"/>
                <a:gd name="T1" fmla="*/ 12 h 12"/>
                <a:gd name="T2" fmla="*/ 10 w 12"/>
                <a:gd name="T3" fmla="*/ 12 h 12"/>
                <a:gd name="T4" fmla="*/ 6 w 12"/>
                <a:gd name="T5" fmla="*/ 12 h 12"/>
                <a:gd name="T6" fmla="*/ 6 w 12"/>
                <a:gd name="T7" fmla="*/ 12 h 12"/>
                <a:gd name="T8" fmla="*/ 2 w 12"/>
                <a:gd name="T9" fmla="*/ 12 h 12"/>
                <a:gd name="T10" fmla="*/ 2 w 12"/>
                <a:gd name="T11" fmla="*/ 12 h 12"/>
                <a:gd name="T12" fmla="*/ 0 w 12"/>
                <a:gd name="T13" fmla="*/ 8 h 12"/>
                <a:gd name="T14" fmla="*/ 2 w 12"/>
                <a:gd name="T15" fmla="*/ 2 h 12"/>
                <a:gd name="T16" fmla="*/ 2 w 12"/>
                <a:gd name="T17" fmla="*/ 2 h 12"/>
                <a:gd name="T18" fmla="*/ 2 w 12"/>
                <a:gd name="T19" fmla="*/ 2 h 12"/>
                <a:gd name="T20" fmla="*/ 2 w 12"/>
                <a:gd name="T21" fmla="*/ 2 h 12"/>
                <a:gd name="T22" fmla="*/ 2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10 w 12"/>
                <a:gd name="T29" fmla="*/ 0 h 12"/>
                <a:gd name="T30" fmla="*/ 10 w 12"/>
                <a:gd name="T31" fmla="*/ 0 h 12"/>
                <a:gd name="T32" fmla="*/ 12 w 12"/>
                <a:gd name="T33" fmla="*/ 2 h 12"/>
                <a:gd name="T34" fmla="*/ 12 w 12"/>
                <a:gd name="T35" fmla="*/ 2 h 12"/>
                <a:gd name="T36" fmla="*/ 10 w 12"/>
                <a:gd name="T37" fmla="*/ 12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8" name="Freeform 280"/>
            <p:cNvSpPr>
              <a:spLocks/>
            </p:cNvSpPr>
            <p:nvPr/>
          </p:nvSpPr>
          <p:spPr bwMode="auto">
            <a:xfrm>
              <a:off x="3256" y="2738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4 w 6"/>
                <a:gd name="T5" fmla="*/ 12 h 12"/>
                <a:gd name="T6" fmla="*/ 4 w 6"/>
                <a:gd name="T7" fmla="*/ 12 h 12"/>
                <a:gd name="T8" fmla="*/ 0 w 6"/>
                <a:gd name="T9" fmla="*/ 12 h 12"/>
                <a:gd name="T10" fmla="*/ 0 w 6"/>
                <a:gd name="T11" fmla="*/ 12 h 12"/>
                <a:gd name="T12" fmla="*/ 0 w 6"/>
                <a:gd name="T13" fmla="*/ 8 h 12"/>
                <a:gd name="T14" fmla="*/ 0 w 6"/>
                <a:gd name="T15" fmla="*/ 4 h 12"/>
                <a:gd name="T16" fmla="*/ 0 w 6"/>
                <a:gd name="T17" fmla="*/ 4 h 12"/>
                <a:gd name="T18" fmla="*/ 2 w 6"/>
                <a:gd name="T19" fmla="*/ 0 h 12"/>
                <a:gd name="T20" fmla="*/ 2 w 6"/>
                <a:gd name="T21" fmla="*/ 0 h 12"/>
                <a:gd name="T22" fmla="*/ 6 w 6"/>
                <a:gd name="T23" fmla="*/ 2 h 12"/>
                <a:gd name="T24" fmla="*/ 6 w 6"/>
                <a:gd name="T25" fmla="*/ 2 h 12"/>
                <a:gd name="T26" fmla="*/ 6 w 6"/>
                <a:gd name="T27" fmla="*/ 2 h 12"/>
                <a:gd name="T28" fmla="*/ 6 w 6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9" name="Freeform 281"/>
            <p:cNvSpPr>
              <a:spLocks/>
            </p:cNvSpPr>
            <p:nvPr/>
          </p:nvSpPr>
          <p:spPr bwMode="auto">
            <a:xfrm>
              <a:off x="3256" y="2738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4 w 6"/>
                <a:gd name="T5" fmla="*/ 12 h 12"/>
                <a:gd name="T6" fmla="*/ 4 w 6"/>
                <a:gd name="T7" fmla="*/ 12 h 12"/>
                <a:gd name="T8" fmla="*/ 0 w 6"/>
                <a:gd name="T9" fmla="*/ 12 h 12"/>
                <a:gd name="T10" fmla="*/ 0 w 6"/>
                <a:gd name="T11" fmla="*/ 12 h 12"/>
                <a:gd name="T12" fmla="*/ 0 w 6"/>
                <a:gd name="T13" fmla="*/ 8 h 12"/>
                <a:gd name="T14" fmla="*/ 0 w 6"/>
                <a:gd name="T15" fmla="*/ 4 h 12"/>
                <a:gd name="T16" fmla="*/ 0 w 6"/>
                <a:gd name="T17" fmla="*/ 4 h 12"/>
                <a:gd name="T18" fmla="*/ 2 w 6"/>
                <a:gd name="T19" fmla="*/ 0 h 12"/>
                <a:gd name="T20" fmla="*/ 2 w 6"/>
                <a:gd name="T21" fmla="*/ 0 h 12"/>
                <a:gd name="T22" fmla="*/ 6 w 6"/>
                <a:gd name="T23" fmla="*/ 2 h 12"/>
                <a:gd name="T24" fmla="*/ 6 w 6"/>
                <a:gd name="T25" fmla="*/ 2 h 12"/>
                <a:gd name="T26" fmla="*/ 6 w 6"/>
                <a:gd name="T27" fmla="*/ 2 h 12"/>
                <a:gd name="T28" fmla="*/ 6 w 6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0" name="Freeform 282"/>
            <p:cNvSpPr>
              <a:spLocks/>
            </p:cNvSpPr>
            <p:nvPr/>
          </p:nvSpPr>
          <p:spPr bwMode="auto">
            <a:xfrm>
              <a:off x="3240" y="2740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10 h 10"/>
                <a:gd name="T6" fmla="*/ 6 w 8"/>
                <a:gd name="T7" fmla="*/ 10 h 10"/>
                <a:gd name="T8" fmla="*/ 2 w 8"/>
                <a:gd name="T9" fmla="*/ 10 h 10"/>
                <a:gd name="T10" fmla="*/ 2 w 8"/>
                <a:gd name="T11" fmla="*/ 10 h 10"/>
                <a:gd name="T12" fmla="*/ 0 w 8"/>
                <a:gd name="T13" fmla="*/ 2 h 10"/>
                <a:gd name="T14" fmla="*/ 0 w 8"/>
                <a:gd name="T15" fmla="*/ 2 h 10"/>
                <a:gd name="T16" fmla="*/ 2 w 8"/>
                <a:gd name="T17" fmla="*/ 0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0 h 10"/>
                <a:gd name="T24" fmla="*/ 8 w 8"/>
                <a:gd name="T25" fmla="*/ 2 h 10"/>
                <a:gd name="T26" fmla="*/ 8 w 8"/>
                <a:gd name="T27" fmla="*/ 2 h 10"/>
                <a:gd name="T28" fmla="*/ 8 w 8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1" name="Freeform 283"/>
            <p:cNvSpPr>
              <a:spLocks/>
            </p:cNvSpPr>
            <p:nvPr/>
          </p:nvSpPr>
          <p:spPr bwMode="auto">
            <a:xfrm>
              <a:off x="3240" y="2740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10 h 10"/>
                <a:gd name="T6" fmla="*/ 6 w 8"/>
                <a:gd name="T7" fmla="*/ 10 h 10"/>
                <a:gd name="T8" fmla="*/ 2 w 8"/>
                <a:gd name="T9" fmla="*/ 10 h 10"/>
                <a:gd name="T10" fmla="*/ 2 w 8"/>
                <a:gd name="T11" fmla="*/ 10 h 10"/>
                <a:gd name="T12" fmla="*/ 0 w 8"/>
                <a:gd name="T13" fmla="*/ 2 h 10"/>
                <a:gd name="T14" fmla="*/ 0 w 8"/>
                <a:gd name="T15" fmla="*/ 2 h 10"/>
                <a:gd name="T16" fmla="*/ 2 w 8"/>
                <a:gd name="T17" fmla="*/ 0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0 h 10"/>
                <a:gd name="T24" fmla="*/ 8 w 8"/>
                <a:gd name="T25" fmla="*/ 2 h 10"/>
                <a:gd name="T26" fmla="*/ 8 w 8"/>
                <a:gd name="T27" fmla="*/ 2 h 10"/>
                <a:gd name="T28" fmla="*/ 8 w 8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2" name="Freeform 284"/>
            <p:cNvSpPr>
              <a:spLocks/>
            </p:cNvSpPr>
            <p:nvPr/>
          </p:nvSpPr>
          <p:spPr bwMode="auto">
            <a:xfrm>
              <a:off x="3226" y="274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4 h 10"/>
                <a:gd name="T8" fmla="*/ 10 w 10"/>
                <a:gd name="T9" fmla="*/ 0 h 10"/>
                <a:gd name="T10" fmla="*/ 10 w 10"/>
                <a:gd name="T11" fmla="*/ 0 h 10"/>
                <a:gd name="T12" fmla="*/ 8 w 10"/>
                <a:gd name="T13" fmla="*/ 0 h 10"/>
                <a:gd name="T14" fmla="*/ 8 w 10"/>
                <a:gd name="T15" fmla="*/ 0 h 10"/>
                <a:gd name="T16" fmla="*/ 8 w 10"/>
                <a:gd name="T17" fmla="*/ 0 h 10"/>
                <a:gd name="T18" fmla="*/ 8 w 10"/>
                <a:gd name="T19" fmla="*/ 0 h 10"/>
                <a:gd name="T20" fmla="*/ 2 w 10"/>
                <a:gd name="T21" fmla="*/ 6 h 10"/>
                <a:gd name="T22" fmla="*/ 2 w 10"/>
                <a:gd name="T23" fmla="*/ 6 h 10"/>
                <a:gd name="T24" fmla="*/ 0 w 10"/>
                <a:gd name="T25" fmla="*/ 6 h 10"/>
                <a:gd name="T26" fmla="*/ 0 w 10"/>
                <a:gd name="T27" fmla="*/ 6 h 10"/>
                <a:gd name="T28" fmla="*/ 0 w 10"/>
                <a:gd name="T29" fmla="*/ 8 h 10"/>
                <a:gd name="T30" fmla="*/ 0 w 10"/>
                <a:gd name="T31" fmla="*/ 8 h 10"/>
                <a:gd name="T32" fmla="*/ 0 w 10"/>
                <a:gd name="T33" fmla="*/ 10 h 10"/>
                <a:gd name="T34" fmla="*/ 0 w 10"/>
                <a:gd name="T35" fmla="*/ 10 h 10"/>
                <a:gd name="T36" fmla="*/ 2 w 10"/>
                <a:gd name="T37" fmla="*/ 10 h 10"/>
                <a:gd name="T38" fmla="*/ 2 w 10"/>
                <a:gd name="T39" fmla="*/ 10 h 10"/>
                <a:gd name="T40" fmla="*/ 10 w 10"/>
                <a:gd name="T41" fmla="*/ 1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3" name="Freeform 285"/>
            <p:cNvSpPr>
              <a:spLocks/>
            </p:cNvSpPr>
            <p:nvPr/>
          </p:nvSpPr>
          <p:spPr bwMode="auto">
            <a:xfrm>
              <a:off x="3226" y="274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4 h 10"/>
                <a:gd name="T8" fmla="*/ 10 w 10"/>
                <a:gd name="T9" fmla="*/ 0 h 10"/>
                <a:gd name="T10" fmla="*/ 10 w 10"/>
                <a:gd name="T11" fmla="*/ 0 h 10"/>
                <a:gd name="T12" fmla="*/ 8 w 10"/>
                <a:gd name="T13" fmla="*/ 0 h 10"/>
                <a:gd name="T14" fmla="*/ 8 w 10"/>
                <a:gd name="T15" fmla="*/ 0 h 10"/>
                <a:gd name="T16" fmla="*/ 8 w 10"/>
                <a:gd name="T17" fmla="*/ 0 h 10"/>
                <a:gd name="T18" fmla="*/ 8 w 10"/>
                <a:gd name="T19" fmla="*/ 0 h 10"/>
                <a:gd name="T20" fmla="*/ 2 w 10"/>
                <a:gd name="T21" fmla="*/ 6 h 10"/>
                <a:gd name="T22" fmla="*/ 2 w 10"/>
                <a:gd name="T23" fmla="*/ 6 h 10"/>
                <a:gd name="T24" fmla="*/ 0 w 10"/>
                <a:gd name="T25" fmla="*/ 6 h 10"/>
                <a:gd name="T26" fmla="*/ 0 w 10"/>
                <a:gd name="T27" fmla="*/ 6 h 10"/>
                <a:gd name="T28" fmla="*/ 0 w 10"/>
                <a:gd name="T29" fmla="*/ 8 h 10"/>
                <a:gd name="T30" fmla="*/ 0 w 10"/>
                <a:gd name="T31" fmla="*/ 8 h 10"/>
                <a:gd name="T32" fmla="*/ 0 w 10"/>
                <a:gd name="T33" fmla="*/ 10 h 10"/>
                <a:gd name="T34" fmla="*/ 0 w 10"/>
                <a:gd name="T35" fmla="*/ 10 h 10"/>
                <a:gd name="T36" fmla="*/ 2 w 10"/>
                <a:gd name="T37" fmla="*/ 10 h 10"/>
                <a:gd name="T38" fmla="*/ 2 w 10"/>
                <a:gd name="T39" fmla="*/ 10 h 10"/>
                <a:gd name="T40" fmla="*/ 10 w 10"/>
                <a:gd name="T41" fmla="*/ 1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4" name="Freeform 286"/>
            <p:cNvSpPr>
              <a:spLocks/>
            </p:cNvSpPr>
            <p:nvPr/>
          </p:nvSpPr>
          <p:spPr bwMode="auto">
            <a:xfrm>
              <a:off x="3324" y="2736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0 w 10"/>
                <a:gd name="T15" fmla="*/ 10 h 10"/>
                <a:gd name="T16" fmla="*/ 0 w 10"/>
                <a:gd name="T17" fmla="*/ 10 h 10"/>
                <a:gd name="T18" fmla="*/ 2 w 10"/>
                <a:gd name="T19" fmla="*/ 2 h 10"/>
                <a:gd name="T20" fmla="*/ 2 w 10"/>
                <a:gd name="T21" fmla="*/ 2 h 10"/>
                <a:gd name="T22" fmla="*/ 4 w 10"/>
                <a:gd name="T23" fmla="*/ 0 h 10"/>
                <a:gd name="T24" fmla="*/ 4 w 10"/>
                <a:gd name="T25" fmla="*/ 0 h 10"/>
                <a:gd name="T26" fmla="*/ 8 w 10"/>
                <a:gd name="T27" fmla="*/ 2 h 10"/>
                <a:gd name="T28" fmla="*/ 10 w 10"/>
                <a:gd name="T29" fmla="*/ 4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5" name="Freeform 287"/>
            <p:cNvSpPr>
              <a:spLocks/>
            </p:cNvSpPr>
            <p:nvPr/>
          </p:nvSpPr>
          <p:spPr bwMode="auto">
            <a:xfrm>
              <a:off x="3324" y="2736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0 w 10"/>
                <a:gd name="T15" fmla="*/ 10 h 10"/>
                <a:gd name="T16" fmla="*/ 0 w 10"/>
                <a:gd name="T17" fmla="*/ 10 h 10"/>
                <a:gd name="T18" fmla="*/ 2 w 10"/>
                <a:gd name="T19" fmla="*/ 2 h 10"/>
                <a:gd name="T20" fmla="*/ 2 w 10"/>
                <a:gd name="T21" fmla="*/ 2 h 10"/>
                <a:gd name="T22" fmla="*/ 4 w 10"/>
                <a:gd name="T23" fmla="*/ 0 h 10"/>
                <a:gd name="T24" fmla="*/ 4 w 10"/>
                <a:gd name="T25" fmla="*/ 0 h 10"/>
                <a:gd name="T26" fmla="*/ 8 w 10"/>
                <a:gd name="T27" fmla="*/ 2 h 10"/>
                <a:gd name="T28" fmla="*/ 10 w 10"/>
                <a:gd name="T29" fmla="*/ 4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6" name="Freeform 288"/>
            <p:cNvSpPr>
              <a:spLocks noEditPoints="1"/>
            </p:cNvSpPr>
            <p:nvPr/>
          </p:nvSpPr>
          <p:spPr bwMode="auto">
            <a:xfrm>
              <a:off x="3286" y="2548"/>
              <a:ext cx="48" cy="22"/>
            </a:xfrm>
            <a:custGeom>
              <a:avLst/>
              <a:gdLst>
                <a:gd name="T0" fmla="*/ 6 w 48"/>
                <a:gd name="T1" fmla="*/ 2 h 22"/>
                <a:gd name="T2" fmla="*/ 6 w 48"/>
                <a:gd name="T3" fmla="*/ 2 h 22"/>
                <a:gd name="T4" fmla="*/ 4 w 48"/>
                <a:gd name="T5" fmla="*/ 0 h 22"/>
                <a:gd name="T6" fmla="*/ 4 w 48"/>
                <a:gd name="T7" fmla="*/ 0 h 22"/>
                <a:gd name="T8" fmla="*/ 10 w 48"/>
                <a:gd name="T9" fmla="*/ 0 h 22"/>
                <a:gd name="T10" fmla="*/ 12 w 48"/>
                <a:gd name="T11" fmla="*/ 0 h 22"/>
                <a:gd name="T12" fmla="*/ 12 w 48"/>
                <a:gd name="T13" fmla="*/ 0 h 22"/>
                <a:gd name="T14" fmla="*/ 14 w 48"/>
                <a:gd name="T15" fmla="*/ 2 h 22"/>
                <a:gd name="T16" fmla="*/ 16 w 48"/>
                <a:gd name="T17" fmla="*/ 2 h 22"/>
                <a:gd name="T18" fmla="*/ 16 w 48"/>
                <a:gd name="T19" fmla="*/ 2 h 22"/>
                <a:gd name="T20" fmla="*/ 26 w 48"/>
                <a:gd name="T21" fmla="*/ 4 h 22"/>
                <a:gd name="T22" fmla="*/ 34 w 48"/>
                <a:gd name="T23" fmla="*/ 8 h 22"/>
                <a:gd name="T24" fmla="*/ 42 w 48"/>
                <a:gd name="T25" fmla="*/ 10 h 22"/>
                <a:gd name="T26" fmla="*/ 42 w 48"/>
                <a:gd name="T27" fmla="*/ 10 h 22"/>
                <a:gd name="T28" fmla="*/ 48 w 48"/>
                <a:gd name="T29" fmla="*/ 10 h 22"/>
                <a:gd name="T30" fmla="*/ 48 w 48"/>
                <a:gd name="T31" fmla="*/ 10 h 22"/>
                <a:gd name="T32" fmla="*/ 44 w 48"/>
                <a:gd name="T33" fmla="*/ 12 h 22"/>
                <a:gd name="T34" fmla="*/ 40 w 48"/>
                <a:gd name="T35" fmla="*/ 16 h 22"/>
                <a:gd name="T36" fmla="*/ 40 w 48"/>
                <a:gd name="T37" fmla="*/ 16 h 22"/>
                <a:gd name="T38" fmla="*/ 38 w 48"/>
                <a:gd name="T39" fmla="*/ 16 h 22"/>
                <a:gd name="T40" fmla="*/ 34 w 48"/>
                <a:gd name="T41" fmla="*/ 18 h 22"/>
                <a:gd name="T42" fmla="*/ 34 w 48"/>
                <a:gd name="T43" fmla="*/ 18 h 22"/>
                <a:gd name="T44" fmla="*/ 32 w 48"/>
                <a:gd name="T45" fmla="*/ 20 h 22"/>
                <a:gd name="T46" fmla="*/ 32 w 48"/>
                <a:gd name="T47" fmla="*/ 20 h 22"/>
                <a:gd name="T48" fmla="*/ 28 w 48"/>
                <a:gd name="T49" fmla="*/ 22 h 22"/>
                <a:gd name="T50" fmla="*/ 28 w 48"/>
                <a:gd name="T51" fmla="*/ 22 h 22"/>
                <a:gd name="T52" fmla="*/ 28 w 48"/>
                <a:gd name="T53" fmla="*/ 20 h 22"/>
                <a:gd name="T54" fmla="*/ 28 w 48"/>
                <a:gd name="T55" fmla="*/ 20 h 22"/>
                <a:gd name="T56" fmla="*/ 26 w 48"/>
                <a:gd name="T57" fmla="*/ 20 h 22"/>
                <a:gd name="T58" fmla="*/ 26 w 48"/>
                <a:gd name="T59" fmla="*/ 20 h 22"/>
                <a:gd name="T60" fmla="*/ 24 w 48"/>
                <a:gd name="T61" fmla="*/ 18 h 22"/>
                <a:gd name="T62" fmla="*/ 22 w 48"/>
                <a:gd name="T63" fmla="*/ 18 h 22"/>
                <a:gd name="T64" fmla="*/ 22 w 48"/>
                <a:gd name="T65" fmla="*/ 18 h 22"/>
                <a:gd name="T66" fmla="*/ 18 w 48"/>
                <a:gd name="T67" fmla="*/ 14 h 22"/>
                <a:gd name="T68" fmla="*/ 20 w 48"/>
                <a:gd name="T69" fmla="*/ 14 h 22"/>
                <a:gd name="T70" fmla="*/ 18 w 48"/>
                <a:gd name="T71" fmla="*/ 14 h 22"/>
                <a:gd name="T72" fmla="*/ 18 w 48"/>
                <a:gd name="T73" fmla="*/ 14 h 22"/>
                <a:gd name="T74" fmla="*/ 18 w 48"/>
                <a:gd name="T75" fmla="*/ 14 h 22"/>
                <a:gd name="T76" fmla="*/ 18 w 48"/>
                <a:gd name="T77" fmla="*/ 14 h 22"/>
                <a:gd name="T78" fmla="*/ 16 w 48"/>
                <a:gd name="T79" fmla="*/ 12 h 22"/>
                <a:gd name="T80" fmla="*/ 16 w 48"/>
                <a:gd name="T81" fmla="*/ 12 h 22"/>
                <a:gd name="T82" fmla="*/ 16 w 48"/>
                <a:gd name="T83" fmla="*/ 12 h 22"/>
                <a:gd name="T84" fmla="*/ 14 w 48"/>
                <a:gd name="T85" fmla="*/ 10 h 22"/>
                <a:gd name="T86" fmla="*/ 10 w 48"/>
                <a:gd name="T87" fmla="*/ 6 h 22"/>
                <a:gd name="T88" fmla="*/ 10 w 48"/>
                <a:gd name="T89" fmla="*/ 6 h 22"/>
                <a:gd name="T90" fmla="*/ 10 w 48"/>
                <a:gd name="T91" fmla="*/ 4 h 22"/>
                <a:gd name="T92" fmla="*/ 6 w 48"/>
                <a:gd name="T93" fmla="*/ 2 h 22"/>
                <a:gd name="T94" fmla="*/ 6 w 48"/>
                <a:gd name="T95" fmla="*/ 2 h 22"/>
                <a:gd name="T96" fmla="*/ 2 w 48"/>
                <a:gd name="T97" fmla="*/ 2 h 22"/>
                <a:gd name="T98" fmla="*/ 0 w 48"/>
                <a:gd name="T99" fmla="*/ 2 h 22"/>
                <a:gd name="T100" fmla="*/ 0 w 48"/>
                <a:gd name="T101" fmla="*/ 2 h 22"/>
                <a:gd name="T102" fmla="*/ 0 w 48"/>
                <a:gd name="T103" fmla="*/ 0 h 22"/>
                <a:gd name="T104" fmla="*/ 0 w 48"/>
                <a:gd name="T105" fmla="*/ 0 h 22"/>
                <a:gd name="T106" fmla="*/ 4 w 48"/>
                <a:gd name="T107" fmla="*/ 0 h 22"/>
                <a:gd name="T108" fmla="*/ 4 w 48"/>
                <a:gd name="T109" fmla="*/ 0 h 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8" h="22">
                  <a:moveTo>
                    <a:pt x="6" y="2"/>
                  </a:moveTo>
                  <a:lnTo>
                    <a:pt x="6" y="2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7" name="Line 289"/>
            <p:cNvSpPr>
              <a:spLocks noChangeShapeType="1"/>
            </p:cNvSpPr>
            <p:nvPr/>
          </p:nvSpPr>
          <p:spPr bwMode="auto">
            <a:xfrm>
              <a:off x="3292" y="25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8" name="Freeform 290"/>
            <p:cNvSpPr>
              <a:spLocks/>
            </p:cNvSpPr>
            <p:nvPr/>
          </p:nvSpPr>
          <p:spPr bwMode="auto">
            <a:xfrm>
              <a:off x="3286" y="2548"/>
              <a:ext cx="48" cy="22"/>
            </a:xfrm>
            <a:custGeom>
              <a:avLst/>
              <a:gdLst>
                <a:gd name="T0" fmla="*/ 4 w 48"/>
                <a:gd name="T1" fmla="*/ 0 h 22"/>
                <a:gd name="T2" fmla="*/ 4 w 48"/>
                <a:gd name="T3" fmla="*/ 0 h 22"/>
                <a:gd name="T4" fmla="*/ 10 w 48"/>
                <a:gd name="T5" fmla="*/ 0 h 22"/>
                <a:gd name="T6" fmla="*/ 12 w 48"/>
                <a:gd name="T7" fmla="*/ 0 h 22"/>
                <a:gd name="T8" fmla="*/ 12 w 48"/>
                <a:gd name="T9" fmla="*/ 0 h 22"/>
                <a:gd name="T10" fmla="*/ 14 w 48"/>
                <a:gd name="T11" fmla="*/ 2 h 22"/>
                <a:gd name="T12" fmla="*/ 16 w 48"/>
                <a:gd name="T13" fmla="*/ 2 h 22"/>
                <a:gd name="T14" fmla="*/ 16 w 48"/>
                <a:gd name="T15" fmla="*/ 2 h 22"/>
                <a:gd name="T16" fmla="*/ 26 w 48"/>
                <a:gd name="T17" fmla="*/ 4 h 22"/>
                <a:gd name="T18" fmla="*/ 34 w 48"/>
                <a:gd name="T19" fmla="*/ 8 h 22"/>
                <a:gd name="T20" fmla="*/ 42 w 48"/>
                <a:gd name="T21" fmla="*/ 10 h 22"/>
                <a:gd name="T22" fmla="*/ 42 w 48"/>
                <a:gd name="T23" fmla="*/ 10 h 22"/>
                <a:gd name="T24" fmla="*/ 48 w 48"/>
                <a:gd name="T25" fmla="*/ 10 h 22"/>
                <a:gd name="T26" fmla="*/ 48 w 48"/>
                <a:gd name="T27" fmla="*/ 10 h 22"/>
                <a:gd name="T28" fmla="*/ 44 w 48"/>
                <a:gd name="T29" fmla="*/ 12 h 22"/>
                <a:gd name="T30" fmla="*/ 40 w 48"/>
                <a:gd name="T31" fmla="*/ 16 h 22"/>
                <a:gd name="T32" fmla="*/ 40 w 48"/>
                <a:gd name="T33" fmla="*/ 16 h 22"/>
                <a:gd name="T34" fmla="*/ 38 w 48"/>
                <a:gd name="T35" fmla="*/ 16 h 22"/>
                <a:gd name="T36" fmla="*/ 34 w 48"/>
                <a:gd name="T37" fmla="*/ 18 h 22"/>
                <a:gd name="T38" fmla="*/ 34 w 48"/>
                <a:gd name="T39" fmla="*/ 18 h 22"/>
                <a:gd name="T40" fmla="*/ 32 w 48"/>
                <a:gd name="T41" fmla="*/ 20 h 22"/>
                <a:gd name="T42" fmla="*/ 32 w 48"/>
                <a:gd name="T43" fmla="*/ 20 h 22"/>
                <a:gd name="T44" fmla="*/ 28 w 48"/>
                <a:gd name="T45" fmla="*/ 22 h 22"/>
                <a:gd name="T46" fmla="*/ 28 w 48"/>
                <a:gd name="T47" fmla="*/ 22 h 22"/>
                <a:gd name="T48" fmla="*/ 28 w 48"/>
                <a:gd name="T49" fmla="*/ 20 h 22"/>
                <a:gd name="T50" fmla="*/ 28 w 48"/>
                <a:gd name="T51" fmla="*/ 20 h 22"/>
                <a:gd name="T52" fmla="*/ 26 w 48"/>
                <a:gd name="T53" fmla="*/ 20 h 22"/>
                <a:gd name="T54" fmla="*/ 26 w 48"/>
                <a:gd name="T55" fmla="*/ 20 h 22"/>
                <a:gd name="T56" fmla="*/ 24 w 48"/>
                <a:gd name="T57" fmla="*/ 18 h 22"/>
                <a:gd name="T58" fmla="*/ 22 w 48"/>
                <a:gd name="T59" fmla="*/ 18 h 22"/>
                <a:gd name="T60" fmla="*/ 22 w 48"/>
                <a:gd name="T61" fmla="*/ 18 h 22"/>
                <a:gd name="T62" fmla="*/ 18 w 48"/>
                <a:gd name="T63" fmla="*/ 14 h 22"/>
                <a:gd name="T64" fmla="*/ 20 w 48"/>
                <a:gd name="T65" fmla="*/ 14 h 22"/>
                <a:gd name="T66" fmla="*/ 18 w 48"/>
                <a:gd name="T67" fmla="*/ 14 h 22"/>
                <a:gd name="T68" fmla="*/ 18 w 48"/>
                <a:gd name="T69" fmla="*/ 14 h 22"/>
                <a:gd name="T70" fmla="*/ 18 w 48"/>
                <a:gd name="T71" fmla="*/ 14 h 22"/>
                <a:gd name="T72" fmla="*/ 18 w 48"/>
                <a:gd name="T73" fmla="*/ 14 h 22"/>
                <a:gd name="T74" fmla="*/ 16 w 48"/>
                <a:gd name="T75" fmla="*/ 12 h 22"/>
                <a:gd name="T76" fmla="*/ 16 w 48"/>
                <a:gd name="T77" fmla="*/ 12 h 22"/>
                <a:gd name="T78" fmla="*/ 16 w 48"/>
                <a:gd name="T79" fmla="*/ 12 h 22"/>
                <a:gd name="T80" fmla="*/ 14 w 48"/>
                <a:gd name="T81" fmla="*/ 10 h 22"/>
                <a:gd name="T82" fmla="*/ 10 w 48"/>
                <a:gd name="T83" fmla="*/ 6 h 22"/>
                <a:gd name="T84" fmla="*/ 10 w 48"/>
                <a:gd name="T85" fmla="*/ 6 h 22"/>
                <a:gd name="T86" fmla="*/ 10 w 48"/>
                <a:gd name="T87" fmla="*/ 4 h 22"/>
                <a:gd name="T88" fmla="*/ 6 w 48"/>
                <a:gd name="T89" fmla="*/ 2 h 22"/>
                <a:gd name="T90" fmla="*/ 6 w 48"/>
                <a:gd name="T91" fmla="*/ 2 h 22"/>
                <a:gd name="T92" fmla="*/ 2 w 48"/>
                <a:gd name="T93" fmla="*/ 2 h 22"/>
                <a:gd name="T94" fmla="*/ 0 w 48"/>
                <a:gd name="T95" fmla="*/ 2 h 22"/>
                <a:gd name="T96" fmla="*/ 0 w 48"/>
                <a:gd name="T97" fmla="*/ 2 h 22"/>
                <a:gd name="T98" fmla="*/ 0 w 48"/>
                <a:gd name="T99" fmla="*/ 0 h 22"/>
                <a:gd name="T100" fmla="*/ 0 w 48"/>
                <a:gd name="T101" fmla="*/ 0 h 22"/>
                <a:gd name="T102" fmla="*/ 4 w 48"/>
                <a:gd name="T103" fmla="*/ 0 h 22"/>
                <a:gd name="T104" fmla="*/ 4 w 48"/>
                <a:gd name="T105" fmla="*/ 0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" h="22">
                  <a:moveTo>
                    <a:pt x="4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9" name="Freeform 291"/>
            <p:cNvSpPr>
              <a:spLocks noEditPoints="1"/>
            </p:cNvSpPr>
            <p:nvPr/>
          </p:nvSpPr>
          <p:spPr bwMode="auto">
            <a:xfrm>
              <a:off x="3276" y="2568"/>
              <a:ext cx="60" cy="156"/>
            </a:xfrm>
            <a:custGeom>
              <a:avLst/>
              <a:gdLst>
                <a:gd name="T0" fmla="*/ 12 w 60"/>
                <a:gd name="T1" fmla="*/ 80 h 156"/>
                <a:gd name="T2" fmla="*/ 54 w 60"/>
                <a:gd name="T3" fmla="*/ 4 h 156"/>
                <a:gd name="T4" fmla="*/ 60 w 60"/>
                <a:gd name="T5" fmla="*/ 0 h 156"/>
                <a:gd name="T6" fmla="*/ 56 w 60"/>
                <a:gd name="T7" fmla="*/ 6 h 156"/>
                <a:gd name="T8" fmla="*/ 54 w 60"/>
                <a:gd name="T9" fmla="*/ 8 h 156"/>
                <a:gd name="T10" fmla="*/ 34 w 60"/>
                <a:gd name="T11" fmla="*/ 40 h 156"/>
                <a:gd name="T12" fmla="*/ 28 w 60"/>
                <a:gd name="T13" fmla="*/ 60 h 156"/>
                <a:gd name="T14" fmla="*/ 28 w 60"/>
                <a:gd name="T15" fmla="*/ 66 h 156"/>
                <a:gd name="T16" fmla="*/ 26 w 60"/>
                <a:gd name="T17" fmla="*/ 90 h 156"/>
                <a:gd name="T18" fmla="*/ 26 w 60"/>
                <a:gd name="T19" fmla="*/ 90 h 156"/>
                <a:gd name="T20" fmla="*/ 28 w 60"/>
                <a:gd name="T21" fmla="*/ 98 h 156"/>
                <a:gd name="T22" fmla="*/ 28 w 60"/>
                <a:gd name="T23" fmla="*/ 102 h 156"/>
                <a:gd name="T24" fmla="*/ 30 w 60"/>
                <a:gd name="T25" fmla="*/ 108 h 156"/>
                <a:gd name="T26" fmla="*/ 42 w 60"/>
                <a:gd name="T27" fmla="*/ 144 h 156"/>
                <a:gd name="T28" fmla="*/ 50 w 60"/>
                <a:gd name="T29" fmla="*/ 156 h 156"/>
                <a:gd name="T30" fmla="*/ 48 w 60"/>
                <a:gd name="T31" fmla="*/ 156 h 156"/>
                <a:gd name="T32" fmla="*/ 30 w 60"/>
                <a:gd name="T33" fmla="*/ 142 h 156"/>
                <a:gd name="T34" fmla="*/ 18 w 60"/>
                <a:gd name="T35" fmla="*/ 138 h 156"/>
                <a:gd name="T36" fmla="*/ 14 w 60"/>
                <a:gd name="T37" fmla="*/ 136 h 156"/>
                <a:gd name="T38" fmla="*/ 12 w 60"/>
                <a:gd name="T39" fmla="*/ 128 h 156"/>
                <a:gd name="T40" fmla="*/ 6 w 60"/>
                <a:gd name="T41" fmla="*/ 100 h 156"/>
                <a:gd name="T42" fmla="*/ 4 w 60"/>
                <a:gd name="T43" fmla="*/ 96 h 156"/>
                <a:gd name="T44" fmla="*/ 2 w 60"/>
                <a:gd name="T45" fmla="*/ 86 h 156"/>
                <a:gd name="T46" fmla="*/ 6 w 60"/>
                <a:gd name="T47" fmla="*/ 86 h 156"/>
                <a:gd name="T48" fmla="*/ 14 w 60"/>
                <a:gd name="T49" fmla="*/ 84 h 156"/>
                <a:gd name="T50" fmla="*/ 14 w 60"/>
                <a:gd name="T51" fmla="*/ 80 h 156"/>
                <a:gd name="T52" fmla="*/ 12 w 60"/>
                <a:gd name="T53" fmla="*/ 80 h 156"/>
                <a:gd name="T54" fmla="*/ 10 w 60"/>
                <a:gd name="T55" fmla="*/ 80 h 156"/>
                <a:gd name="T56" fmla="*/ 8 w 60"/>
                <a:gd name="T57" fmla="*/ 76 h 156"/>
                <a:gd name="T58" fmla="*/ 6 w 60"/>
                <a:gd name="T59" fmla="*/ 70 h 156"/>
                <a:gd name="T60" fmla="*/ 6 w 60"/>
                <a:gd name="T61" fmla="*/ 68 h 156"/>
                <a:gd name="T62" fmla="*/ 4 w 60"/>
                <a:gd name="T63" fmla="*/ 66 h 156"/>
                <a:gd name="T64" fmla="*/ 4 w 60"/>
                <a:gd name="T65" fmla="*/ 64 h 156"/>
                <a:gd name="T66" fmla="*/ 0 w 60"/>
                <a:gd name="T67" fmla="*/ 56 h 156"/>
                <a:gd name="T68" fmla="*/ 0 w 60"/>
                <a:gd name="T69" fmla="*/ 54 h 156"/>
                <a:gd name="T70" fmla="*/ 2 w 60"/>
                <a:gd name="T71" fmla="*/ 52 h 156"/>
                <a:gd name="T72" fmla="*/ 4 w 60"/>
                <a:gd name="T73" fmla="*/ 50 h 156"/>
                <a:gd name="T74" fmla="*/ 14 w 60"/>
                <a:gd name="T75" fmla="*/ 36 h 156"/>
                <a:gd name="T76" fmla="*/ 20 w 60"/>
                <a:gd name="T77" fmla="*/ 30 h 156"/>
                <a:gd name="T78" fmla="*/ 30 w 60"/>
                <a:gd name="T79" fmla="*/ 22 h 156"/>
                <a:gd name="T80" fmla="*/ 32 w 60"/>
                <a:gd name="T81" fmla="*/ 20 h 156"/>
                <a:gd name="T82" fmla="*/ 52 w 60"/>
                <a:gd name="T83" fmla="*/ 6 h 156"/>
                <a:gd name="T84" fmla="*/ 50 w 60"/>
                <a:gd name="T85" fmla="*/ 6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" h="156">
                  <a:moveTo>
                    <a:pt x="22" y="138"/>
                  </a:moveTo>
                  <a:lnTo>
                    <a:pt x="22" y="138"/>
                  </a:lnTo>
                  <a:close/>
                  <a:moveTo>
                    <a:pt x="12" y="80"/>
                  </a:moveTo>
                  <a:lnTo>
                    <a:pt x="12" y="80"/>
                  </a:lnTo>
                  <a:close/>
                  <a:moveTo>
                    <a:pt x="52" y="6"/>
                  </a:moveTo>
                  <a:lnTo>
                    <a:pt x="54" y="4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0" y="54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6" y="90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30" y="108"/>
                  </a:lnTo>
                  <a:lnTo>
                    <a:pt x="32" y="122"/>
                  </a:lnTo>
                  <a:lnTo>
                    <a:pt x="38" y="134"/>
                  </a:lnTo>
                  <a:lnTo>
                    <a:pt x="42" y="144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4" y="152"/>
                  </a:lnTo>
                  <a:lnTo>
                    <a:pt x="30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18"/>
                  </a:lnTo>
                  <a:lnTo>
                    <a:pt x="6" y="100"/>
                  </a:lnTo>
                  <a:lnTo>
                    <a:pt x="4" y="96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0" name="Line 292"/>
            <p:cNvSpPr>
              <a:spLocks noChangeShapeType="1"/>
            </p:cNvSpPr>
            <p:nvPr/>
          </p:nvSpPr>
          <p:spPr bwMode="auto">
            <a:xfrm>
              <a:off x="3298" y="27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" name="Line 293"/>
            <p:cNvSpPr>
              <a:spLocks noChangeShapeType="1"/>
            </p:cNvSpPr>
            <p:nvPr/>
          </p:nvSpPr>
          <p:spPr bwMode="auto">
            <a:xfrm>
              <a:off x="3288" y="264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" name="Freeform 294"/>
            <p:cNvSpPr>
              <a:spLocks/>
            </p:cNvSpPr>
            <p:nvPr/>
          </p:nvSpPr>
          <p:spPr bwMode="auto">
            <a:xfrm>
              <a:off x="3276" y="2568"/>
              <a:ext cx="60" cy="156"/>
            </a:xfrm>
            <a:custGeom>
              <a:avLst/>
              <a:gdLst>
                <a:gd name="T0" fmla="*/ 54 w 60"/>
                <a:gd name="T1" fmla="*/ 4 h 156"/>
                <a:gd name="T2" fmla="*/ 60 w 60"/>
                <a:gd name="T3" fmla="*/ 0 h 156"/>
                <a:gd name="T4" fmla="*/ 60 w 60"/>
                <a:gd name="T5" fmla="*/ 0 h 156"/>
                <a:gd name="T6" fmla="*/ 56 w 60"/>
                <a:gd name="T7" fmla="*/ 6 h 156"/>
                <a:gd name="T8" fmla="*/ 56 w 60"/>
                <a:gd name="T9" fmla="*/ 6 h 156"/>
                <a:gd name="T10" fmla="*/ 54 w 60"/>
                <a:gd name="T11" fmla="*/ 8 h 156"/>
                <a:gd name="T12" fmla="*/ 34 w 60"/>
                <a:gd name="T13" fmla="*/ 40 h 156"/>
                <a:gd name="T14" fmla="*/ 28 w 60"/>
                <a:gd name="T15" fmla="*/ 60 h 156"/>
                <a:gd name="T16" fmla="*/ 28 w 60"/>
                <a:gd name="T17" fmla="*/ 62 h 156"/>
                <a:gd name="T18" fmla="*/ 28 w 60"/>
                <a:gd name="T19" fmla="*/ 66 h 156"/>
                <a:gd name="T20" fmla="*/ 26 w 60"/>
                <a:gd name="T21" fmla="*/ 90 h 156"/>
                <a:gd name="T22" fmla="*/ 26 w 60"/>
                <a:gd name="T23" fmla="*/ 90 h 156"/>
                <a:gd name="T24" fmla="*/ 26 w 60"/>
                <a:gd name="T25" fmla="*/ 90 h 156"/>
                <a:gd name="T26" fmla="*/ 28 w 60"/>
                <a:gd name="T27" fmla="*/ 98 h 156"/>
                <a:gd name="T28" fmla="*/ 28 w 60"/>
                <a:gd name="T29" fmla="*/ 98 h 156"/>
                <a:gd name="T30" fmla="*/ 28 w 60"/>
                <a:gd name="T31" fmla="*/ 102 h 156"/>
                <a:gd name="T32" fmla="*/ 30 w 60"/>
                <a:gd name="T33" fmla="*/ 108 h 156"/>
                <a:gd name="T34" fmla="*/ 32 w 60"/>
                <a:gd name="T35" fmla="*/ 122 h 156"/>
                <a:gd name="T36" fmla="*/ 42 w 60"/>
                <a:gd name="T37" fmla="*/ 144 h 156"/>
                <a:gd name="T38" fmla="*/ 50 w 60"/>
                <a:gd name="T39" fmla="*/ 156 h 156"/>
                <a:gd name="T40" fmla="*/ 50 w 60"/>
                <a:gd name="T41" fmla="*/ 156 h 156"/>
                <a:gd name="T42" fmla="*/ 48 w 60"/>
                <a:gd name="T43" fmla="*/ 156 h 156"/>
                <a:gd name="T44" fmla="*/ 44 w 60"/>
                <a:gd name="T45" fmla="*/ 152 h 156"/>
                <a:gd name="T46" fmla="*/ 30 w 60"/>
                <a:gd name="T47" fmla="*/ 142 h 156"/>
                <a:gd name="T48" fmla="*/ 18 w 60"/>
                <a:gd name="T49" fmla="*/ 138 h 156"/>
                <a:gd name="T50" fmla="*/ 14 w 60"/>
                <a:gd name="T51" fmla="*/ 136 h 156"/>
                <a:gd name="T52" fmla="*/ 12 w 60"/>
                <a:gd name="T53" fmla="*/ 130 h 156"/>
                <a:gd name="T54" fmla="*/ 12 w 60"/>
                <a:gd name="T55" fmla="*/ 128 h 156"/>
                <a:gd name="T56" fmla="*/ 10 w 60"/>
                <a:gd name="T57" fmla="*/ 118 h 156"/>
                <a:gd name="T58" fmla="*/ 6 w 60"/>
                <a:gd name="T59" fmla="*/ 100 h 156"/>
                <a:gd name="T60" fmla="*/ 4 w 60"/>
                <a:gd name="T61" fmla="*/ 96 h 156"/>
                <a:gd name="T62" fmla="*/ 2 w 60"/>
                <a:gd name="T63" fmla="*/ 86 h 156"/>
                <a:gd name="T64" fmla="*/ 2 w 60"/>
                <a:gd name="T65" fmla="*/ 86 h 156"/>
                <a:gd name="T66" fmla="*/ 6 w 60"/>
                <a:gd name="T67" fmla="*/ 86 h 156"/>
                <a:gd name="T68" fmla="*/ 14 w 60"/>
                <a:gd name="T69" fmla="*/ 84 h 156"/>
                <a:gd name="T70" fmla="*/ 14 w 60"/>
                <a:gd name="T71" fmla="*/ 82 h 156"/>
                <a:gd name="T72" fmla="*/ 14 w 60"/>
                <a:gd name="T73" fmla="*/ 80 h 156"/>
                <a:gd name="T74" fmla="*/ 12 w 60"/>
                <a:gd name="T75" fmla="*/ 80 h 156"/>
                <a:gd name="T76" fmla="*/ 10 w 60"/>
                <a:gd name="T77" fmla="*/ 80 h 156"/>
                <a:gd name="T78" fmla="*/ 10 w 60"/>
                <a:gd name="T79" fmla="*/ 80 h 156"/>
                <a:gd name="T80" fmla="*/ 8 w 60"/>
                <a:gd name="T81" fmla="*/ 76 h 156"/>
                <a:gd name="T82" fmla="*/ 8 w 60"/>
                <a:gd name="T83" fmla="*/ 76 h 156"/>
                <a:gd name="T84" fmla="*/ 6 w 60"/>
                <a:gd name="T85" fmla="*/ 70 h 156"/>
                <a:gd name="T86" fmla="*/ 6 w 60"/>
                <a:gd name="T87" fmla="*/ 70 h 156"/>
                <a:gd name="T88" fmla="*/ 6 w 60"/>
                <a:gd name="T89" fmla="*/ 68 h 156"/>
                <a:gd name="T90" fmla="*/ 4 w 60"/>
                <a:gd name="T91" fmla="*/ 66 h 156"/>
                <a:gd name="T92" fmla="*/ 4 w 60"/>
                <a:gd name="T93" fmla="*/ 64 h 156"/>
                <a:gd name="T94" fmla="*/ 2 w 60"/>
                <a:gd name="T95" fmla="*/ 62 h 156"/>
                <a:gd name="T96" fmla="*/ 0 w 60"/>
                <a:gd name="T97" fmla="*/ 56 h 156"/>
                <a:gd name="T98" fmla="*/ 0 w 60"/>
                <a:gd name="T99" fmla="*/ 54 h 156"/>
                <a:gd name="T100" fmla="*/ 0 w 60"/>
                <a:gd name="T101" fmla="*/ 54 h 156"/>
                <a:gd name="T102" fmla="*/ 2 w 60"/>
                <a:gd name="T103" fmla="*/ 52 h 156"/>
                <a:gd name="T104" fmla="*/ 2 w 60"/>
                <a:gd name="T105" fmla="*/ 50 h 156"/>
                <a:gd name="T106" fmla="*/ 4 w 60"/>
                <a:gd name="T107" fmla="*/ 50 h 156"/>
                <a:gd name="T108" fmla="*/ 14 w 60"/>
                <a:gd name="T109" fmla="*/ 36 h 156"/>
                <a:gd name="T110" fmla="*/ 18 w 60"/>
                <a:gd name="T111" fmla="*/ 32 h 156"/>
                <a:gd name="T112" fmla="*/ 22 w 60"/>
                <a:gd name="T113" fmla="*/ 28 h 156"/>
                <a:gd name="T114" fmla="*/ 30 w 60"/>
                <a:gd name="T115" fmla="*/ 22 h 156"/>
                <a:gd name="T116" fmla="*/ 32 w 60"/>
                <a:gd name="T117" fmla="*/ 20 h 156"/>
                <a:gd name="T118" fmla="*/ 50 w 60"/>
                <a:gd name="T119" fmla="*/ 6 h 156"/>
                <a:gd name="T120" fmla="*/ 52 w 60"/>
                <a:gd name="T121" fmla="*/ 6 h 156"/>
                <a:gd name="T122" fmla="*/ 50 w 60"/>
                <a:gd name="T123" fmla="*/ 6 h 156"/>
                <a:gd name="T124" fmla="*/ 52 w 60"/>
                <a:gd name="T125" fmla="*/ 6 h 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" h="156">
                  <a:moveTo>
                    <a:pt x="52" y="6"/>
                  </a:moveTo>
                  <a:lnTo>
                    <a:pt x="54" y="4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0" y="54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6" y="90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30" y="108"/>
                  </a:lnTo>
                  <a:lnTo>
                    <a:pt x="32" y="122"/>
                  </a:lnTo>
                  <a:lnTo>
                    <a:pt x="38" y="134"/>
                  </a:lnTo>
                  <a:lnTo>
                    <a:pt x="42" y="144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4" y="152"/>
                  </a:lnTo>
                  <a:lnTo>
                    <a:pt x="30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18"/>
                  </a:lnTo>
                  <a:lnTo>
                    <a:pt x="6" y="100"/>
                  </a:lnTo>
                  <a:lnTo>
                    <a:pt x="4" y="96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" name="Freeform 295"/>
            <p:cNvSpPr>
              <a:spLocks noEditPoints="1"/>
            </p:cNvSpPr>
            <p:nvPr/>
          </p:nvSpPr>
          <p:spPr bwMode="auto">
            <a:xfrm>
              <a:off x="3188" y="2570"/>
              <a:ext cx="88" cy="68"/>
            </a:xfrm>
            <a:custGeom>
              <a:avLst/>
              <a:gdLst>
                <a:gd name="T0" fmla="*/ 6 w 88"/>
                <a:gd name="T1" fmla="*/ 66 h 68"/>
                <a:gd name="T2" fmla="*/ 6 w 88"/>
                <a:gd name="T3" fmla="*/ 66 h 68"/>
                <a:gd name="T4" fmla="*/ 4 w 88"/>
                <a:gd name="T5" fmla="*/ 64 h 68"/>
                <a:gd name="T6" fmla="*/ 16 w 88"/>
                <a:gd name="T7" fmla="*/ 64 h 68"/>
                <a:gd name="T8" fmla="*/ 8 w 88"/>
                <a:gd name="T9" fmla="*/ 38 h 68"/>
                <a:gd name="T10" fmla="*/ 8 w 88"/>
                <a:gd name="T11" fmla="*/ 38 h 68"/>
                <a:gd name="T12" fmla="*/ 26 w 88"/>
                <a:gd name="T13" fmla="*/ 6 h 68"/>
                <a:gd name="T14" fmla="*/ 68 w 88"/>
                <a:gd name="T15" fmla="*/ 6 h 68"/>
                <a:gd name="T16" fmla="*/ 28 w 88"/>
                <a:gd name="T17" fmla="*/ 2 h 68"/>
                <a:gd name="T18" fmla="*/ 26 w 88"/>
                <a:gd name="T19" fmla="*/ 8 h 68"/>
                <a:gd name="T20" fmla="*/ 30 w 88"/>
                <a:gd name="T21" fmla="*/ 4 h 68"/>
                <a:gd name="T22" fmla="*/ 34 w 88"/>
                <a:gd name="T23" fmla="*/ 0 h 68"/>
                <a:gd name="T24" fmla="*/ 38 w 88"/>
                <a:gd name="T25" fmla="*/ 0 h 68"/>
                <a:gd name="T26" fmla="*/ 58 w 88"/>
                <a:gd name="T27" fmla="*/ 2 h 68"/>
                <a:gd name="T28" fmla="*/ 70 w 88"/>
                <a:gd name="T29" fmla="*/ 2 h 68"/>
                <a:gd name="T30" fmla="*/ 70 w 88"/>
                <a:gd name="T31" fmla="*/ 2 h 68"/>
                <a:gd name="T32" fmla="*/ 68 w 88"/>
                <a:gd name="T33" fmla="*/ 6 h 68"/>
                <a:gd name="T34" fmla="*/ 66 w 88"/>
                <a:gd name="T35" fmla="*/ 10 h 68"/>
                <a:gd name="T36" fmla="*/ 64 w 88"/>
                <a:gd name="T37" fmla="*/ 18 h 68"/>
                <a:gd name="T38" fmla="*/ 64 w 88"/>
                <a:gd name="T39" fmla="*/ 22 h 68"/>
                <a:gd name="T40" fmla="*/ 70 w 88"/>
                <a:gd name="T41" fmla="*/ 42 h 68"/>
                <a:gd name="T42" fmla="*/ 84 w 88"/>
                <a:gd name="T43" fmla="*/ 62 h 68"/>
                <a:gd name="T44" fmla="*/ 86 w 88"/>
                <a:gd name="T45" fmla="*/ 64 h 68"/>
                <a:gd name="T46" fmla="*/ 88 w 88"/>
                <a:gd name="T47" fmla="*/ 68 h 68"/>
                <a:gd name="T48" fmla="*/ 84 w 88"/>
                <a:gd name="T49" fmla="*/ 66 h 68"/>
                <a:gd name="T50" fmla="*/ 80 w 88"/>
                <a:gd name="T51" fmla="*/ 64 h 68"/>
                <a:gd name="T52" fmla="*/ 80 w 88"/>
                <a:gd name="T53" fmla="*/ 64 h 68"/>
                <a:gd name="T54" fmla="*/ 74 w 88"/>
                <a:gd name="T55" fmla="*/ 62 h 68"/>
                <a:gd name="T56" fmla="*/ 68 w 88"/>
                <a:gd name="T57" fmla="*/ 60 h 68"/>
                <a:gd name="T58" fmla="*/ 58 w 88"/>
                <a:gd name="T59" fmla="*/ 58 h 68"/>
                <a:gd name="T60" fmla="*/ 38 w 88"/>
                <a:gd name="T61" fmla="*/ 58 h 68"/>
                <a:gd name="T62" fmla="*/ 26 w 88"/>
                <a:gd name="T63" fmla="*/ 60 h 68"/>
                <a:gd name="T64" fmla="*/ 12 w 88"/>
                <a:gd name="T65" fmla="*/ 64 h 68"/>
                <a:gd name="T66" fmla="*/ 6 w 88"/>
                <a:gd name="T67" fmla="*/ 66 h 68"/>
                <a:gd name="T68" fmla="*/ 4 w 88"/>
                <a:gd name="T69" fmla="*/ 66 h 68"/>
                <a:gd name="T70" fmla="*/ 4 w 88"/>
                <a:gd name="T71" fmla="*/ 64 h 68"/>
                <a:gd name="T72" fmla="*/ 2 w 88"/>
                <a:gd name="T73" fmla="*/ 62 h 68"/>
                <a:gd name="T74" fmla="*/ 0 w 88"/>
                <a:gd name="T75" fmla="*/ 60 h 68"/>
                <a:gd name="T76" fmla="*/ 2 w 88"/>
                <a:gd name="T77" fmla="*/ 54 h 68"/>
                <a:gd name="T78" fmla="*/ 4 w 88"/>
                <a:gd name="T79" fmla="*/ 50 h 68"/>
                <a:gd name="T80" fmla="*/ 4 w 88"/>
                <a:gd name="T81" fmla="*/ 48 h 68"/>
                <a:gd name="T82" fmla="*/ 6 w 88"/>
                <a:gd name="T83" fmla="*/ 46 h 68"/>
                <a:gd name="T84" fmla="*/ 8 w 88"/>
                <a:gd name="T85" fmla="*/ 40 h 68"/>
                <a:gd name="T86" fmla="*/ 8 w 88"/>
                <a:gd name="T87" fmla="*/ 38 h 68"/>
                <a:gd name="T88" fmla="*/ 10 w 88"/>
                <a:gd name="T89" fmla="*/ 34 h 68"/>
                <a:gd name="T90" fmla="*/ 12 w 88"/>
                <a:gd name="T91" fmla="*/ 32 h 68"/>
                <a:gd name="T92" fmla="*/ 20 w 88"/>
                <a:gd name="T93" fmla="*/ 16 h 68"/>
                <a:gd name="T94" fmla="*/ 22 w 88"/>
                <a:gd name="T95" fmla="*/ 14 h 68"/>
                <a:gd name="T96" fmla="*/ 26 w 88"/>
                <a:gd name="T97" fmla="*/ 8 h 68"/>
                <a:gd name="T98" fmla="*/ 26 w 88"/>
                <a:gd name="T99" fmla="*/ 8 h 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" h="68">
                  <a:moveTo>
                    <a:pt x="6" y="66"/>
                  </a:moveTo>
                  <a:lnTo>
                    <a:pt x="6" y="66"/>
                  </a:lnTo>
                  <a:close/>
                  <a:moveTo>
                    <a:pt x="4" y="64"/>
                  </a:moveTo>
                  <a:lnTo>
                    <a:pt x="4" y="64"/>
                  </a:lnTo>
                  <a:close/>
                  <a:moveTo>
                    <a:pt x="16" y="64"/>
                  </a:moveTo>
                  <a:lnTo>
                    <a:pt x="16" y="64"/>
                  </a:lnTo>
                  <a:close/>
                  <a:moveTo>
                    <a:pt x="8" y="38"/>
                  </a:moveTo>
                  <a:lnTo>
                    <a:pt x="8" y="38"/>
                  </a:lnTo>
                  <a:close/>
                  <a:moveTo>
                    <a:pt x="26" y="6"/>
                  </a:moveTo>
                  <a:lnTo>
                    <a:pt x="26" y="6"/>
                  </a:lnTo>
                  <a:close/>
                  <a:moveTo>
                    <a:pt x="68" y="6"/>
                  </a:moveTo>
                  <a:lnTo>
                    <a:pt x="68" y="6"/>
                  </a:lnTo>
                  <a:close/>
                  <a:moveTo>
                    <a:pt x="28" y="2"/>
                  </a:moveTo>
                  <a:lnTo>
                    <a:pt x="28" y="2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6" y="32"/>
                  </a:lnTo>
                  <a:lnTo>
                    <a:pt x="70" y="42"/>
                  </a:lnTo>
                  <a:lnTo>
                    <a:pt x="78" y="5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2" y="62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0" y="58"/>
                  </a:lnTo>
                  <a:lnTo>
                    <a:pt x="38" y="58"/>
                  </a:lnTo>
                  <a:lnTo>
                    <a:pt x="26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" name="Freeform 296"/>
            <p:cNvSpPr>
              <a:spLocks/>
            </p:cNvSpPr>
            <p:nvPr/>
          </p:nvSpPr>
          <p:spPr bwMode="auto">
            <a:xfrm>
              <a:off x="3194" y="263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" name="Freeform 297"/>
            <p:cNvSpPr>
              <a:spLocks/>
            </p:cNvSpPr>
            <p:nvPr/>
          </p:nvSpPr>
          <p:spPr bwMode="auto">
            <a:xfrm>
              <a:off x="3192" y="263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" name="Line 298"/>
            <p:cNvSpPr>
              <a:spLocks noChangeShapeType="1"/>
            </p:cNvSpPr>
            <p:nvPr/>
          </p:nvSpPr>
          <p:spPr bwMode="auto">
            <a:xfrm>
              <a:off x="3204" y="263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" name="Rectangle 299"/>
            <p:cNvSpPr>
              <a:spLocks noChangeArrowheads="1"/>
            </p:cNvSpPr>
            <p:nvPr/>
          </p:nvSpPr>
          <p:spPr bwMode="auto">
            <a:xfrm>
              <a:off x="3196" y="260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458" name="Rectangle 300"/>
            <p:cNvSpPr>
              <a:spLocks noChangeArrowheads="1"/>
            </p:cNvSpPr>
            <p:nvPr/>
          </p:nvSpPr>
          <p:spPr bwMode="auto">
            <a:xfrm>
              <a:off x="3214" y="2576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459" name="Freeform 301"/>
            <p:cNvSpPr>
              <a:spLocks/>
            </p:cNvSpPr>
            <p:nvPr/>
          </p:nvSpPr>
          <p:spPr bwMode="auto">
            <a:xfrm>
              <a:off x="3256" y="25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" name="Line 302"/>
            <p:cNvSpPr>
              <a:spLocks noChangeShapeType="1"/>
            </p:cNvSpPr>
            <p:nvPr/>
          </p:nvSpPr>
          <p:spPr bwMode="auto">
            <a:xfrm>
              <a:off x="3216" y="25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" name="Freeform 303"/>
            <p:cNvSpPr>
              <a:spLocks/>
            </p:cNvSpPr>
            <p:nvPr/>
          </p:nvSpPr>
          <p:spPr bwMode="auto">
            <a:xfrm>
              <a:off x="3188" y="2570"/>
              <a:ext cx="88" cy="68"/>
            </a:xfrm>
            <a:custGeom>
              <a:avLst/>
              <a:gdLst>
                <a:gd name="T0" fmla="*/ 26 w 88"/>
                <a:gd name="T1" fmla="*/ 8 h 68"/>
                <a:gd name="T2" fmla="*/ 28 w 88"/>
                <a:gd name="T3" fmla="*/ 4 h 68"/>
                <a:gd name="T4" fmla="*/ 30 w 88"/>
                <a:gd name="T5" fmla="*/ 2 h 68"/>
                <a:gd name="T6" fmla="*/ 34 w 88"/>
                <a:gd name="T7" fmla="*/ 0 h 68"/>
                <a:gd name="T8" fmla="*/ 38 w 88"/>
                <a:gd name="T9" fmla="*/ 0 h 68"/>
                <a:gd name="T10" fmla="*/ 48 w 88"/>
                <a:gd name="T11" fmla="*/ 2 h 68"/>
                <a:gd name="T12" fmla="*/ 58 w 88"/>
                <a:gd name="T13" fmla="*/ 2 h 68"/>
                <a:gd name="T14" fmla="*/ 64 w 88"/>
                <a:gd name="T15" fmla="*/ 2 h 68"/>
                <a:gd name="T16" fmla="*/ 70 w 88"/>
                <a:gd name="T17" fmla="*/ 2 h 68"/>
                <a:gd name="T18" fmla="*/ 70 w 88"/>
                <a:gd name="T19" fmla="*/ 2 h 68"/>
                <a:gd name="T20" fmla="*/ 70 w 88"/>
                <a:gd name="T21" fmla="*/ 4 h 68"/>
                <a:gd name="T22" fmla="*/ 68 w 88"/>
                <a:gd name="T23" fmla="*/ 6 h 68"/>
                <a:gd name="T24" fmla="*/ 66 w 88"/>
                <a:gd name="T25" fmla="*/ 10 h 68"/>
                <a:gd name="T26" fmla="*/ 66 w 88"/>
                <a:gd name="T27" fmla="*/ 12 h 68"/>
                <a:gd name="T28" fmla="*/ 64 w 88"/>
                <a:gd name="T29" fmla="*/ 18 h 68"/>
                <a:gd name="T30" fmla="*/ 64 w 88"/>
                <a:gd name="T31" fmla="*/ 22 h 68"/>
                <a:gd name="T32" fmla="*/ 70 w 88"/>
                <a:gd name="T33" fmla="*/ 42 h 68"/>
                <a:gd name="T34" fmla="*/ 78 w 88"/>
                <a:gd name="T35" fmla="*/ 52 h 68"/>
                <a:gd name="T36" fmla="*/ 84 w 88"/>
                <a:gd name="T37" fmla="*/ 62 h 68"/>
                <a:gd name="T38" fmla="*/ 84 w 88"/>
                <a:gd name="T39" fmla="*/ 62 h 68"/>
                <a:gd name="T40" fmla="*/ 86 w 88"/>
                <a:gd name="T41" fmla="*/ 64 h 68"/>
                <a:gd name="T42" fmla="*/ 88 w 88"/>
                <a:gd name="T43" fmla="*/ 68 h 68"/>
                <a:gd name="T44" fmla="*/ 84 w 88"/>
                <a:gd name="T45" fmla="*/ 66 h 68"/>
                <a:gd name="T46" fmla="*/ 82 w 88"/>
                <a:gd name="T47" fmla="*/ 64 h 68"/>
                <a:gd name="T48" fmla="*/ 80 w 88"/>
                <a:gd name="T49" fmla="*/ 64 h 68"/>
                <a:gd name="T50" fmla="*/ 80 w 88"/>
                <a:gd name="T51" fmla="*/ 64 h 68"/>
                <a:gd name="T52" fmla="*/ 76 w 88"/>
                <a:gd name="T53" fmla="*/ 62 h 68"/>
                <a:gd name="T54" fmla="*/ 74 w 88"/>
                <a:gd name="T55" fmla="*/ 62 h 68"/>
                <a:gd name="T56" fmla="*/ 72 w 88"/>
                <a:gd name="T57" fmla="*/ 62 h 68"/>
                <a:gd name="T58" fmla="*/ 64 w 88"/>
                <a:gd name="T59" fmla="*/ 60 h 68"/>
                <a:gd name="T60" fmla="*/ 58 w 88"/>
                <a:gd name="T61" fmla="*/ 58 h 68"/>
                <a:gd name="T62" fmla="*/ 50 w 88"/>
                <a:gd name="T63" fmla="*/ 58 h 68"/>
                <a:gd name="T64" fmla="*/ 26 w 88"/>
                <a:gd name="T65" fmla="*/ 60 h 68"/>
                <a:gd name="T66" fmla="*/ 26 w 88"/>
                <a:gd name="T67" fmla="*/ 60 h 68"/>
                <a:gd name="T68" fmla="*/ 16 w 88"/>
                <a:gd name="T69" fmla="*/ 64 h 68"/>
                <a:gd name="T70" fmla="*/ 12 w 88"/>
                <a:gd name="T71" fmla="*/ 64 h 68"/>
                <a:gd name="T72" fmla="*/ 6 w 88"/>
                <a:gd name="T73" fmla="*/ 66 h 68"/>
                <a:gd name="T74" fmla="*/ 6 w 88"/>
                <a:gd name="T75" fmla="*/ 66 h 68"/>
                <a:gd name="T76" fmla="*/ 4 w 88"/>
                <a:gd name="T77" fmla="*/ 66 h 68"/>
                <a:gd name="T78" fmla="*/ 4 w 88"/>
                <a:gd name="T79" fmla="*/ 64 h 68"/>
                <a:gd name="T80" fmla="*/ 2 w 88"/>
                <a:gd name="T81" fmla="*/ 62 h 68"/>
                <a:gd name="T82" fmla="*/ 0 w 88"/>
                <a:gd name="T83" fmla="*/ 60 h 68"/>
                <a:gd name="T84" fmla="*/ 0 w 88"/>
                <a:gd name="T85" fmla="*/ 60 h 68"/>
                <a:gd name="T86" fmla="*/ 2 w 88"/>
                <a:gd name="T87" fmla="*/ 56 h 68"/>
                <a:gd name="T88" fmla="*/ 2 w 88"/>
                <a:gd name="T89" fmla="*/ 52 h 68"/>
                <a:gd name="T90" fmla="*/ 4 w 88"/>
                <a:gd name="T91" fmla="*/ 50 h 68"/>
                <a:gd name="T92" fmla="*/ 4 w 88"/>
                <a:gd name="T93" fmla="*/ 48 h 68"/>
                <a:gd name="T94" fmla="*/ 4 w 88"/>
                <a:gd name="T95" fmla="*/ 48 h 68"/>
                <a:gd name="T96" fmla="*/ 6 w 88"/>
                <a:gd name="T97" fmla="*/ 46 h 68"/>
                <a:gd name="T98" fmla="*/ 6 w 88"/>
                <a:gd name="T99" fmla="*/ 44 h 68"/>
                <a:gd name="T100" fmla="*/ 8 w 88"/>
                <a:gd name="T101" fmla="*/ 40 h 68"/>
                <a:gd name="T102" fmla="*/ 8 w 88"/>
                <a:gd name="T103" fmla="*/ 38 h 68"/>
                <a:gd name="T104" fmla="*/ 10 w 88"/>
                <a:gd name="T105" fmla="*/ 34 h 68"/>
                <a:gd name="T106" fmla="*/ 10 w 88"/>
                <a:gd name="T107" fmla="*/ 34 h 68"/>
                <a:gd name="T108" fmla="*/ 12 w 88"/>
                <a:gd name="T109" fmla="*/ 32 h 68"/>
                <a:gd name="T110" fmla="*/ 14 w 88"/>
                <a:gd name="T111" fmla="*/ 30 h 68"/>
                <a:gd name="T112" fmla="*/ 20 w 88"/>
                <a:gd name="T113" fmla="*/ 16 h 68"/>
                <a:gd name="T114" fmla="*/ 22 w 88"/>
                <a:gd name="T115" fmla="*/ 14 h 68"/>
                <a:gd name="T116" fmla="*/ 24 w 88"/>
                <a:gd name="T117" fmla="*/ 10 h 68"/>
                <a:gd name="T118" fmla="*/ 26 w 88"/>
                <a:gd name="T119" fmla="*/ 8 h 68"/>
                <a:gd name="T120" fmla="*/ 26 w 88"/>
                <a:gd name="T121" fmla="*/ 8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" h="68">
                  <a:moveTo>
                    <a:pt x="26" y="8"/>
                  </a:moveTo>
                  <a:lnTo>
                    <a:pt x="26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6" y="32"/>
                  </a:lnTo>
                  <a:lnTo>
                    <a:pt x="70" y="42"/>
                  </a:lnTo>
                  <a:lnTo>
                    <a:pt x="78" y="5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2" y="62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0" y="58"/>
                  </a:lnTo>
                  <a:lnTo>
                    <a:pt x="38" y="58"/>
                  </a:lnTo>
                  <a:lnTo>
                    <a:pt x="26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2" name="Freeform 304"/>
            <p:cNvSpPr>
              <a:spLocks noEditPoints="1"/>
            </p:cNvSpPr>
            <p:nvPr/>
          </p:nvSpPr>
          <p:spPr bwMode="auto">
            <a:xfrm>
              <a:off x="3094" y="2554"/>
              <a:ext cx="104" cy="98"/>
            </a:xfrm>
            <a:custGeom>
              <a:avLst/>
              <a:gdLst>
                <a:gd name="T0" fmla="*/ 62 w 104"/>
                <a:gd name="T1" fmla="*/ 0 h 98"/>
                <a:gd name="T2" fmla="*/ 66 w 104"/>
                <a:gd name="T3" fmla="*/ 0 h 98"/>
                <a:gd name="T4" fmla="*/ 72 w 104"/>
                <a:gd name="T5" fmla="*/ 0 h 98"/>
                <a:gd name="T6" fmla="*/ 80 w 104"/>
                <a:gd name="T7" fmla="*/ 2 h 98"/>
                <a:gd name="T8" fmla="*/ 80 w 104"/>
                <a:gd name="T9" fmla="*/ 4 h 98"/>
                <a:gd name="T10" fmla="*/ 78 w 104"/>
                <a:gd name="T11" fmla="*/ 10 h 98"/>
                <a:gd name="T12" fmla="*/ 72 w 104"/>
                <a:gd name="T13" fmla="*/ 36 h 98"/>
                <a:gd name="T14" fmla="*/ 72 w 104"/>
                <a:gd name="T15" fmla="*/ 42 h 98"/>
                <a:gd name="T16" fmla="*/ 82 w 104"/>
                <a:gd name="T17" fmla="*/ 68 h 98"/>
                <a:gd name="T18" fmla="*/ 90 w 104"/>
                <a:gd name="T19" fmla="*/ 80 h 98"/>
                <a:gd name="T20" fmla="*/ 94 w 104"/>
                <a:gd name="T21" fmla="*/ 86 h 98"/>
                <a:gd name="T22" fmla="*/ 96 w 104"/>
                <a:gd name="T23" fmla="*/ 88 h 98"/>
                <a:gd name="T24" fmla="*/ 104 w 104"/>
                <a:gd name="T25" fmla="*/ 98 h 98"/>
                <a:gd name="T26" fmla="*/ 98 w 104"/>
                <a:gd name="T27" fmla="*/ 94 h 98"/>
                <a:gd name="T28" fmla="*/ 92 w 104"/>
                <a:gd name="T29" fmla="*/ 90 h 98"/>
                <a:gd name="T30" fmla="*/ 88 w 104"/>
                <a:gd name="T31" fmla="*/ 88 h 98"/>
                <a:gd name="T32" fmla="*/ 86 w 104"/>
                <a:gd name="T33" fmla="*/ 84 h 98"/>
                <a:gd name="T34" fmla="*/ 82 w 104"/>
                <a:gd name="T35" fmla="*/ 82 h 98"/>
                <a:gd name="T36" fmla="*/ 64 w 104"/>
                <a:gd name="T37" fmla="*/ 72 h 98"/>
                <a:gd name="T38" fmla="*/ 50 w 104"/>
                <a:gd name="T39" fmla="*/ 68 h 98"/>
                <a:gd name="T40" fmla="*/ 20 w 104"/>
                <a:gd name="T41" fmla="*/ 72 h 98"/>
                <a:gd name="T42" fmla="*/ 4 w 104"/>
                <a:gd name="T43" fmla="*/ 86 h 98"/>
                <a:gd name="T44" fmla="*/ 4 w 104"/>
                <a:gd name="T45" fmla="*/ 86 h 98"/>
                <a:gd name="T46" fmla="*/ 2 w 104"/>
                <a:gd name="T47" fmla="*/ 90 h 98"/>
                <a:gd name="T48" fmla="*/ 0 w 104"/>
                <a:gd name="T49" fmla="*/ 90 h 98"/>
                <a:gd name="T50" fmla="*/ 0 w 104"/>
                <a:gd name="T51" fmla="*/ 88 h 98"/>
                <a:gd name="T52" fmla="*/ 0 w 104"/>
                <a:gd name="T53" fmla="*/ 72 h 98"/>
                <a:gd name="T54" fmla="*/ 2 w 104"/>
                <a:gd name="T55" fmla="*/ 66 h 98"/>
                <a:gd name="T56" fmla="*/ 6 w 104"/>
                <a:gd name="T57" fmla="*/ 54 h 98"/>
                <a:gd name="T58" fmla="*/ 10 w 104"/>
                <a:gd name="T59" fmla="*/ 44 h 98"/>
                <a:gd name="T60" fmla="*/ 12 w 104"/>
                <a:gd name="T61" fmla="*/ 44 h 98"/>
                <a:gd name="T62" fmla="*/ 14 w 104"/>
                <a:gd name="T63" fmla="*/ 42 h 98"/>
                <a:gd name="T64" fmla="*/ 20 w 104"/>
                <a:gd name="T65" fmla="*/ 34 h 98"/>
                <a:gd name="T66" fmla="*/ 22 w 104"/>
                <a:gd name="T67" fmla="*/ 32 h 98"/>
                <a:gd name="T68" fmla="*/ 24 w 104"/>
                <a:gd name="T69" fmla="*/ 30 h 98"/>
                <a:gd name="T70" fmla="*/ 24 w 104"/>
                <a:gd name="T71" fmla="*/ 30 h 98"/>
                <a:gd name="T72" fmla="*/ 28 w 104"/>
                <a:gd name="T73" fmla="*/ 26 h 98"/>
                <a:gd name="T74" fmla="*/ 34 w 104"/>
                <a:gd name="T75" fmla="*/ 20 h 98"/>
                <a:gd name="T76" fmla="*/ 36 w 104"/>
                <a:gd name="T77" fmla="*/ 18 h 98"/>
                <a:gd name="T78" fmla="*/ 38 w 104"/>
                <a:gd name="T79" fmla="*/ 14 h 98"/>
                <a:gd name="T80" fmla="*/ 42 w 104"/>
                <a:gd name="T81" fmla="*/ 6 h 98"/>
                <a:gd name="T82" fmla="*/ 44 w 104"/>
                <a:gd name="T83" fmla="*/ 0 h 98"/>
                <a:gd name="T84" fmla="*/ 62 w 104"/>
                <a:gd name="T85" fmla="*/ 0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4" h="98">
                  <a:moveTo>
                    <a:pt x="88" y="78"/>
                  </a:moveTo>
                  <a:lnTo>
                    <a:pt x="88" y="78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4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4" y="52"/>
                  </a:lnTo>
                  <a:lnTo>
                    <a:pt x="78" y="60"/>
                  </a:lnTo>
                  <a:lnTo>
                    <a:pt x="82" y="68"/>
                  </a:lnTo>
                  <a:lnTo>
                    <a:pt x="88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4" y="86"/>
                  </a:lnTo>
                  <a:lnTo>
                    <a:pt x="96" y="88"/>
                  </a:lnTo>
                  <a:lnTo>
                    <a:pt x="100" y="94"/>
                  </a:lnTo>
                  <a:lnTo>
                    <a:pt x="104" y="98"/>
                  </a:lnTo>
                  <a:lnTo>
                    <a:pt x="98" y="94"/>
                  </a:lnTo>
                  <a:lnTo>
                    <a:pt x="92" y="90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6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2" y="74"/>
                  </a:lnTo>
                  <a:lnTo>
                    <a:pt x="64" y="72"/>
                  </a:lnTo>
                  <a:lnTo>
                    <a:pt x="58" y="70"/>
                  </a:lnTo>
                  <a:lnTo>
                    <a:pt x="50" y="68"/>
                  </a:lnTo>
                  <a:lnTo>
                    <a:pt x="42" y="68"/>
                  </a:lnTo>
                  <a:lnTo>
                    <a:pt x="30" y="68"/>
                  </a:lnTo>
                  <a:lnTo>
                    <a:pt x="20" y="72"/>
                  </a:lnTo>
                  <a:lnTo>
                    <a:pt x="10" y="78"/>
                  </a:lnTo>
                  <a:lnTo>
                    <a:pt x="4" y="86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" name="Line 305"/>
            <p:cNvSpPr>
              <a:spLocks noChangeShapeType="1"/>
            </p:cNvSpPr>
            <p:nvPr/>
          </p:nvSpPr>
          <p:spPr bwMode="auto">
            <a:xfrm>
              <a:off x="3182" y="263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4" name="Freeform 306"/>
            <p:cNvSpPr>
              <a:spLocks/>
            </p:cNvSpPr>
            <p:nvPr/>
          </p:nvSpPr>
          <p:spPr bwMode="auto">
            <a:xfrm>
              <a:off x="3094" y="2554"/>
              <a:ext cx="104" cy="98"/>
            </a:xfrm>
            <a:custGeom>
              <a:avLst/>
              <a:gdLst>
                <a:gd name="T0" fmla="*/ 62 w 104"/>
                <a:gd name="T1" fmla="*/ 0 h 98"/>
                <a:gd name="T2" fmla="*/ 66 w 104"/>
                <a:gd name="T3" fmla="*/ 0 h 98"/>
                <a:gd name="T4" fmla="*/ 72 w 104"/>
                <a:gd name="T5" fmla="*/ 0 h 98"/>
                <a:gd name="T6" fmla="*/ 80 w 104"/>
                <a:gd name="T7" fmla="*/ 0 h 98"/>
                <a:gd name="T8" fmla="*/ 80 w 104"/>
                <a:gd name="T9" fmla="*/ 2 h 98"/>
                <a:gd name="T10" fmla="*/ 80 w 104"/>
                <a:gd name="T11" fmla="*/ 4 h 98"/>
                <a:gd name="T12" fmla="*/ 80 w 104"/>
                <a:gd name="T13" fmla="*/ 4 h 98"/>
                <a:gd name="T14" fmla="*/ 78 w 104"/>
                <a:gd name="T15" fmla="*/ 10 h 98"/>
                <a:gd name="T16" fmla="*/ 74 w 104"/>
                <a:gd name="T17" fmla="*/ 24 h 98"/>
                <a:gd name="T18" fmla="*/ 72 w 104"/>
                <a:gd name="T19" fmla="*/ 36 h 98"/>
                <a:gd name="T20" fmla="*/ 72 w 104"/>
                <a:gd name="T21" fmla="*/ 42 h 98"/>
                <a:gd name="T22" fmla="*/ 78 w 104"/>
                <a:gd name="T23" fmla="*/ 60 h 98"/>
                <a:gd name="T24" fmla="*/ 88 w 104"/>
                <a:gd name="T25" fmla="*/ 78 h 98"/>
                <a:gd name="T26" fmla="*/ 90 w 104"/>
                <a:gd name="T27" fmla="*/ 80 h 98"/>
                <a:gd name="T28" fmla="*/ 94 w 104"/>
                <a:gd name="T29" fmla="*/ 86 h 98"/>
                <a:gd name="T30" fmla="*/ 96 w 104"/>
                <a:gd name="T31" fmla="*/ 88 h 98"/>
                <a:gd name="T32" fmla="*/ 96 w 104"/>
                <a:gd name="T33" fmla="*/ 88 h 98"/>
                <a:gd name="T34" fmla="*/ 100 w 104"/>
                <a:gd name="T35" fmla="*/ 94 h 98"/>
                <a:gd name="T36" fmla="*/ 104 w 104"/>
                <a:gd name="T37" fmla="*/ 98 h 98"/>
                <a:gd name="T38" fmla="*/ 98 w 104"/>
                <a:gd name="T39" fmla="*/ 94 h 98"/>
                <a:gd name="T40" fmla="*/ 92 w 104"/>
                <a:gd name="T41" fmla="*/ 90 h 98"/>
                <a:gd name="T42" fmla="*/ 90 w 104"/>
                <a:gd name="T43" fmla="*/ 88 h 98"/>
                <a:gd name="T44" fmla="*/ 88 w 104"/>
                <a:gd name="T45" fmla="*/ 88 h 98"/>
                <a:gd name="T46" fmla="*/ 86 w 104"/>
                <a:gd name="T47" fmla="*/ 86 h 98"/>
                <a:gd name="T48" fmla="*/ 86 w 104"/>
                <a:gd name="T49" fmla="*/ 84 h 98"/>
                <a:gd name="T50" fmla="*/ 82 w 104"/>
                <a:gd name="T51" fmla="*/ 82 h 98"/>
                <a:gd name="T52" fmla="*/ 72 w 104"/>
                <a:gd name="T53" fmla="*/ 74 h 98"/>
                <a:gd name="T54" fmla="*/ 58 w 104"/>
                <a:gd name="T55" fmla="*/ 70 h 98"/>
                <a:gd name="T56" fmla="*/ 50 w 104"/>
                <a:gd name="T57" fmla="*/ 68 h 98"/>
                <a:gd name="T58" fmla="*/ 30 w 104"/>
                <a:gd name="T59" fmla="*/ 68 h 98"/>
                <a:gd name="T60" fmla="*/ 10 w 104"/>
                <a:gd name="T61" fmla="*/ 78 h 98"/>
                <a:gd name="T62" fmla="*/ 4 w 104"/>
                <a:gd name="T63" fmla="*/ 86 h 98"/>
                <a:gd name="T64" fmla="*/ 4 w 104"/>
                <a:gd name="T65" fmla="*/ 86 h 98"/>
                <a:gd name="T66" fmla="*/ 2 w 104"/>
                <a:gd name="T67" fmla="*/ 90 h 98"/>
                <a:gd name="T68" fmla="*/ 2 w 104"/>
                <a:gd name="T69" fmla="*/ 90 h 98"/>
                <a:gd name="T70" fmla="*/ 0 w 104"/>
                <a:gd name="T71" fmla="*/ 90 h 98"/>
                <a:gd name="T72" fmla="*/ 0 w 104"/>
                <a:gd name="T73" fmla="*/ 88 h 98"/>
                <a:gd name="T74" fmla="*/ 0 w 104"/>
                <a:gd name="T75" fmla="*/ 88 h 98"/>
                <a:gd name="T76" fmla="*/ 0 w 104"/>
                <a:gd name="T77" fmla="*/ 80 h 98"/>
                <a:gd name="T78" fmla="*/ 0 w 104"/>
                <a:gd name="T79" fmla="*/ 72 h 98"/>
                <a:gd name="T80" fmla="*/ 2 w 104"/>
                <a:gd name="T81" fmla="*/ 66 h 98"/>
                <a:gd name="T82" fmla="*/ 4 w 104"/>
                <a:gd name="T83" fmla="*/ 60 h 98"/>
                <a:gd name="T84" fmla="*/ 8 w 104"/>
                <a:gd name="T85" fmla="*/ 50 h 98"/>
                <a:gd name="T86" fmla="*/ 10 w 104"/>
                <a:gd name="T87" fmla="*/ 44 h 98"/>
                <a:gd name="T88" fmla="*/ 12 w 104"/>
                <a:gd name="T89" fmla="*/ 44 h 98"/>
                <a:gd name="T90" fmla="*/ 12 w 104"/>
                <a:gd name="T91" fmla="*/ 42 h 98"/>
                <a:gd name="T92" fmla="*/ 14 w 104"/>
                <a:gd name="T93" fmla="*/ 42 h 98"/>
                <a:gd name="T94" fmla="*/ 18 w 104"/>
                <a:gd name="T95" fmla="*/ 38 h 98"/>
                <a:gd name="T96" fmla="*/ 20 w 104"/>
                <a:gd name="T97" fmla="*/ 34 h 98"/>
                <a:gd name="T98" fmla="*/ 22 w 104"/>
                <a:gd name="T99" fmla="*/ 32 h 98"/>
                <a:gd name="T100" fmla="*/ 22 w 104"/>
                <a:gd name="T101" fmla="*/ 32 h 98"/>
                <a:gd name="T102" fmla="*/ 24 w 104"/>
                <a:gd name="T103" fmla="*/ 30 h 98"/>
                <a:gd name="T104" fmla="*/ 24 w 104"/>
                <a:gd name="T105" fmla="*/ 30 h 98"/>
                <a:gd name="T106" fmla="*/ 26 w 104"/>
                <a:gd name="T107" fmla="*/ 28 h 98"/>
                <a:gd name="T108" fmla="*/ 28 w 104"/>
                <a:gd name="T109" fmla="*/ 26 h 98"/>
                <a:gd name="T110" fmla="*/ 34 w 104"/>
                <a:gd name="T111" fmla="*/ 20 h 98"/>
                <a:gd name="T112" fmla="*/ 36 w 104"/>
                <a:gd name="T113" fmla="*/ 18 h 98"/>
                <a:gd name="T114" fmla="*/ 38 w 104"/>
                <a:gd name="T115" fmla="*/ 16 h 98"/>
                <a:gd name="T116" fmla="*/ 38 w 104"/>
                <a:gd name="T117" fmla="*/ 14 h 98"/>
                <a:gd name="T118" fmla="*/ 40 w 104"/>
                <a:gd name="T119" fmla="*/ 10 h 98"/>
                <a:gd name="T120" fmla="*/ 42 w 104"/>
                <a:gd name="T121" fmla="*/ 6 h 98"/>
                <a:gd name="T122" fmla="*/ 44 w 104"/>
                <a:gd name="T123" fmla="*/ 0 h 98"/>
                <a:gd name="T124" fmla="*/ 54 w 104"/>
                <a:gd name="T125" fmla="*/ 0 h 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4" h="98"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4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4" y="52"/>
                  </a:lnTo>
                  <a:lnTo>
                    <a:pt x="78" y="60"/>
                  </a:lnTo>
                  <a:lnTo>
                    <a:pt x="82" y="68"/>
                  </a:lnTo>
                  <a:lnTo>
                    <a:pt x="88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4" y="86"/>
                  </a:lnTo>
                  <a:lnTo>
                    <a:pt x="96" y="88"/>
                  </a:lnTo>
                  <a:lnTo>
                    <a:pt x="100" y="94"/>
                  </a:lnTo>
                  <a:lnTo>
                    <a:pt x="104" y="98"/>
                  </a:lnTo>
                  <a:lnTo>
                    <a:pt x="98" y="94"/>
                  </a:lnTo>
                  <a:lnTo>
                    <a:pt x="92" y="90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6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2" y="74"/>
                  </a:lnTo>
                  <a:lnTo>
                    <a:pt x="64" y="72"/>
                  </a:lnTo>
                  <a:lnTo>
                    <a:pt x="58" y="70"/>
                  </a:lnTo>
                  <a:lnTo>
                    <a:pt x="50" y="68"/>
                  </a:lnTo>
                  <a:lnTo>
                    <a:pt x="42" y="68"/>
                  </a:lnTo>
                  <a:lnTo>
                    <a:pt x="30" y="68"/>
                  </a:lnTo>
                  <a:lnTo>
                    <a:pt x="20" y="72"/>
                  </a:lnTo>
                  <a:lnTo>
                    <a:pt x="10" y="78"/>
                  </a:lnTo>
                  <a:lnTo>
                    <a:pt x="4" y="86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5" name="Freeform 307"/>
            <p:cNvSpPr>
              <a:spLocks/>
            </p:cNvSpPr>
            <p:nvPr/>
          </p:nvSpPr>
          <p:spPr bwMode="auto">
            <a:xfrm>
              <a:off x="3162" y="263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0 w 2"/>
                <a:gd name="T7" fmla="*/ 8 h 22"/>
                <a:gd name="T8" fmla="*/ 0 w 2"/>
                <a:gd name="T9" fmla="*/ 8 h 22"/>
                <a:gd name="T10" fmla="*/ 2 w 2"/>
                <a:gd name="T11" fmla="*/ 14 h 22"/>
                <a:gd name="T12" fmla="*/ 2 w 2"/>
                <a:gd name="T13" fmla="*/ 20 h 22"/>
                <a:gd name="T14" fmla="*/ 2 w 2"/>
                <a:gd name="T15" fmla="*/ 20 h 22"/>
                <a:gd name="T16" fmla="*/ 0 w 2"/>
                <a:gd name="T17" fmla="*/ 22 h 22"/>
                <a:gd name="T18" fmla="*/ 0 w 2"/>
                <a:gd name="T19" fmla="*/ 22 h 22"/>
                <a:gd name="T20" fmla="*/ 0 w 2"/>
                <a:gd name="T21" fmla="*/ 22 h 22"/>
                <a:gd name="T22" fmla="*/ 0 w 2"/>
                <a:gd name="T23" fmla="*/ 22 h 22"/>
                <a:gd name="T24" fmla="*/ 0 w 2"/>
                <a:gd name="T25" fmla="*/ 16 h 22"/>
                <a:gd name="T26" fmla="*/ 0 w 2"/>
                <a:gd name="T27" fmla="*/ 16 h 22"/>
                <a:gd name="T28" fmla="*/ 0 w 2"/>
                <a:gd name="T29" fmla="*/ 14 h 22"/>
                <a:gd name="T30" fmla="*/ 0 w 2"/>
                <a:gd name="T31" fmla="*/ 14 h 22"/>
                <a:gd name="T32" fmla="*/ 0 w 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" h="22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" name="Freeform 308"/>
            <p:cNvSpPr>
              <a:spLocks/>
            </p:cNvSpPr>
            <p:nvPr/>
          </p:nvSpPr>
          <p:spPr bwMode="auto">
            <a:xfrm>
              <a:off x="3162" y="263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0 w 2"/>
                <a:gd name="T7" fmla="*/ 8 h 22"/>
                <a:gd name="T8" fmla="*/ 0 w 2"/>
                <a:gd name="T9" fmla="*/ 8 h 22"/>
                <a:gd name="T10" fmla="*/ 2 w 2"/>
                <a:gd name="T11" fmla="*/ 14 h 22"/>
                <a:gd name="T12" fmla="*/ 2 w 2"/>
                <a:gd name="T13" fmla="*/ 20 h 22"/>
                <a:gd name="T14" fmla="*/ 2 w 2"/>
                <a:gd name="T15" fmla="*/ 20 h 22"/>
                <a:gd name="T16" fmla="*/ 0 w 2"/>
                <a:gd name="T17" fmla="*/ 22 h 22"/>
                <a:gd name="T18" fmla="*/ 0 w 2"/>
                <a:gd name="T19" fmla="*/ 22 h 22"/>
                <a:gd name="T20" fmla="*/ 0 w 2"/>
                <a:gd name="T21" fmla="*/ 22 h 22"/>
                <a:gd name="T22" fmla="*/ 0 w 2"/>
                <a:gd name="T23" fmla="*/ 22 h 22"/>
                <a:gd name="T24" fmla="*/ 0 w 2"/>
                <a:gd name="T25" fmla="*/ 16 h 22"/>
                <a:gd name="T26" fmla="*/ 0 w 2"/>
                <a:gd name="T27" fmla="*/ 16 h 22"/>
                <a:gd name="T28" fmla="*/ 0 w 2"/>
                <a:gd name="T29" fmla="*/ 14 h 22"/>
                <a:gd name="T30" fmla="*/ 0 w 2"/>
                <a:gd name="T31" fmla="*/ 14 h 22"/>
                <a:gd name="T32" fmla="*/ 0 w 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" h="22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" name="Freeform 309"/>
            <p:cNvSpPr>
              <a:spLocks noEditPoints="1"/>
            </p:cNvSpPr>
            <p:nvPr/>
          </p:nvSpPr>
          <p:spPr bwMode="auto">
            <a:xfrm>
              <a:off x="3090" y="2662"/>
              <a:ext cx="102" cy="68"/>
            </a:xfrm>
            <a:custGeom>
              <a:avLst/>
              <a:gdLst>
                <a:gd name="T0" fmla="*/ 4 w 102"/>
                <a:gd name="T1" fmla="*/ 56 h 68"/>
                <a:gd name="T2" fmla="*/ 10 w 102"/>
                <a:gd name="T3" fmla="*/ 44 h 68"/>
                <a:gd name="T4" fmla="*/ 84 w 102"/>
                <a:gd name="T5" fmla="*/ 20 h 68"/>
                <a:gd name="T6" fmla="*/ 10 w 102"/>
                <a:gd name="T7" fmla="*/ 6 h 68"/>
                <a:gd name="T8" fmla="*/ 22 w 102"/>
                <a:gd name="T9" fmla="*/ 4 h 68"/>
                <a:gd name="T10" fmla="*/ 102 w 102"/>
                <a:gd name="T11" fmla="*/ 0 h 68"/>
                <a:gd name="T12" fmla="*/ 100 w 102"/>
                <a:gd name="T13" fmla="*/ 2 h 68"/>
                <a:gd name="T14" fmla="*/ 86 w 102"/>
                <a:gd name="T15" fmla="*/ 14 h 68"/>
                <a:gd name="T16" fmla="*/ 84 w 102"/>
                <a:gd name="T17" fmla="*/ 16 h 68"/>
                <a:gd name="T18" fmla="*/ 82 w 102"/>
                <a:gd name="T19" fmla="*/ 20 h 68"/>
                <a:gd name="T20" fmla="*/ 80 w 102"/>
                <a:gd name="T21" fmla="*/ 20 h 68"/>
                <a:gd name="T22" fmla="*/ 78 w 102"/>
                <a:gd name="T23" fmla="*/ 28 h 68"/>
                <a:gd name="T24" fmla="*/ 76 w 102"/>
                <a:gd name="T25" fmla="*/ 34 h 68"/>
                <a:gd name="T26" fmla="*/ 78 w 102"/>
                <a:gd name="T27" fmla="*/ 52 h 68"/>
                <a:gd name="T28" fmla="*/ 82 w 102"/>
                <a:gd name="T29" fmla="*/ 64 h 68"/>
                <a:gd name="T30" fmla="*/ 84 w 102"/>
                <a:gd name="T31" fmla="*/ 68 h 68"/>
                <a:gd name="T32" fmla="*/ 78 w 102"/>
                <a:gd name="T33" fmla="*/ 64 h 68"/>
                <a:gd name="T34" fmla="*/ 58 w 102"/>
                <a:gd name="T35" fmla="*/ 50 h 68"/>
                <a:gd name="T36" fmla="*/ 34 w 102"/>
                <a:gd name="T37" fmla="*/ 46 h 68"/>
                <a:gd name="T38" fmla="*/ 26 w 102"/>
                <a:gd name="T39" fmla="*/ 46 h 68"/>
                <a:gd name="T40" fmla="*/ 18 w 102"/>
                <a:gd name="T41" fmla="*/ 50 h 68"/>
                <a:gd name="T42" fmla="*/ 18 w 102"/>
                <a:gd name="T43" fmla="*/ 50 h 68"/>
                <a:gd name="T44" fmla="*/ 16 w 102"/>
                <a:gd name="T45" fmla="*/ 52 h 68"/>
                <a:gd name="T46" fmla="*/ 10 w 102"/>
                <a:gd name="T47" fmla="*/ 60 h 68"/>
                <a:gd name="T48" fmla="*/ 8 w 102"/>
                <a:gd name="T49" fmla="*/ 60 h 68"/>
                <a:gd name="T50" fmla="*/ 4 w 102"/>
                <a:gd name="T51" fmla="*/ 56 h 68"/>
                <a:gd name="T52" fmla="*/ 0 w 102"/>
                <a:gd name="T53" fmla="*/ 50 h 68"/>
                <a:gd name="T54" fmla="*/ 6 w 102"/>
                <a:gd name="T55" fmla="*/ 48 h 68"/>
                <a:gd name="T56" fmla="*/ 8 w 102"/>
                <a:gd name="T57" fmla="*/ 46 h 68"/>
                <a:gd name="T58" fmla="*/ 10 w 102"/>
                <a:gd name="T59" fmla="*/ 46 h 68"/>
                <a:gd name="T60" fmla="*/ 16 w 102"/>
                <a:gd name="T61" fmla="*/ 44 h 68"/>
                <a:gd name="T62" fmla="*/ 18 w 102"/>
                <a:gd name="T63" fmla="*/ 40 h 68"/>
                <a:gd name="T64" fmla="*/ 18 w 102"/>
                <a:gd name="T65" fmla="*/ 38 h 68"/>
                <a:gd name="T66" fmla="*/ 18 w 102"/>
                <a:gd name="T67" fmla="*/ 38 h 68"/>
                <a:gd name="T68" fmla="*/ 12 w 102"/>
                <a:gd name="T69" fmla="*/ 36 h 68"/>
                <a:gd name="T70" fmla="*/ 6 w 102"/>
                <a:gd name="T71" fmla="*/ 38 h 68"/>
                <a:gd name="T72" fmla="*/ 4 w 102"/>
                <a:gd name="T73" fmla="*/ 38 h 68"/>
                <a:gd name="T74" fmla="*/ 0 w 102"/>
                <a:gd name="T75" fmla="*/ 38 h 68"/>
                <a:gd name="T76" fmla="*/ 0 w 102"/>
                <a:gd name="T77" fmla="*/ 36 h 68"/>
                <a:gd name="T78" fmla="*/ 0 w 102"/>
                <a:gd name="T79" fmla="*/ 34 h 68"/>
                <a:gd name="T80" fmla="*/ 8 w 102"/>
                <a:gd name="T81" fmla="*/ 14 h 68"/>
                <a:gd name="T82" fmla="*/ 12 w 102"/>
                <a:gd name="T83" fmla="*/ 8 h 68"/>
                <a:gd name="T84" fmla="*/ 16 w 102"/>
                <a:gd name="T85" fmla="*/ 6 h 68"/>
                <a:gd name="T86" fmla="*/ 22 w 102"/>
                <a:gd name="T87" fmla="*/ 6 h 68"/>
                <a:gd name="T88" fmla="*/ 38 w 102"/>
                <a:gd name="T89" fmla="*/ 4 h 68"/>
                <a:gd name="T90" fmla="*/ 54 w 102"/>
                <a:gd name="T91" fmla="*/ 4 h 68"/>
                <a:gd name="T92" fmla="*/ 64 w 102"/>
                <a:gd name="T93" fmla="*/ 2 h 68"/>
                <a:gd name="T94" fmla="*/ 72 w 102"/>
                <a:gd name="T95" fmla="*/ 2 h 68"/>
                <a:gd name="T96" fmla="*/ 82 w 102"/>
                <a:gd name="T97" fmla="*/ 2 h 68"/>
                <a:gd name="T98" fmla="*/ 100 w 102"/>
                <a:gd name="T99" fmla="*/ 0 h 68"/>
                <a:gd name="T100" fmla="*/ 102 w 10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" h="68">
                  <a:moveTo>
                    <a:pt x="4" y="56"/>
                  </a:moveTo>
                  <a:lnTo>
                    <a:pt x="4" y="56"/>
                  </a:lnTo>
                  <a:close/>
                  <a:moveTo>
                    <a:pt x="10" y="44"/>
                  </a:moveTo>
                  <a:lnTo>
                    <a:pt x="10" y="44"/>
                  </a:lnTo>
                  <a:close/>
                  <a:moveTo>
                    <a:pt x="18" y="40"/>
                  </a:moveTo>
                  <a:lnTo>
                    <a:pt x="18" y="40"/>
                  </a:lnTo>
                  <a:close/>
                  <a:moveTo>
                    <a:pt x="84" y="20"/>
                  </a:moveTo>
                  <a:lnTo>
                    <a:pt x="84" y="20"/>
                  </a:lnTo>
                  <a:close/>
                  <a:moveTo>
                    <a:pt x="10" y="6"/>
                  </a:moveTo>
                  <a:lnTo>
                    <a:pt x="10" y="6"/>
                  </a:lnTo>
                  <a:close/>
                  <a:moveTo>
                    <a:pt x="16" y="6"/>
                  </a:moveTo>
                  <a:lnTo>
                    <a:pt x="16" y="6"/>
                  </a:lnTo>
                  <a:close/>
                  <a:moveTo>
                    <a:pt x="22" y="4"/>
                  </a:moveTo>
                  <a:lnTo>
                    <a:pt x="22" y="4"/>
                  </a:lnTo>
                  <a:close/>
                  <a:moveTo>
                    <a:pt x="102" y="0"/>
                  </a:moveTo>
                  <a:lnTo>
                    <a:pt x="102" y="0"/>
                  </a:lnTo>
                  <a:lnTo>
                    <a:pt x="100" y="2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8" y="52"/>
                  </a:lnTo>
                  <a:lnTo>
                    <a:pt x="80" y="62"/>
                  </a:lnTo>
                  <a:lnTo>
                    <a:pt x="82" y="64"/>
                  </a:lnTo>
                  <a:lnTo>
                    <a:pt x="84" y="68"/>
                  </a:lnTo>
                  <a:lnTo>
                    <a:pt x="80" y="66"/>
                  </a:lnTo>
                  <a:lnTo>
                    <a:pt x="78" y="64"/>
                  </a:lnTo>
                  <a:lnTo>
                    <a:pt x="66" y="56"/>
                  </a:lnTo>
                  <a:lnTo>
                    <a:pt x="58" y="50"/>
                  </a:lnTo>
                  <a:lnTo>
                    <a:pt x="52" y="48"/>
                  </a:lnTo>
                  <a:lnTo>
                    <a:pt x="34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8" y="4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8" name="Freeform 310"/>
            <p:cNvSpPr>
              <a:spLocks/>
            </p:cNvSpPr>
            <p:nvPr/>
          </p:nvSpPr>
          <p:spPr bwMode="auto">
            <a:xfrm>
              <a:off x="3094" y="271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9" name="Line 311"/>
            <p:cNvSpPr>
              <a:spLocks noChangeShapeType="1"/>
            </p:cNvSpPr>
            <p:nvPr/>
          </p:nvSpPr>
          <p:spPr bwMode="auto">
            <a:xfrm>
              <a:off x="3100" y="27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" name="Line 312"/>
            <p:cNvSpPr>
              <a:spLocks noChangeShapeType="1"/>
            </p:cNvSpPr>
            <p:nvPr/>
          </p:nvSpPr>
          <p:spPr bwMode="auto">
            <a:xfrm>
              <a:off x="3108" y="270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1" name="Line 313"/>
            <p:cNvSpPr>
              <a:spLocks noChangeShapeType="1"/>
            </p:cNvSpPr>
            <p:nvPr/>
          </p:nvSpPr>
          <p:spPr bwMode="auto">
            <a:xfrm>
              <a:off x="3174" y="268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2" name="Line 314"/>
            <p:cNvSpPr>
              <a:spLocks noChangeShapeType="1"/>
            </p:cNvSpPr>
            <p:nvPr/>
          </p:nvSpPr>
          <p:spPr bwMode="auto">
            <a:xfrm>
              <a:off x="3100" y="26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3" name="Line 315"/>
            <p:cNvSpPr>
              <a:spLocks noChangeShapeType="1"/>
            </p:cNvSpPr>
            <p:nvPr/>
          </p:nvSpPr>
          <p:spPr bwMode="auto">
            <a:xfrm>
              <a:off x="3106" y="26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4" name="Line 316"/>
            <p:cNvSpPr>
              <a:spLocks noChangeShapeType="1"/>
            </p:cNvSpPr>
            <p:nvPr/>
          </p:nvSpPr>
          <p:spPr bwMode="auto">
            <a:xfrm>
              <a:off x="3112" y="266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5" name="Freeform 317"/>
            <p:cNvSpPr>
              <a:spLocks/>
            </p:cNvSpPr>
            <p:nvPr/>
          </p:nvSpPr>
          <p:spPr bwMode="auto">
            <a:xfrm>
              <a:off x="3090" y="2662"/>
              <a:ext cx="102" cy="68"/>
            </a:xfrm>
            <a:custGeom>
              <a:avLst/>
              <a:gdLst>
                <a:gd name="T0" fmla="*/ 102 w 102"/>
                <a:gd name="T1" fmla="*/ 0 h 68"/>
                <a:gd name="T2" fmla="*/ 100 w 102"/>
                <a:gd name="T3" fmla="*/ 2 h 68"/>
                <a:gd name="T4" fmla="*/ 84 w 102"/>
                <a:gd name="T5" fmla="*/ 14 h 68"/>
                <a:gd name="T6" fmla="*/ 84 w 102"/>
                <a:gd name="T7" fmla="*/ 18 h 68"/>
                <a:gd name="T8" fmla="*/ 82 w 102"/>
                <a:gd name="T9" fmla="*/ 20 h 68"/>
                <a:gd name="T10" fmla="*/ 80 w 102"/>
                <a:gd name="T11" fmla="*/ 24 h 68"/>
                <a:gd name="T12" fmla="*/ 78 w 102"/>
                <a:gd name="T13" fmla="*/ 30 h 68"/>
                <a:gd name="T14" fmla="*/ 76 w 102"/>
                <a:gd name="T15" fmla="*/ 40 h 68"/>
                <a:gd name="T16" fmla="*/ 80 w 102"/>
                <a:gd name="T17" fmla="*/ 62 h 68"/>
                <a:gd name="T18" fmla="*/ 82 w 102"/>
                <a:gd name="T19" fmla="*/ 64 h 68"/>
                <a:gd name="T20" fmla="*/ 80 w 102"/>
                <a:gd name="T21" fmla="*/ 66 h 68"/>
                <a:gd name="T22" fmla="*/ 66 w 102"/>
                <a:gd name="T23" fmla="*/ 56 h 68"/>
                <a:gd name="T24" fmla="*/ 52 w 102"/>
                <a:gd name="T25" fmla="*/ 48 h 68"/>
                <a:gd name="T26" fmla="*/ 34 w 102"/>
                <a:gd name="T27" fmla="*/ 46 h 68"/>
                <a:gd name="T28" fmla="*/ 24 w 102"/>
                <a:gd name="T29" fmla="*/ 48 h 68"/>
                <a:gd name="T30" fmla="*/ 18 w 102"/>
                <a:gd name="T31" fmla="*/ 50 h 68"/>
                <a:gd name="T32" fmla="*/ 18 w 102"/>
                <a:gd name="T33" fmla="*/ 50 h 68"/>
                <a:gd name="T34" fmla="*/ 12 w 102"/>
                <a:gd name="T35" fmla="*/ 56 h 68"/>
                <a:gd name="T36" fmla="*/ 10 w 102"/>
                <a:gd name="T37" fmla="*/ 62 h 68"/>
                <a:gd name="T38" fmla="*/ 6 w 102"/>
                <a:gd name="T39" fmla="*/ 58 h 68"/>
                <a:gd name="T40" fmla="*/ 2 w 102"/>
                <a:gd name="T41" fmla="*/ 54 h 68"/>
                <a:gd name="T42" fmla="*/ 0 w 102"/>
                <a:gd name="T43" fmla="*/ 50 h 68"/>
                <a:gd name="T44" fmla="*/ 6 w 102"/>
                <a:gd name="T45" fmla="*/ 48 h 68"/>
                <a:gd name="T46" fmla="*/ 8 w 102"/>
                <a:gd name="T47" fmla="*/ 46 h 68"/>
                <a:gd name="T48" fmla="*/ 10 w 102"/>
                <a:gd name="T49" fmla="*/ 46 h 68"/>
                <a:gd name="T50" fmla="*/ 16 w 102"/>
                <a:gd name="T51" fmla="*/ 44 h 68"/>
                <a:gd name="T52" fmla="*/ 18 w 102"/>
                <a:gd name="T53" fmla="*/ 40 h 68"/>
                <a:gd name="T54" fmla="*/ 18 w 102"/>
                <a:gd name="T55" fmla="*/ 38 h 68"/>
                <a:gd name="T56" fmla="*/ 18 w 102"/>
                <a:gd name="T57" fmla="*/ 36 h 68"/>
                <a:gd name="T58" fmla="*/ 8 w 102"/>
                <a:gd name="T59" fmla="*/ 38 h 68"/>
                <a:gd name="T60" fmla="*/ 6 w 102"/>
                <a:gd name="T61" fmla="*/ 38 h 68"/>
                <a:gd name="T62" fmla="*/ 2 w 102"/>
                <a:gd name="T63" fmla="*/ 38 h 68"/>
                <a:gd name="T64" fmla="*/ 0 w 102"/>
                <a:gd name="T65" fmla="*/ 36 h 68"/>
                <a:gd name="T66" fmla="*/ 0 w 102"/>
                <a:gd name="T67" fmla="*/ 36 h 68"/>
                <a:gd name="T68" fmla="*/ 0 w 102"/>
                <a:gd name="T69" fmla="*/ 28 h 68"/>
                <a:gd name="T70" fmla="*/ 8 w 102"/>
                <a:gd name="T71" fmla="*/ 14 h 68"/>
                <a:gd name="T72" fmla="*/ 12 w 102"/>
                <a:gd name="T73" fmla="*/ 8 h 68"/>
                <a:gd name="T74" fmla="*/ 18 w 102"/>
                <a:gd name="T75" fmla="*/ 6 h 68"/>
                <a:gd name="T76" fmla="*/ 30 w 102"/>
                <a:gd name="T77" fmla="*/ 6 h 68"/>
                <a:gd name="T78" fmla="*/ 48 w 102"/>
                <a:gd name="T79" fmla="*/ 4 h 68"/>
                <a:gd name="T80" fmla="*/ 54 w 102"/>
                <a:gd name="T81" fmla="*/ 4 h 68"/>
                <a:gd name="T82" fmla="*/ 68 w 102"/>
                <a:gd name="T83" fmla="*/ 2 h 68"/>
                <a:gd name="T84" fmla="*/ 76 w 102"/>
                <a:gd name="T85" fmla="*/ 2 h 68"/>
                <a:gd name="T86" fmla="*/ 82 w 102"/>
                <a:gd name="T87" fmla="*/ 2 h 68"/>
                <a:gd name="T88" fmla="*/ 100 w 102"/>
                <a:gd name="T89" fmla="*/ 0 h 68"/>
                <a:gd name="T90" fmla="*/ 102 w 102"/>
                <a:gd name="T91" fmla="*/ 0 h 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2" h="68">
                  <a:moveTo>
                    <a:pt x="102" y="0"/>
                  </a:moveTo>
                  <a:lnTo>
                    <a:pt x="102" y="0"/>
                  </a:lnTo>
                  <a:lnTo>
                    <a:pt x="100" y="2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8" y="52"/>
                  </a:lnTo>
                  <a:lnTo>
                    <a:pt x="80" y="62"/>
                  </a:lnTo>
                  <a:lnTo>
                    <a:pt x="82" y="64"/>
                  </a:lnTo>
                  <a:lnTo>
                    <a:pt x="84" y="68"/>
                  </a:lnTo>
                  <a:lnTo>
                    <a:pt x="80" y="66"/>
                  </a:lnTo>
                  <a:lnTo>
                    <a:pt x="78" y="64"/>
                  </a:lnTo>
                  <a:lnTo>
                    <a:pt x="66" y="56"/>
                  </a:lnTo>
                  <a:lnTo>
                    <a:pt x="58" y="50"/>
                  </a:lnTo>
                  <a:lnTo>
                    <a:pt x="52" y="48"/>
                  </a:lnTo>
                  <a:lnTo>
                    <a:pt x="34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8" y="4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100" y="0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6" name="Freeform 318"/>
            <p:cNvSpPr>
              <a:spLocks/>
            </p:cNvSpPr>
            <p:nvPr/>
          </p:nvSpPr>
          <p:spPr bwMode="auto">
            <a:xfrm>
              <a:off x="3084" y="2716"/>
              <a:ext cx="42" cy="48"/>
            </a:xfrm>
            <a:custGeom>
              <a:avLst/>
              <a:gdLst>
                <a:gd name="T0" fmla="*/ 6 w 42"/>
                <a:gd name="T1" fmla="*/ 6 h 48"/>
                <a:gd name="T2" fmla="*/ 6 w 42"/>
                <a:gd name="T3" fmla="*/ 6 h 48"/>
                <a:gd name="T4" fmla="*/ 12 w 42"/>
                <a:gd name="T5" fmla="*/ 12 h 48"/>
                <a:gd name="T6" fmla="*/ 12 w 42"/>
                <a:gd name="T7" fmla="*/ 12 h 48"/>
                <a:gd name="T8" fmla="*/ 16 w 42"/>
                <a:gd name="T9" fmla="*/ 16 h 48"/>
                <a:gd name="T10" fmla="*/ 16 w 42"/>
                <a:gd name="T11" fmla="*/ 16 h 48"/>
                <a:gd name="T12" fmla="*/ 20 w 42"/>
                <a:gd name="T13" fmla="*/ 22 h 48"/>
                <a:gd name="T14" fmla="*/ 20 w 42"/>
                <a:gd name="T15" fmla="*/ 22 h 48"/>
                <a:gd name="T16" fmla="*/ 24 w 42"/>
                <a:gd name="T17" fmla="*/ 24 h 48"/>
                <a:gd name="T18" fmla="*/ 26 w 42"/>
                <a:gd name="T19" fmla="*/ 28 h 48"/>
                <a:gd name="T20" fmla="*/ 26 w 42"/>
                <a:gd name="T21" fmla="*/ 28 h 48"/>
                <a:gd name="T22" fmla="*/ 32 w 42"/>
                <a:gd name="T23" fmla="*/ 34 h 48"/>
                <a:gd name="T24" fmla="*/ 32 w 42"/>
                <a:gd name="T25" fmla="*/ 34 h 48"/>
                <a:gd name="T26" fmla="*/ 36 w 42"/>
                <a:gd name="T27" fmla="*/ 40 h 48"/>
                <a:gd name="T28" fmla="*/ 36 w 42"/>
                <a:gd name="T29" fmla="*/ 40 h 48"/>
                <a:gd name="T30" fmla="*/ 40 w 42"/>
                <a:gd name="T31" fmla="*/ 44 h 48"/>
                <a:gd name="T32" fmla="*/ 42 w 42"/>
                <a:gd name="T33" fmla="*/ 46 h 48"/>
                <a:gd name="T34" fmla="*/ 40 w 42"/>
                <a:gd name="T35" fmla="*/ 48 h 48"/>
                <a:gd name="T36" fmla="*/ 40 w 42"/>
                <a:gd name="T37" fmla="*/ 48 h 48"/>
                <a:gd name="T38" fmla="*/ 36 w 42"/>
                <a:gd name="T39" fmla="*/ 48 h 48"/>
                <a:gd name="T40" fmla="*/ 32 w 42"/>
                <a:gd name="T41" fmla="*/ 48 h 48"/>
                <a:gd name="T42" fmla="*/ 32 w 42"/>
                <a:gd name="T43" fmla="*/ 48 h 48"/>
                <a:gd name="T44" fmla="*/ 28 w 42"/>
                <a:gd name="T45" fmla="*/ 42 h 48"/>
                <a:gd name="T46" fmla="*/ 28 w 42"/>
                <a:gd name="T47" fmla="*/ 42 h 48"/>
                <a:gd name="T48" fmla="*/ 24 w 42"/>
                <a:gd name="T49" fmla="*/ 36 h 48"/>
                <a:gd name="T50" fmla="*/ 24 w 42"/>
                <a:gd name="T51" fmla="*/ 36 h 48"/>
                <a:gd name="T52" fmla="*/ 16 w 42"/>
                <a:gd name="T53" fmla="*/ 26 h 48"/>
                <a:gd name="T54" fmla="*/ 16 w 42"/>
                <a:gd name="T55" fmla="*/ 26 h 48"/>
                <a:gd name="T56" fmla="*/ 6 w 42"/>
                <a:gd name="T57" fmla="*/ 12 h 48"/>
                <a:gd name="T58" fmla="*/ 6 w 42"/>
                <a:gd name="T59" fmla="*/ 12 h 48"/>
                <a:gd name="T60" fmla="*/ 2 w 42"/>
                <a:gd name="T61" fmla="*/ 6 h 48"/>
                <a:gd name="T62" fmla="*/ 0 w 42"/>
                <a:gd name="T63" fmla="*/ 2 h 48"/>
                <a:gd name="T64" fmla="*/ 0 w 42"/>
                <a:gd name="T65" fmla="*/ 0 h 48"/>
                <a:gd name="T66" fmla="*/ 0 w 42"/>
                <a:gd name="T67" fmla="*/ 0 h 48"/>
                <a:gd name="T68" fmla="*/ 0 w 42"/>
                <a:gd name="T69" fmla="*/ 0 h 48"/>
                <a:gd name="T70" fmla="*/ 2 w 42"/>
                <a:gd name="T71" fmla="*/ 0 h 48"/>
                <a:gd name="T72" fmla="*/ 2 w 42"/>
                <a:gd name="T73" fmla="*/ 0 h 48"/>
                <a:gd name="T74" fmla="*/ 4 w 42"/>
                <a:gd name="T75" fmla="*/ 2 h 48"/>
                <a:gd name="T76" fmla="*/ 6 w 42"/>
                <a:gd name="T77" fmla="*/ 6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2" h="48">
                  <a:moveTo>
                    <a:pt x="6" y="6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32" y="34"/>
                  </a:lnTo>
                  <a:lnTo>
                    <a:pt x="36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16" y="26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7" name="Freeform 319"/>
            <p:cNvSpPr>
              <a:spLocks/>
            </p:cNvSpPr>
            <p:nvPr/>
          </p:nvSpPr>
          <p:spPr bwMode="auto">
            <a:xfrm>
              <a:off x="3084" y="2716"/>
              <a:ext cx="42" cy="48"/>
            </a:xfrm>
            <a:custGeom>
              <a:avLst/>
              <a:gdLst>
                <a:gd name="T0" fmla="*/ 6 w 42"/>
                <a:gd name="T1" fmla="*/ 6 h 48"/>
                <a:gd name="T2" fmla="*/ 6 w 42"/>
                <a:gd name="T3" fmla="*/ 6 h 48"/>
                <a:gd name="T4" fmla="*/ 12 w 42"/>
                <a:gd name="T5" fmla="*/ 12 h 48"/>
                <a:gd name="T6" fmla="*/ 12 w 42"/>
                <a:gd name="T7" fmla="*/ 12 h 48"/>
                <a:gd name="T8" fmla="*/ 16 w 42"/>
                <a:gd name="T9" fmla="*/ 16 h 48"/>
                <a:gd name="T10" fmla="*/ 16 w 42"/>
                <a:gd name="T11" fmla="*/ 16 h 48"/>
                <a:gd name="T12" fmla="*/ 20 w 42"/>
                <a:gd name="T13" fmla="*/ 22 h 48"/>
                <a:gd name="T14" fmla="*/ 20 w 42"/>
                <a:gd name="T15" fmla="*/ 22 h 48"/>
                <a:gd name="T16" fmla="*/ 24 w 42"/>
                <a:gd name="T17" fmla="*/ 24 h 48"/>
                <a:gd name="T18" fmla="*/ 26 w 42"/>
                <a:gd name="T19" fmla="*/ 28 h 48"/>
                <a:gd name="T20" fmla="*/ 26 w 42"/>
                <a:gd name="T21" fmla="*/ 28 h 48"/>
                <a:gd name="T22" fmla="*/ 32 w 42"/>
                <a:gd name="T23" fmla="*/ 34 h 48"/>
                <a:gd name="T24" fmla="*/ 32 w 42"/>
                <a:gd name="T25" fmla="*/ 34 h 48"/>
                <a:gd name="T26" fmla="*/ 36 w 42"/>
                <a:gd name="T27" fmla="*/ 40 h 48"/>
                <a:gd name="T28" fmla="*/ 36 w 42"/>
                <a:gd name="T29" fmla="*/ 40 h 48"/>
                <a:gd name="T30" fmla="*/ 40 w 42"/>
                <a:gd name="T31" fmla="*/ 44 h 48"/>
                <a:gd name="T32" fmla="*/ 42 w 42"/>
                <a:gd name="T33" fmla="*/ 46 h 48"/>
                <a:gd name="T34" fmla="*/ 40 w 42"/>
                <a:gd name="T35" fmla="*/ 48 h 48"/>
                <a:gd name="T36" fmla="*/ 40 w 42"/>
                <a:gd name="T37" fmla="*/ 48 h 48"/>
                <a:gd name="T38" fmla="*/ 36 w 42"/>
                <a:gd name="T39" fmla="*/ 48 h 48"/>
                <a:gd name="T40" fmla="*/ 32 w 42"/>
                <a:gd name="T41" fmla="*/ 48 h 48"/>
                <a:gd name="T42" fmla="*/ 32 w 42"/>
                <a:gd name="T43" fmla="*/ 48 h 48"/>
                <a:gd name="T44" fmla="*/ 28 w 42"/>
                <a:gd name="T45" fmla="*/ 42 h 48"/>
                <a:gd name="T46" fmla="*/ 28 w 42"/>
                <a:gd name="T47" fmla="*/ 42 h 48"/>
                <a:gd name="T48" fmla="*/ 24 w 42"/>
                <a:gd name="T49" fmla="*/ 36 h 48"/>
                <a:gd name="T50" fmla="*/ 24 w 42"/>
                <a:gd name="T51" fmla="*/ 36 h 48"/>
                <a:gd name="T52" fmla="*/ 16 w 42"/>
                <a:gd name="T53" fmla="*/ 26 h 48"/>
                <a:gd name="T54" fmla="*/ 16 w 42"/>
                <a:gd name="T55" fmla="*/ 26 h 48"/>
                <a:gd name="T56" fmla="*/ 6 w 42"/>
                <a:gd name="T57" fmla="*/ 12 h 48"/>
                <a:gd name="T58" fmla="*/ 6 w 42"/>
                <a:gd name="T59" fmla="*/ 12 h 48"/>
                <a:gd name="T60" fmla="*/ 2 w 42"/>
                <a:gd name="T61" fmla="*/ 6 h 48"/>
                <a:gd name="T62" fmla="*/ 0 w 42"/>
                <a:gd name="T63" fmla="*/ 2 h 48"/>
                <a:gd name="T64" fmla="*/ 0 w 42"/>
                <a:gd name="T65" fmla="*/ 0 h 48"/>
                <a:gd name="T66" fmla="*/ 0 w 42"/>
                <a:gd name="T67" fmla="*/ 0 h 48"/>
                <a:gd name="T68" fmla="*/ 0 w 42"/>
                <a:gd name="T69" fmla="*/ 0 h 48"/>
                <a:gd name="T70" fmla="*/ 2 w 42"/>
                <a:gd name="T71" fmla="*/ 0 h 48"/>
                <a:gd name="T72" fmla="*/ 2 w 42"/>
                <a:gd name="T73" fmla="*/ 0 h 48"/>
                <a:gd name="T74" fmla="*/ 4 w 42"/>
                <a:gd name="T75" fmla="*/ 2 h 48"/>
                <a:gd name="T76" fmla="*/ 6 w 42"/>
                <a:gd name="T77" fmla="*/ 6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2" h="48">
                  <a:moveTo>
                    <a:pt x="6" y="6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32" y="34"/>
                  </a:lnTo>
                  <a:lnTo>
                    <a:pt x="36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16" y="26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8" name="Freeform 320"/>
            <p:cNvSpPr>
              <a:spLocks/>
            </p:cNvSpPr>
            <p:nvPr/>
          </p:nvSpPr>
          <p:spPr bwMode="auto">
            <a:xfrm>
              <a:off x="3060" y="2688"/>
              <a:ext cx="14" cy="16"/>
            </a:xfrm>
            <a:custGeom>
              <a:avLst/>
              <a:gdLst>
                <a:gd name="T0" fmla="*/ 0 w 14"/>
                <a:gd name="T1" fmla="*/ 0 h 16"/>
                <a:gd name="T2" fmla="*/ 0 w 14"/>
                <a:gd name="T3" fmla="*/ 0 h 16"/>
                <a:gd name="T4" fmla="*/ 0 w 14"/>
                <a:gd name="T5" fmla="*/ 0 h 16"/>
                <a:gd name="T6" fmla="*/ 8 w 14"/>
                <a:gd name="T7" fmla="*/ 10 h 16"/>
                <a:gd name="T8" fmla="*/ 8 w 14"/>
                <a:gd name="T9" fmla="*/ 10 h 16"/>
                <a:gd name="T10" fmla="*/ 10 w 14"/>
                <a:gd name="T11" fmla="*/ 14 h 16"/>
                <a:gd name="T12" fmla="*/ 10 w 14"/>
                <a:gd name="T13" fmla="*/ 14 h 16"/>
                <a:gd name="T14" fmla="*/ 12 w 14"/>
                <a:gd name="T15" fmla="*/ 16 h 16"/>
                <a:gd name="T16" fmla="*/ 12 w 14"/>
                <a:gd name="T17" fmla="*/ 16 h 16"/>
                <a:gd name="T18" fmla="*/ 14 w 14"/>
                <a:gd name="T19" fmla="*/ 16 h 16"/>
                <a:gd name="T20" fmla="*/ 14 w 14"/>
                <a:gd name="T21" fmla="*/ 16 h 16"/>
                <a:gd name="T22" fmla="*/ 14 w 14"/>
                <a:gd name="T23" fmla="*/ 16 h 16"/>
                <a:gd name="T24" fmla="*/ 14 w 14"/>
                <a:gd name="T25" fmla="*/ 16 h 16"/>
                <a:gd name="T26" fmla="*/ 12 w 14"/>
                <a:gd name="T27" fmla="*/ 14 h 16"/>
                <a:gd name="T28" fmla="*/ 10 w 14"/>
                <a:gd name="T29" fmla="*/ 12 h 16"/>
                <a:gd name="T30" fmla="*/ 10 w 14"/>
                <a:gd name="T31" fmla="*/ 12 h 16"/>
                <a:gd name="T32" fmla="*/ 0 w 1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9" name="Freeform 321"/>
            <p:cNvSpPr>
              <a:spLocks/>
            </p:cNvSpPr>
            <p:nvPr/>
          </p:nvSpPr>
          <p:spPr bwMode="auto">
            <a:xfrm>
              <a:off x="3060" y="2688"/>
              <a:ext cx="14" cy="16"/>
            </a:xfrm>
            <a:custGeom>
              <a:avLst/>
              <a:gdLst>
                <a:gd name="T0" fmla="*/ 0 w 14"/>
                <a:gd name="T1" fmla="*/ 0 h 16"/>
                <a:gd name="T2" fmla="*/ 0 w 14"/>
                <a:gd name="T3" fmla="*/ 0 h 16"/>
                <a:gd name="T4" fmla="*/ 0 w 14"/>
                <a:gd name="T5" fmla="*/ 0 h 16"/>
                <a:gd name="T6" fmla="*/ 8 w 14"/>
                <a:gd name="T7" fmla="*/ 10 h 16"/>
                <a:gd name="T8" fmla="*/ 8 w 14"/>
                <a:gd name="T9" fmla="*/ 10 h 16"/>
                <a:gd name="T10" fmla="*/ 10 w 14"/>
                <a:gd name="T11" fmla="*/ 14 h 16"/>
                <a:gd name="T12" fmla="*/ 10 w 14"/>
                <a:gd name="T13" fmla="*/ 14 h 16"/>
                <a:gd name="T14" fmla="*/ 12 w 14"/>
                <a:gd name="T15" fmla="*/ 16 h 16"/>
                <a:gd name="T16" fmla="*/ 12 w 14"/>
                <a:gd name="T17" fmla="*/ 16 h 16"/>
                <a:gd name="T18" fmla="*/ 14 w 14"/>
                <a:gd name="T19" fmla="*/ 16 h 16"/>
                <a:gd name="T20" fmla="*/ 14 w 14"/>
                <a:gd name="T21" fmla="*/ 16 h 16"/>
                <a:gd name="T22" fmla="*/ 14 w 14"/>
                <a:gd name="T23" fmla="*/ 16 h 16"/>
                <a:gd name="T24" fmla="*/ 14 w 14"/>
                <a:gd name="T25" fmla="*/ 16 h 16"/>
                <a:gd name="T26" fmla="*/ 12 w 14"/>
                <a:gd name="T27" fmla="*/ 14 h 16"/>
                <a:gd name="T28" fmla="*/ 10 w 14"/>
                <a:gd name="T29" fmla="*/ 12 h 16"/>
                <a:gd name="T30" fmla="*/ 10 w 14"/>
                <a:gd name="T31" fmla="*/ 12 h 16"/>
                <a:gd name="T32" fmla="*/ 0 w 1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0" name="Freeform 322"/>
            <p:cNvSpPr>
              <a:spLocks noEditPoints="1"/>
            </p:cNvSpPr>
            <p:nvPr/>
          </p:nvSpPr>
          <p:spPr bwMode="auto">
            <a:xfrm>
              <a:off x="3018" y="2710"/>
              <a:ext cx="64" cy="58"/>
            </a:xfrm>
            <a:custGeom>
              <a:avLst/>
              <a:gdLst>
                <a:gd name="T0" fmla="*/ 16 w 64"/>
                <a:gd name="T1" fmla="*/ 58 h 58"/>
                <a:gd name="T2" fmla="*/ 14 w 64"/>
                <a:gd name="T3" fmla="*/ 56 h 58"/>
                <a:gd name="T4" fmla="*/ 54 w 64"/>
                <a:gd name="T5" fmla="*/ 2 h 58"/>
                <a:gd name="T6" fmla="*/ 64 w 64"/>
                <a:gd name="T7" fmla="*/ 0 h 58"/>
                <a:gd name="T8" fmla="*/ 60 w 64"/>
                <a:gd name="T9" fmla="*/ 4 h 58"/>
                <a:gd name="T10" fmla="*/ 58 w 64"/>
                <a:gd name="T11" fmla="*/ 4 h 58"/>
                <a:gd name="T12" fmla="*/ 58 w 64"/>
                <a:gd name="T13" fmla="*/ 6 h 58"/>
                <a:gd name="T14" fmla="*/ 48 w 64"/>
                <a:gd name="T15" fmla="*/ 18 h 58"/>
                <a:gd name="T16" fmla="*/ 46 w 64"/>
                <a:gd name="T17" fmla="*/ 26 h 58"/>
                <a:gd name="T18" fmla="*/ 46 w 64"/>
                <a:gd name="T19" fmla="*/ 34 h 58"/>
                <a:gd name="T20" fmla="*/ 46 w 64"/>
                <a:gd name="T21" fmla="*/ 34 h 58"/>
                <a:gd name="T22" fmla="*/ 46 w 64"/>
                <a:gd name="T23" fmla="*/ 38 h 58"/>
                <a:gd name="T24" fmla="*/ 46 w 64"/>
                <a:gd name="T25" fmla="*/ 38 h 58"/>
                <a:gd name="T26" fmla="*/ 42 w 64"/>
                <a:gd name="T27" fmla="*/ 36 h 58"/>
                <a:gd name="T28" fmla="*/ 34 w 64"/>
                <a:gd name="T29" fmla="*/ 34 h 58"/>
                <a:gd name="T30" fmla="*/ 32 w 64"/>
                <a:gd name="T31" fmla="*/ 32 h 58"/>
                <a:gd name="T32" fmla="*/ 24 w 64"/>
                <a:gd name="T33" fmla="*/ 34 h 58"/>
                <a:gd name="T34" fmla="*/ 18 w 64"/>
                <a:gd name="T35" fmla="*/ 36 h 58"/>
                <a:gd name="T36" fmla="*/ 16 w 64"/>
                <a:gd name="T37" fmla="*/ 36 h 58"/>
                <a:gd name="T38" fmla="*/ 16 w 64"/>
                <a:gd name="T39" fmla="*/ 36 h 58"/>
                <a:gd name="T40" fmla="*/ 14 w 64"/>
                <a:gd name="T41" fmla="*/ 38 h 58"/>
                <a:gd name="T42" fmla="*/ 12 w 64"/>
                <a:gd name="T43" fmla="*/ 40 h 58"/>
                <a:gd name="T44" fmla="*/ 12 w 64"/>
                <a:gd name="T45" fmla="*/ 40 h 58"/>
                <a:gd name="T46" fmla="*/ 10 w 64"/>
                <a:gd name="T47" fmla="*/ 42 h 58"/>
                <a:gd name="T48" fmla="*/ 10 w 64"/>
                <a:gd name="T49" fmla="*/ 46 h 58"/>
                <a:gd name="T50" fmla="*/ 12 w 64"/>
                <a:gd name="T51" fmla="*/ 54 h 58"/>
                <a:gd name="T52" fmla="*/ 14 w 64"/>
                <a:gd name="T53" fmla="*/ 56 h 58"/>
                <a:gd name="T54" fmla="*/ 14 w 64"/>
                <a:gd name="T55" fmla="*/ 56 h 58"/>
                <a:gd name="T56" fmla="*/ 12 w 64"/>
                <a:gd name="T57" fmla="*/ 56 h 58"/>
                <a:gd name="T58" fmla="*/ 10 w 64"/>
                <a:gd name="T59" fmla="*/ 54 h 58"/>
                <a:gd name="T60" fmla="*/ 10 w 64"/>
                <a:gd name="T61" fmla="*/ 54 h 58"/>
                <a:gd name="T62" fmla="*/ 0 w 64"/>
                <a:gd name="T63" fmla="*/ 34 h 58"/>
                <a:gd name="T64" fmla="*/ 0 w 64"/>
                <a:gd name="T65" fmla="*/ 26 h 58"/>
                <a:gd name="T66" fmla="*/ 0 w 64"/>
                <a:gd name="T67" fmla="*/ 20 h 58"/>
                <a:gd name="T68" fmla="*/ 2 w 64"/>
                <a:gd name="T69" fmla="*/ 16 h 58"/>
                <a:gd name="T70" fmla="*/ 12 w 64"/>
                <a:gd name="T71" fmla="*/ 10 h 58"/>
                <a:gd name="T72" fmla="*/ 20 w 64"/>
                <a:gd name="T73" fmla="*/ 8 h 58"/>
                <a:gd name="T74" fmla="*/ 28 w 64"/>
                <a:gd name="T75" fmla="*/ 6 h 58"/>
                <a:gd name="T76" fmla="*/ 46 w 64"/>
                <a:gd name="T77" fmla="*/ 4 h 58"/>
                <a:gd name="T78" fmla="*/ 54 w 64"/>
                <a:gd name="T79" fmla="*/ 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4" h="58">
                  <a:moveTo>
                    <a:pt x="14" y="56"/>
                  </a:moveTo>
                  <a:lnTo>
                    <a:pt x="16" y="58"/>
                  </a:lnTo>
                  <a:lnTo>
                    <a:pt x="14" y="56"/>
                  </a:lnTo>
                  <a:close/>
                  <a:moveTo>
                    <a:pt x="54" y="2"/>
                  </a:moveTo>
                  <a:lnTo>
                    <a:pt x="54" y="2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2" y="10"/>
                  </a:lnTo>
                  <a:lnTo>
                    <a:pt x="48" y="18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EDD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1" name="Freeform 323"/>
            <p:cNvSpPr>
              <a:spLocks/>
            </p:cNvSpPr>
            <p:nvPr/>
          </p:nvSpPr>
          <p:spPr bwMode="auto">
            <a:xfrm>
              <a:off x="3032" y="2766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" name="Freeform 324"/>
            <p:cNvSpPr>
              <a:spLocks/>
            </p:cNvSpPr>
            <p:nvPr/>
          </p:nvSpPr>
          <p:spPr bwMode="auto">
            <a:xfrm>
              <a:off x="3018" y="2710"/>
              <a:ext cx="64" cy="56"/>
            </a:xfrm>
            <a:custGeom>
              <a:avLst/>
              <a:gdLst>
                <a:gd name="T0" fmla="*/ 54 w 64"/>
                <a:gd name="T1" fmla="*/ 2 h 56"/>
                <a:gd name="T2" fmla="*/ 64 w 64"/>
                <a:gd name="T3" fmla="*/ 0 h 56"/>
                <a:gd name="T4" fmla="*/ 60 w 64"/>
                <a:gd name="T5" fmla="*/ 4 h 56"/>
                <a:gd name="T6" fmla="*/ 58 w 64"/>
                <a:gd name="T7" fmla="*/ 4 h 56"/>
                <a:gd name="T8" fmla="*/ 58 w 64"/>
                <a:gd name="T9" fmla="*/ 6 h 56"/>
                <a:gd name="T10" fmla="*/ 48 w 64"/>
                <a:gd name="T11" fmla="*/ 18 h 56"/>
                <a:gd name="T12" fmla="*/ 46 w 64"/>
                <a:gd name="T13" fmla="*/ 26 h 56"/>
                <a:gd name="T14" fmla="*/ 46 w 64"/>
                <a:gd name="T15" fmla="*/ 34 h 56"/>
                <a:gd name="T16" fmla="*/ 46 w 64"/>
                <a:gd name="T17" fmla="*/ 34 h 56"/>
                <a:gd name="T18" fmla="*/ 46 w 64"/>
                <a:gd name="T19" fmla="*/ 38 h 56"/>
                <a:gd name="T20" fmla="*/ 46 w 64"/>
                <a:gd name="T21" fmla="*/ 38 h 56"/>
                <a:gd name="T22" fmla="*/ 42 w 64"/>
                <a:gd name="T23" fmla="*/ 36 h 56"/>
                <a:gd name="T24" fmla="*/ 34 w 64"/>
                <a:gd name="T25" fmla="*/ 34 h 56"/>
                <a:gd name="T26" fmla="*/ 32 w 64"/>
                <a:gd name="T27" fmla="*/ 32 h 56"/>
                <a:gd name="T28" fmla="*/ 24 w 64"/>
                <a:gd name="T29" fmla="*/ 34 h 56"/>
                <a:gd name="T30" fmla="*/ 18 w 64"/>
                <a:gd name="T31" fmla="*/ 36 h 56"/>
                <a:gd name="T32" fmla="*/ 16 w 64"/>
                <a:gd name="T33" fmla="*/ 36 h 56"/>
                <a:gd name="T34" fmla="*/ 16 w 64"/>
                <a:gd name="T35" fmla="*/ 36 h 56"/>
                <a:gd name="T36" fmla="*/ 14 w 64"/>
                <a:gd name="T37" fmla="*/ 38 h 56"/>
                <a:gd name="T38" fmla="*/ 12 w 64"/>
                <a:gd name="T39" fmla="*/ 40 h 56"/>
                <a:gd name="T40" fmla="*/ 12 w 64"/>
                <a:gd name="T41" fmla="*/ 40 h 56"/>
                <a:gd name="T42" fmla="*/ 10 w 64"/>
                <a:gd name="T43" fmla="*/ 42 h 56"/>
                <a:gd name="T44" fmla="*/ 10 w 64"/>
                <a:gd name="T45" fmla="*/ 46 h 56"/>
                <a:gd name="T46" fmla="*/ 12 w 64"/>
                <a:gd name="T47" fmla="*/ 54 h 56"/>
                <a:gd name="T48" fmla="*/ 14 w 64"/>
                <a:gd name="T49" fmla="*/ 56 h 56"/>
                <a:gd name="T50" fmla="*/ 14 w 64"/>
                <a:gd name="T51" fmla="*/ 56 h 56"/>
                <a:gd name="T52" fmla="*/ 12 w 64"/>
                <a:gd name="T53" fmla="*/ 56 h 56"/>
                <a:gd name="T54" fmla="*/ 10 w 64"/>
                <a:gd name="T55" fmla="*/ 54 h 56"/>
                <a:gd name="T56" fmla="*/ 10 w 64"/>
                <a:gd name="T57" fmla="*/ 54 h 56"/>
                <a:gd name="T58" fmla="*/ 0 w 64"/>
                <a:gd name="T59" fmla="*/ 34 h 56"/>
                <a:gd name="T60" fmla="*/ 0 w 64"/>
                <a:gd name="T61" fmla="*/ 26 h 56"/>
                <a:gd name="T62" fmla="*/ 0 w 64"/>
                <a:gd name="T63" fmla="*/ 20 h 56"/>
                <a:gd name="T64" fmla="*/ 2 w 64"/>
                <a:gd name="T65" fmla="*/ 16 h 56"/>
                <a:gd name="T66" fmla="*/ 12 w 64"/>
                <a:gd name="T67" fmla="*/ 10 h 56"/>
                <a:gd name="T68" fmla="*/ 20 w 64"/>
                <a:gd name="T69" fmla="*/ 8 h 56"/>
                <a:gd name="T70" fmla="*/ 28 w 64"/>
                <a:gd name="T71" fmla="*/ 6 h 56"/>
                <a:gd name="T72" fmla="*/ 46 w 64"/>
                <a:gd name="T73" fmla="*/ 4 h 56"/>
                <a:gd name="T74" fmla="*/ 54 w 64"/>
                <a:gd name="T75" fmla="*/ 2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56">
                  <a:moveTo>
                    <a:pt x="54" y="2"/>
                  </a:moveTo>
                  <a:lnTo>
                    <a:pt x="54" y="2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2" y="10"/>
                  </a:lnTo>
                  <a:lnTo>
                    <a:pt x="48" y="18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3" name="Freeform 325"/>
            <p:cNvSpPr>
              <a:spLocks/>
            </p:cNvSpPr>
            <p:nvPr/>
          </p:nvSpPr>
          <p:spPr bwMode="auto">
            <a:xfrm>
              <a:off x="3098" y="2496"/>
              <a:ext cx="54" cy="6"/>
            </a:xfrm>
            <a:custGeom>
              <a:avLst/>
              <a:gdLst>
                <a:gd name="T0" fmla="*/ 54 w 54"/>
                <a:gd name="T1" fmla="*/ 2 h 6"/>
                <a:gd name="T2" fmla="*/ 54 w 54"/>
                <a:gd name="T3" fmla="*/ 2 h 6"/>
                <a:gd name="T4" fmla="*/ 52 w 54"/>
                <a:gd name="T5" fmla="*/ 4 h 6"/>
                <a:gd name="T6" fmla="*/ 52 w 54"/>
                <a:gd name="T7" fmla="*/ 4 h 6"/>
                <a:gd name="T8" fmla="*/ 44 w 54"/>
                <a:gd name="T9" fmla="*/ 6 h 6"/>
                <a:gd name="T10" fmla="*/ 34 w 54"/>
                <a:gd name="T11" fmla="*/ 6 h 6"/>
                <a:gd name="T12" fmla="*/ 34 w 54"/>
                <a:gd name="T13" fmla="*/ 6 h 6"/>
                <a:gd name="T14" fmla="*/ 28 w 54"/>
                <a:gd name="T15" fmla="*/ 6 h 6"/>
                <a:gd name="T16" fmla="*/ 28 w 54"/>
                <a:gd name="T17" fmla="*/ 6 h 6"/>
                <a:gd name="T18" fmla="*/ 18 w 54"/>
                <a:gd name="T19" fmla="*/ 4 h 6"/>
                <a:gd name="T20" fmla="*/ 18 w 54"/>
                <a:gd name="T21" fmla="*/ 4 h 6"/>
                <a:gd name="T22" fmla="*/ 10 w 54"/>
                <a:gd name="T23" fmla="*/ 6 h 6"/>
                <a:gd name="T24" fmla="*/ 0 w 54"/>
                <a:gd name="T25" fmla="*/ 6 h 6"/>
                <a:gd name="T26" fmla="*/ 0 w 54"/>
                <a:gd name="T27" fmla="*/ 6 h 6"/>
                <a:gd name="T28" fmla="*/ 2 w 54"/>
                <a:gd name="T29" fmla="*/ 6 h 6"/>
                <a:gd name="T30" fmla="*/ 2 w 54"/>
                <a:gd name="T31" fmla="*/ 6 h 6"/>
                <a:gd name="T32" fmla="*/ 2 w 54"/>
                <a:gd name="T33" fmla="*/ 6 h 6"/>
                <a:gd name="T34" fmla="*/ 2 w 54"/>
                <a:gd name="T35" fmla="*/ 6 h 6"/>
                <a:gd name="T36" fmla="*/ 6 w 54"/>
                <a:gd name="T37" fmla="*/ 4 h 6"/>
                <a:gd name="T38" fmla="*/ 6 w 54"/>
                <a:gd name="T39" fmla="*/ 4 h 6"/>
                <a:gd name="T40" fmla="*/ 12 w 54"/>
                <a:gd name="T41" fmla="*/ 2 h 6"/>
                <a:gd name="T42" fmla="*/ 20 w 54"/>
                <a:gd name="T43" fmla="*/ 0 h 6"/>
                <a:gd name="T44" fmla="*/ 20 w 54"/>
                <a:gd name="T45" fmla="*/ 0 h 6"/>
                <a:gd name="T46" fmla="*/ 40 w 54"/>
                <a:gd name="T47" fmla="*/ 2 h 6"/>
                <a:gd name="T48" fmla="*/ 40 w 54"/>
                <a:gd name="T49" fmla="*/ 2 h 6"/>
                <a:gd name="T50" fmla="*/ 54 w 54"/>
                <a:gd name="T51" fmla="*/ 2 h 6"/>
                <a:gd name="T52" fmla="*/ 54 w 54"/>
                <a:gd name="T53" fmla="*/ 2 h 6"/>
                <a:gd name="T54" fmla="*/ 54 w 54"/>
                <a:gd name="T55" fmla="*/ 2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6">
                  <a:moveTo>
                    <a:pt x="54" y="2"/>
                  </a:moveTo>
                  <a:lnTo>
                    <a:pt x="54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40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4" name="Freeform 326"/>
            <p:cNvSpPr>
              <a:spLocks/>
            </p:cNvSpPr>
            <p:nvPr/>
          </p:nvSpPr>
          <p:spPr bwMode="auto">
            <a:xfrm>
              <a:off x="3098" y="2496"/>
              <a:ext cx="54" cy="6"/>
            </a:xfrm>
            <a:custGeom>
              <a:avLst/>
              <a:gdLst>
                <a:gd name="T0" fmla="*/ 54 w 54"/>
                <a:gd name="T1" fmla="*/ 2 h 6"/>
                <a:gd name="T2" fmla="*/ 54 w 54"/>
                <a:gd name="T3" fmla="*/ 2 h 6"/>
                <a:gd name="T4" fmla="*/ 52 w 54"/>
                <a:gd name="T5" fmla="*/ 4 h 6"/>
                <a:gd name="T6" fmla="*/ 52 w 54"/>
                <a:gd name="T7" fmla="*/ 4 h 6"/>
                <a:gd name="T8" fmla="*/ 44 w 54"/>
                <a:gd name="T9" fmla="*/ 6 h 6"/>
                <a:gd name="T10" fmla="*/ 34 w 54"/>
                <a:gd name="T11" fmla="*/ 6 h 6"/>
                <a:gd name="T12" fmla="*/ 34 w 54"/>
                <a:gd name="T13" fmla="*/ 6 h 6"/>
                <a:gd name="T14" fmla="*/ 28 w 54"/>
                <a:gd name="T15" fmla="*/ 6 h 6"/>
                <a:gd name="T16" fmla="*/ 28 w 54"/>
                <a:gd name="T17" fmla="*/ 6 h 6"/>
                <a:gd name="T18" fmla="*/ 18 w 54"/>
                <a:gd name="T19" fmla="*/ 4 h 6"/>
                <a:gd name="T20" fmla="*/ 18 w 54"/>
                <a:gd name="T21" fmla="*/ 4 h 6"/>
                <a:gd name="T22" fmla="*/ 10 w 54"/>
                <a:gd name="T23" fmla="*/ 6 h 6"/>
                <a:gd name="T24" fmla="*/ 0 w 54"/>
                <a:gd name="T25" fmla="*/ 6 h 6"/>
                <a:gd name="T26" fmla="*/ 0 w 54"/>
                <a:gd name="T27" fmla="*/ 6 h 6"/>
                <a:gd name="T28" fmla="*/ 2 w 54"/>
                <a:gd name="T29" fmla="*/ 6 h 6"/>
                <a:gd name="T30" fmla="*/ 2 w 54"/>
                <a:gd name="T31" fmla="*/ 6 h 6"/>
                <a:gd name="T32" fmla="*/ 2 w 54"/>
                <a:gd name="T33" fmla="*/ 6 h 6"/>
                <a:gd name="T34" fmla="*/ 2 w 54"/>
                <a:gd name="T35" fmla="*/ 6 h 6"/>
                <a:gd name="T36" fmla="*/ 6 w 54"/>
                <a:gd name="T37" fmla="*/ 4 h 6"/>
                <a:gd name="T38" fmla="*/ 6 w 54"/>
                <a:gd name="T39" fmla="*/ 4 h 6"/>
                <a:gd name="T40" fmla="*/ 12 w 54"/>
                <a:gd name="T41" fmla="*/ 2 h 6"/>
                <a:gd name="T42" fmla="*/ 20 w 54"/>
                <a:gd name="T43" fmla="*/ 0 h 6"/>
                <a:gd name="T44" fmla="*/ 20 w 54"/>
                <a:gd name="T45" fmla="*/ 0 h 6"/>
                <a:gd name="T46" fmla="*/ 40 w 54"/>
                <a:gd name="T47" fmla="*/ 2 h 6"/>
                <a:gd name="T48" fmla="*/ 40 w 54"/>
                <a:gd name="T49" fmla="*/ 2 h 6"/>
                <a:gd name="T50" fmla="*/ 54 w 54"/>
                <a:gd name="T51" fmla="*/ 2 h 6"/>
                <a:gd name="T52" fmla="*/ 54 w 54"/>
                <a:gd name="T53" fmla="*/ 2 h 6"/>
                <a:gd name="T54" fmla="*/ 54 w 54"/>
                <a:gd name="T55" fmla="*/ 2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6">
                  <a:moveTo>
                    <a:pt x="54" y="2"/>
                  </a:moveTo>
                  <a:lnTo>
                    <a:pt x="54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40" y="2"/>
                  </a:lnTo>
                  <a:lnTo>
                    <a:pt x="5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5" name="Freeform 327"/>
            <p:cNvSpPr>
              <a:spLocks/>
            </p:cNvSpPr>
            <p:nvPr/>
          </p:nvSpPr>
          <p:spPr bwMode="auto">
            <a:xfrm>
              <a:off x="3130" y="2514"/>
              <a:ext cx="24" cy="4"/>
            </a:xfrm>
            <a:custGeom>
              <a:avLst/>
              <a:gdLst>
                <a:gd name="T0" fmla="*/ 24 w 24"/>
                <a:gd name="T1" fmla="*/ 2 h 4"/>
                <a:gd name="T2" fmla="*/ 24 w 24"/>
                <a:gd name="T3" fmla="*/ 2 h 4"/>
                <a:gd name="T4" fmla="*/ 24 w 24"/>
                <a:gd name="T5" fmla="*/ 2 h 4"/>
                <a:gd name="T6" fmla="*/ 22 w 24"/>
                <a:gd name="T7" fmla="*/ 0 h 4"/>
                <a:gd name="T8" fmla="*/ 22 w 24"/>
                <a:gd name="T9" fmla="*/ 0 h 4"/>
                <a:gd name="T10" fmla="*/ 12 w 24"/>
                <a:gd name="T11" fmla="*/ 0 h 4"/>
                <a:gd name="T12" fmla="*/ 12 w 24"/>
                <a:gd name="T13" fmla="*/ 0 h 4"/>
                <a:gd name="T14" fmla="*/ 6 w 24"/>
                <a:gd name="T15" fmla="*/ 2 h 4"/>
                <a:gd name="T16" fmla="*/ 6 w 24"/>
                <a:gd name="T17" fmla="*/ 2 h 4"/>
                <a:gd name="T18" fmla="*/ 0 w 24"/>
                <a:gd name="T19" fmla="*/ 4 h 4"/>
                <a:gd name="T20" fmla="*/ 0 w 24"/>
                <a:gd name="T21" fmla="*/ 4 h 4"/>
                <a:gd name="T22" fmla="*/ 0 w 24"/>
                <a:gd name="T23" fmla="*/ 4 h 4"/>
                <a:gd name="T24" fmla="*/ 0 w 24"/>
                <a:gd name="T25" fmla="*/ 4 h 4"/>
                <a:gd name="T26" fmla="*/ 4 w 24"/>
                <a:gd name="T27" fmla="*/ 4 h 4"/>
                <a:gd name="T28" fmla="*/ 10 w 24"/>
                <a:gd name="T29" fmla="*/ 4 h 4"/>
                <a:gd name="T30" fmla="*/ 10 w 24"/>
                <a:gd name="T31" fmla="*/ 4 h 4"/>
                <a:gd name="T32" fmla="*/ 14 w 24"/>
                <a:gd name="T33" fmla="*/ 2 h 4"/>
                <a:gd name="T34" fmla="*/ 14 w 24"/>
                <a:gd name="T35" fmla="*/ 2 h 4"/>
                <a:gd name="T36" fmla="*/ 24 w 24"/>
                <a:gd name="T37" fmla="*/ 2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6" name="Freeform 328"/>
            <p:cNvSpPr>
              <a:spLocks/>
            </p:cNvSpPr>
            <p:nvPr/>
          </p:nvSpPr>
          <p:spPr bwMode="auto">
            <a:xfrm>
              <a:off x="3130" y="2514"/>
              <a:ext cx="24" cy="4"/>
            </a:xfrm>
            <a:custGeom>
              <a:avLst/>
              <a:gdLst>
                <a:gd name="T0" fmla="*/ 24 w 24"/>
                <a:gd name="T1" fmla="*/ 2 h 4"/>
                <a:gd name="T2" fmla="*/ 24 w 24"/>
                <a:gd name="T3" fmla="*/ 2 h 4"/>
                <a:gd name="T4" fmla="*/ 24 w 24"/>
                <a:gd name="T5" fmla="*/ 2 h 4"/>
                <a:gd name="T6" fmla="*/ 22 w 24"/>
                <a:gd name="T7" fmla="*/ 0 h 4"/>
                <a:gd name="T8" fmla="*/ 22 w 24"/>
                <a:gd name="T9" fmla="*/ 0 h 4"/>
                <a:gd name="T10" fmla="*/ 12 w 24"/>
                <a:gd name="T11" fmla="*/ 0 h 4"/>
                <a:gd name="T12" fmla="*/ 12 w 24"/>
                <a:gd name="T13" fmla="*/ 0 h 4"/>
                <a:gd name="T14" fmla="*/ 6 w 24"/>
                <a:gd name="T15" fmla="*/ 2 h 4"/>
                <a:gd name="T16" fmla="*/ 6 w 24"/>
                <a:gd name="T17" fmla="*/ 2 h 4"/>
                <a:gd name="T18" fmla="*/ 0 w 24"/>
                <a:gd name="T19" fmla="*/ 4 h 4"/>
                <a:gd name="T20" fmla="*/ 0 w 24"/>
                <a:gd name="T21" fmla="*/ 4 h 4"/>
                <a:gd name="T22" fmla="*/ 0 w 24"/>
                <a:gd name="T23" fmla="*/ 4 h 4"/>
                <a:gd name="T24" fmla="*/ 0 w 24"/>
                <a:gd name="T25" fmla="*/ 4 h 4"/>
                <a:gd name="T26" fmla="*/ 4 w 24"/>
                <a:gd name="T27" fmla="*/ 4 h 4"/>
                <a:gd name="T28" fmla="*/ 10 w 24"/>
                <a:gd name="T29" fmla="*/ 4 h 4"/>
                <a:gd name="T30" fmla="*/ 10 w 24"/>
                <a:gd name="T31" fmla="*/ 4 h 4"/>
                <a:gd name="T32" fmla="*/ 14 w 24"/>
                <a:gd name="T33" fmla="*/ 2 h 4"/>
                <a:gd name="T34" fmla="*/ 14 w 24"/>
                <a:gd name="T35" fmla="*/ 2 h 4"/>
                <a:gd name="T36" fmla="*/ 24 w 24"/>
                <a:gd name="T37" fmla="*/ 2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7" name="Freeform 329"/>
            <p:cNvSpPr>
              <a:spLocks/>
            </p:cNvSpPr>
            <p:nvPr/>
          </p:nvSpPr>
          <p:spPr bwMode="auto">
            <a:xfrm>
              <a:off x="3094" y="2810"/>
              <a:ext cx="206" cy="22"/>
            </a:xfrm>
            <a:custGeom>
              <a:avLst/>
              <a:gdLst>
                <a:gd name="T0" fmla="*/ 206 w 206"/>
                <a:gd name="T1" fmla="*/ 14 h 22"/>
                <a:gd name="T2" fmla="*/ 204 w 206"/>
                <a:gd name="T3" fmla="*/ 16 h 22"/>
                <a:gd name="T4" fmla="*/ 196 w 206"/>
                <a:gd name="T5" fmla="*/ 14 h 22"/>
                <a:gd name="T6" fmla="*/ 188 w 206"/>
                <a:gd name="T7" fmla="*/ 14 h 22"/>
                <a:gd name="T8" fmla="*/ 184 w 206"/>
                <a:gd name="T9" fmla="*/ 16 h 22"/>
                <a:gd name="T10" fmla="*/ 180 w 206"/>
                <a:gd name="T11" fmla="*/ 16 h 22"/>
                <a:gd name="T12" fmla="*/ 178 w 206"/>
                <a:gd name="T13" fmla="*/ 18 h 22"/>
                <a:gd name="T14" fmla="*/ 176 w 206"/>
                <a:gd name="T15" fmla="*/ 18 h 22"/>
                <a:gd name="T16" fmla="*/ 172 w 206"/>
                <a:gd name="T17" fmla="*/ 20 h 22"/>
                <a:gd name="T18" fmla="*/ 162 w 206"/>
                <a:gd name="T19" fmla="*/ 22 h 22"/>
                <a:gd name="T20" fmla="*/ 146 w 206"/>
                <a:gd name="T21" fmla="*/ 20 h 22"/>
                <a:gd name="T22" fmla="*/ 140 w 206"/>
                <a:gd name="T23" fmla="*/ 18 h 22"/>
                <a:gd name="T24" fmla="*/ 118 w 206"/>
                <a:gd name="T25" fmla="*/ 8 h 22"/>
                <a:gd name="T26" fmla="*/ 110 w 206"/>
                <a:gd name="T27" fmla="*/ 8 h 22"/>
                <a:gd name="T28" fmla="*/ 98 w 206"/>
                <a:gd name="T29" fmla="*/ 14 h 22"/>
                <a:gd name="T30" fmla="*/ 92 w 206"/>
                <a:gd name="T31" fmla="*/ 16 h 22"/>
                <a:gd name="T32" fmla="*/ 84 w 206"/>
                <a:gd name="T33" fmla="*/ 20 h 22"/>
                <a:gd name="T34" fmla="*/ 66 w 206"/>
                <a:gd name="T35" fmla="*/ 18 h 22"/>
                <a:gd name="T36" fmla="*/ 46 w 206"/>
                <a:gd name="T37" fmla="*/ 14 h 22"/>
                <a:gd name="T38" fmla="*/ 30 w 206"/>
                <a:gd name="T39" fmla="*/ 12 h 22"/>
                <a:gd name="T40" fmla="*/ 14 w 206"/>
                <a:gd name="T41" fmla="*/ 18 h 22"/>
                <a:gd name="T42" fmla="*/ 6 w 206"/>
                <a:gd name="T43" fmla="*/ 20 h 22"/>
                <a:gd name="T44" fmla="*/ 0 w 206"/>
                <a:gd name="T45" fmla="*/ 20 h 22"/>
                <a:gd name="T46" fmla="*/ 0 w 206"/>
                <a:gd name="T47" fmla="*/ 20 h 22"/>
                <a:gd name="T48" fmla="*/ 2 w 206"/>
                <a:gd name="T49" fmla="*/ 16 h 22"/>
                <a:gd name="T50" fmla="*/ 16 w 206"/>
                <a:gd name="T51" fmla="*/ 8 h 22"/>
                <a:gd name="T52" fmla="*/ 30 w 206"/>
                <a:gd name="T53" fmla="*/ 6 h 22"/>
                <a:gd name="T54" fmla="*/ 46 w 206"/>
                <a:gd name="T55" fmla="*/ 6 h 22"/>
                <a:gd name="T56" fmla="*/ 46 w 206"/>
                <a:gd name="T57" fmla="*/ 6 h 22"/>
                <a:gd name="T58" fmla="*/ 54 w 206"/>
                <a:gd name="T59" fmla="*/ 8 h 22"/>
                <a:gd name="T60" fmla="*/ 56 w 206"/>
                <a:gd name="T61" fmla="*/ 10 h 22"/>
                <a:gd name="T62" fmla="*/ 72 w 206"/>
                <a:gd name="T63" fmla="*/ 14 h 22"/>
                <a:gd name="T64" fmla="*/ 78 w 206"/>
                <a:gd name="T65" fmla="*/ 14 h 22"/>
                <a:gd name="T66" fmla="*/ 86 w 206"/>
                <a:gd name="T67" fmla="*/ 12 h 22"/>
                <a:gd name="T68" fmla="*/ 92 w 206"/>
                <a:gd name="T69" fmla="*/ 8 h 22"/>
                <a:gd name="T70" fmla="*/ 112 w 206"/>
                <a:gd name="T71" fmla="*/ 0 h 22"/>
                <a:gd name="T72" fmla="*/ 120 w 206"/>
                <a:gd name="T73" fmla="*/ 2 h 22"/>
                <a:gd name="T74" fmla="*/ 128 w 206"/>
                <a:gd name="T75" fmla="*/ 4 h 22"/>
                <a:gd name="T76" fmla="*/ 128 w 206"/>
                <a:gd name="T77" fmla="*/ 4 h 22"/>
                <a:gd name="T78" fmla="*/ 132 w 206"/>
                <a:gd name="T79" fmla="*/ 6 h 22"/>
                <a:gd name="T80" fmla="*/ 134 w 206"/>
                <a:gd name="T81" fmla="*/ 6 h 22"/>
                <a:gd name="T82" fmla="*/ 136 w 206"/>
                <a:gd name="T83" fmla="*/ 8 h 22"/>
                <a:gd name="T84" fmla="*/ 136 w 206"/>
                <a:gd name="T85" fmla="*/ 8 h 22"/>
                <a:gd name="T86" fmla="*/ 138 w 206"/>
                <a:gd name="T87" fmla="*/ 10 h 22"/>
                <a:gd name="T88" fmla="*/ 140 w 206"/>
                <a:gd name="T89" fmla="*/ 10 h 22"/>
                <a:gd name="T90" fmla="*/ 144 w 206"/>
                <a:gd name="T91" fmla="*/ 12 h 22"/>
                <a:gd name="T92" fmla="*/ 148 w 206"/>
                <a:gd name="T93" fmla="*/ 14 h 22"/>
                <a:gd name="T94" fmla="*/ 154 w 206"/>
                <a:gd name="T95" fmla="*/ 16 h 22"/>
                <a:gd name="T96" fmla="*/ 162 w 206"/>
                <a:gd name="T97" fmla="*/ 16 h 22"/>
                <a:gd name="T98" fmla="*/ 182 w 206"/>
                <a:gd name="T99" fmla="*/ 10 h 22"/>
                <a:gd name="T100" fmla="*/ 186 w 206"/>
                <a:gd name="T101" fmla="*/ 8 h 22"/>
                <a:gd name="T102" fmla="*/ 204 w 206"/>
                <a:gd name="T103" fmla="*/ 10 h 22"/>
                <a:gd name="T104" fmla="*/ 206 w 206"/>
                <a:gd name="T105" fmla="*/ 12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6" h="22">
                  <a:moveTo>
                    <a:pt x="206" y="14"/>
                  </a:move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96" y="14"/>
                  </a:lnTo>
                  <a:lnTo>
                    <a:pt x="188" y="14"/>
                  </a:lnTo>
                  <a:lnTo>
                    <a:pt x="184" y="16"/>
                  </a:lnTo>
                  <a:lnTo>
                    <a:pt x="180" y="16"/>
                  </a:lnTo>
                  <a:lnTo>
                    <a:pt x="178" y="18"/>
                  </a:lnTo>
                  <a:lnTo>
                    <a:pt x="176" y="18"/>
                  </a:lnTo>
                  <a:lnTo>
                    <a:pt x="172" y="20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6" y="20"/>
                  </a:lnTo>
                  <a:lnTo>
                    <a:pt x="140" y="18"/>
                  </a:lnTo>
                  <a:lnTo>
                    <a:pt x="124" y="10"/>
                  </a:lnTo>
                  <a:lnTo>
                    <a:pt x="118" y="8"/>
                  </a:lnTo>
                  <a:lnTo>
                    <a:pt x="110" y="8"/>
                  </a:lnTo>
                  <a:lnTo>
                    <a:pt x="102" y="10"/>
                  </a:lnTo>
                  <a:lnTo>
                    <a:pt x="98" y="14"/>
                  </a:lnTo>
                  <a:lnTo>
                    <a:pt x="92" y="16"/>
                  </a:lnTo>
                  <a:lnTo>
                    <a:pt x="84" y="20"/>
                  </a:lnTo>
                  <a:lnTo>
                    <a:pt x="74" y="20"/>
                  </a:lnTo>
                  <a:lnTo>
                    <a:pt x="66" y="18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6" y="8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4"/>
                  </a:lnTo>
                  <a:lnTo>
                    <a:pt x="86" y="12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2" y="0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4"/>
                  </a:lnTo>
                  <a:lnTo>
                    <a:pt x="154" y="16"/>
                  </a:lnTo>
                  <a:lnTo>
                    <a:pt x="162" y="16"/>
                  </a:lnTo>
                  <a:lnTo>
                    <a:pt x="168" y="16"/>
                  </a:lnTo>
                  <a:lnTo>
                    <a:pt x="182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204" y="10"/>
                  </a:lnTo>
                  <a:lnTo>
                    <a:pt x="206" y="1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8" name="Freeform 330"/>
            <p:cNvSpPr>
              <a:spLocks/>
            </p:cNvSpPr>
            <p:nvPr/>
          </p:nvSpPr>
          <p:spPr bwMode="auto">
            <a:xfrm>
              <a:off x="3094" y="2810"/>
              <a:ext cx="206" cy="22"/>
            </a:xfrm>
            <a:custGeom>
              <a:avLst/>
              <a:gdLst>
                <a:gd name="T0" fmla="*/ 206 w 206"/>
                <a:gd name="T1" fmla="*/ 14 h 22"/>
                <a:gd name="T2" fmla="*/ 204 w 206"/>
                <a:gd name="T3" fmla="*/ 16 h 22"/>
                <a:gd name="T4" fmla="*/ 196 w 206"/>
                <a:gd name="T5" fmla="*/ 14 h 22"/>
                <a:gd name="T6" fmla="*/ 188 w 206"/>
                <a:gd name="T7" fmla="*/ 14 h 22"/>
                <a:gd name="T8" fmla="*/ 184 w 206"/>
                <a:gd name="T9" fmla="*/ 16 h 22"/>
                <a:gd name="T10" fmla="*/ 180 w 206"/>
                <a:gd name="T11" fmla="*/ 16 h 22"/>
                <a:gd name="T12" fmla="*/ 178 w 206"/>
                <a:gd name="T13" fmla="*/ 18 h 22"/>
                <a:gd name="T14" fmla="*/ 176 w 206"/>
                <a:gd name="T15" fmla="*/ 18 h 22"/>
                <a:gd name="T16" fmla="*/ 172 w 206"/>
                <a:gd name="T17" fmla="*/ 20 h 22"/>
                <a:gd name="T18" fmla="*/ 162 w 206"/>
                <a:gd name="T19" fmla="*/ 22 h 22"/>
                <a:gd name="T20" fmla="*/ 146 w 206"/>
                <a:gd name="T21" fmla="*/ 20 h 22"/>
                <a:gd name="T22" fmla="*/ 140 w 206"/>
                <a:gd name="T23" fmla="*/ 18 h 22"/>
                <a:gd name="T24" fmla="*/ 118 w 206"/>
                <a:gd name="T25" fmla="*/ 8 h 22"/>
                <a:gd name="T26" fmla="*/ 110 w 206"/>
                <a:gd name="T27" fmla="*/ 8 h 22"/>
                <a:gd name="T28" fmla="*/ 98 w 206"/>
                <a:gd name="T29" fmla="*/ 14 h 22"/>
                <a:gd name="T30" fmla="*/ 92 w 206"/>
                <a:gd name="T31" fmla="*/ 16 h 22"/>
                <a:gd name="T32" fmla="*/ 84 w 206"/>
                <a:gd name="T33" fmla="*/ 20 h 22"/>
                <a:gd name="T34" fmla="*/ 66 w 206"/>
                <a:gd name="T35" fmla="*/ 18 h 22"/>
                <a:gd name="T36" fmla="*/ 46 w 206"/>
                <a:gd name="T37" fmla="*/ 14 h 22"/>
                <a:gd name="T38" fmla="*/ 30 w 206"/>
                <a:gd name="T39" fmla="*/ 12 h 22"/>
                <a:gd name="T40" fmla="*/ 14 w 206"/>
                <a:gd name="T41" fmla="*/ 18 h 22"/>
                <a:gd name="T42" fmla="*/ 6 w 206"/>
                <a:gd name="T43" fmla="*/ 20 h 22"/>
                <a:gd name="T44" fmla="*/ 0 w 206"/>
                <a:gd name="T45" fmla="*/ 20 h 22"/>
                <a:gd name="T46" fmla="*/ 0 w 206"/>
                <a:gd name="T47" fmla="*/ 20 h 22"/>
                <a:gd name="T48" fmla="*/ 2 w 206"/>
                <a:gd name="T49" fmla="*/ 16 h 22"/>
                <a:gd name="T50" fmla="*/ 16 w 206"/>
                <a:gd name="T51" fmla="*/ 8 h 22"/>
                <a:gd name="T52" fmla="*/ 30 w 206"/>
                <a:gd name="T53" fmla="*/ 6 h 22"/>
                <a:gd name="T54" fmla="*/ 46 w 206"/>
                <a:gd name="T55" fmla="*/ 6 h 22"/>
                <a:gd name="T56" fmla="*/ 46 w 206"/>
                <a:gd name="T57" fmla="*/ 6 h 22"/>
                <a:gd name="T58" fmla="*/ 54 w 206"/>
                <a:gd name="T59" fmla="*/ 8 h 22"/>
                <a:gd name="T60" fmla="*/ 56 w 206"/>
                <a:gd name="T61" fmla="*/ 10 h 22"/>
                <a:gd name="T62" fmla="*/ 72 w 206"/>
                <a:gd name="T63" fmla="*/ 14 h 22"/>
                <a:gd name="T64" fmla="*/ 78 w 206"/>
                <a:gd name="T65" fmla="*/ 14 h 22"/>
                <a:gd name="T66" fmla="*/ 86 w 206"/>
                <a:gd name="T67" fmla="*/ 12 h 22"/>
                <a:gd name="T68" fmla="*/ 92 w 206"/>
                <a:gd name="T69" fmla="*/ 8 h 22"/>
                <a:gd name="T70" fmla="*/ 112 w 206"/>
                <a:gd name="T71" fmla="*/ 0 h 22"/>
                <a:gd name="T72" fmla="*/ 120 w 206"/>
                <a:gd name="T73" fmla="*/ 2 h 22"/>
                <a:gd name="T74" fmla="*/ 128 w 206"/>
                <a:gd name="T75" fmla="*/ 4 h 22"/>
                <a:gd name="T76" fmla="*/ 128 w 206"/>
                <a:gd name="T77" fmla="*/ 4 h 22"/>
                <a:gd name="T78" fmla="*/ 132 w 206"/>
                <a:gd name="T79" fmla="*/ 6 h 22"/>
                <a:gd name="T80" fmla="*/ 134 w 206"/>
                <a:gd name="T81" fmla="*/ 6 h 22"/>
                <a:gd name="T82" fmla="*/ 136 w 206"/>
                <a:gd name="T83" fmla="*/ 8 h 22"/>
                <a:gd name="T84" fmla="*/ 136 w 206"/>
                <a:gd name="T85" fmla="*/ 8 h 22"/>
                <a:gd name="T86" fmla="*/ 138 w 206"/>
                <a:gd name="T87" fmla="*/ 10 h 22"/>
                <a:gd name="T88" fmla="*/ 140 w 206"/>
                <a:gd name="T89" fmla="*/ 10 h 22"/>
                <a:gd name="T90" fmla="*/ 144 w 206"/>
                <a:gd name="T91" fmla="*/ 12 h 22"/>
                <a:gd name="T92" fmla="*/ 148 w 206"/>
                <a:gd name="T93" fmla="*/ 14 h 22"/>
                <a:gd name="T94" fmla="*/ 154 w 206"/>
                <a:gd name="T95" fmla="*/ 16 h 22"/>
                <a:gd name="T96" fmla="*/ 162 w 206"/>
                <a:gd name="T97" fmla="*/ 16 h 22"/>
                <a:gd name="T98" fmla="*/ 182 w 206"/>
                <a:gd name="T99" fmla="*/ 10 h 22"/>
                <a:gd name="T100" fmla="*/ 186 w 206"/>
                <a:gd name="T101" fmla="*/ 8 h 22"/>
                <a:gd name="T102" fmla="*/ 204 w 206"/>
                <a:gd name="T103" fmla="*/ 10 h 22"/>
                <a:gd name="T104" fmla="*/ 206 w 206"/>
                <a:gd name="T105" fmla="*/ 12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6" h="22">
                  <a:moveTo>
                    <a:pt x="206" y="14"/>
                  </a:move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96" y="14"/>
                  </a:lnTo>
                  <a:lnTo>
                    <a:pt x="188" y="14"/>
                  </a:lnTo>
                  <a:lnTo>
                    <a:pt x="184" y="16"/>
                  </a:lnTo>
                  <a:lnTo>
                    <a:pt x="180" y="16"/>
                  </a:lnTo>
                  <a:lnTo>
                    <a:pt x="178" y="18"/>
                  </a:lnTo>
                  <a:lnTo>
                    <a:pt x="176" y="18"/>
                  </a:lnTo>
                  <a:lnTo>
                    <a:pt x="172" y="20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6" y="20"/>
                  </a:lnTo>
                  <a:lnTo>
                    <a:pt x="140" y="18"/>
                  </a:lnTo>
                  <a:lnTo>
                    <a:pt x="124" y="10"/>
                  </a:lnTo>
                  <a:lnTo>
                    <a:pt x="118" y="8"/>
                  </a:lnTo>
                  <a:lnTo>
                    <a:pt x="110" y="8"/>
                  </a:lnTo>
                  <a:lnTo>
                    <a:pt x="102" y="10"/>
                  </a:lnTo>
                  <a:lnTo>
                    <a:pt x="98" y="14"/>
                  </a:lnTo>
                  <a:lnTo>
                    <a:pt x="92" y="16"/>
                  </a:lnTo>
                  <a:lnTo>
                    <a:pt x="84" y="20"/>
                  </a:lnTo>
                  <a:lnTo>
                    <a:pt x="74" y="20"/>
                  </a:lnTo>
                  <a:lnTo>
                    <a:pt x="66" y="18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6" y="8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4"/>
                  </a:lnTo>
                  <a:lnTo>
                    <a:pt x="86" y="12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2" y="0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4"/>
                  </a:lnTo>
                  <a:lnTo>
                    <a:pt x="154" y="16"/>
                  </a:lnTo>
                  <a:lnTo>
                    <a:pt x="162" y="16"/>
                  </a:lnTo>
                  <a:lnTo>
                    <a:pt x="168" y="16"/>
                  </a:lnTo>
                  <a:lnTo>
                    <a:pt x="182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204" y="10"/>
                  </a:lnTo>
                  <a:lnTo>
                    <a:pt x="206" y="12"/>
                  </a:lnTo>
                  <a:lnTo>
                    <a:pt x="20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9" name="Freeform 331"/>
            <p:cNvSpPr>
              <a:spLocks/>
            </p:cNvSpPr>
            <p:nvPr/>
          </p:nvSpPr>
          <p:spPr bwMode="auto">
            <a:xfrm>
              <a:off x="3102" y="2796"/>
              <a:ext cx="200" cy="24"/>
            </a:xfrm>
            <a:custGeom>
              <a:avLst/>
              <a:gdLst>
                <a:gd name="T0" fmla="*/ 198 w 200"/>
                <a:gd name="T1" fmla="*/ 10 h 24"/>
                <a:gd name="T2" fmla="*/ 200 w 200"/>
                <a:gd name="T3" fmla="*/ 10 h 24"/>
                <a:gd name="T4" fmla="*/ 198 w 200"/>
                <a:gd name="T5" fmla="*/ 16 h 24"/>
                <a:gd name="T6" fmla="*/ 190 w 200"/>
                <a:gd name="T7" fmla="*/ 14 h 24"/>
                <a:gd name="T8" fmla="*/ 182 w 200"/>
                <a:gd name="T9" fmla="*/ 14 h 24"/>
                <a:gd name="T10" fmla="*/ 170 w 200"/>
                <a:gd name="T11" fmla="*/ 18 h 24"/>
                <a:gd name="T12" fmla="*/ 166 w 200"/>
                <a:gd name="T13" fmla="*/ 20 h 24"/>
                <a:gd name="T14" fmla="*/ 158 w 200"/>
                <a:gd name="T15" fmla="*/ 24 h 24"/>
                <a:gd name="T16" fmla="*/ 150 w 200"/>
                <a:gd name="T17" fmla="*/ 24 h 24"/>
                <a:gd name="T18" fmla="*/ 138 w 200"/>
                <a:gd name="T19" fmla="*/ 20 h 24"/>
                <a:gd name="T20" fmla="*/ 112 w 200"/>
                <a:gd name="T21" fmla="*/ 8 h 24"/>
                <a:gd name="T22" fmla="*/ 98 w 200"/>
                <a:gd name="T23" fmla="*/ 8 h 24"/>
                <a:gd name="T24" fmla="*/ 92 w 200"/>
                <a:gd name="T25" fmla="*/ 10 h 24"/>
                <a:gd name="T26" fmla="*/ 78 w 200"/>
                <a:gd name="T27" fmla="*/ 18 h 24"/>
                <a:gd name="T28" fmla="*/ 72 w 200"/>
                <a:gd name="T29" fmla="*/ 20 h 24"/>
                <a:gd name="T30" fmla="*/ 58 w 200"/>
                <a:gd name="T31" fmla="*/ 20 h 24"/>
                <a:gd name="T32" fmla="*/ 30 w 200"/>
                <a:gd name="T33" fmla="*/ 12 h 24"/>
                <a:gd name="T34" fmla="*/ 16 w 200"/>
                <a:gd name="T35" fmla="*/ 14 h 24"/>
                <a:gd name="T36" fmla="*/ 6 w 200"/>
                <a:gd name="T37" fmla="*/ 18 h 24"/>
                <a:gd name="T38" fmla="*/ 0 w 200"/>
                <a:gd name="T39" fmla="*/ 20 h 24"/>
                <a:gd name="T40" fmla="*/ 0 w 200"/>
                <a:gd name="T41" fmla="*/ 18 h 24"/>
                <a:gd name="T42" fmla="*/ 2 w 200"/>
                <a:gd name="T43" fmla="*/ 16 h 24"/>
                <a:gd name="T44" fmla="*/ 4 w 200"/>
                <a:gd name="T45" fmla="*/ 14 h 24"/>
                <a:gd name="T46" fmla="*/ 4 w 200"/>
                <a:gd name="T47" fmla="*/ 14 h 24"/>
                <a:gd name="T48" fmla="*/ 12 w 200"/>
                <a:gd name="T49" fmla="*/ 10 h 24"/>
                <a:gd name="T50" fmla="*/ 22 w 200"/>
                <a:gd name="T51" fmla="*/ 6 h 24"/>
                <a:gd name="T52" fmla="*/ 36 w 200"/>
                <a:gd name="T53" fmla="*/ 6 h 24"/>
                <a:gd name="T54" fmla="*/ 62 w 200"/>
                <a:gd name="T55" fmla="*/ 12 h 24"/>
                <a:gd name="T56" fmla="*/ 76 w 200"/>
                <a:gd name="T57" fmla="*/ 12 h 24"/>
                <a:gd name="T58" fmla="*/ 92 w 200"/>
                <a:gd name="T59" fmla="*/ 4 h 24"/>
                <a:gd name="T60" fmla="*/ 108 w 200"/>
                <a:gd name="T61" fmla="*/ 0 h 24"/>
                <a:gd name="T62" fmla="*/ 114 w 200"/>
                <a:gd name="T63" fmla="*/ 0 h 24"/>
                <a:gd name="T64" fmla="*/ 124 w 200"/>
                <a:gd name="T65" fmla="*/ 2 h 24"/>
                <a:gd name="T66" fmla="*/ 132 w 200"/>
                <a:gd name="T67" fmla="*/ 6 h 24"/>
                <a:gd name="T68" fmla="*/ 152 w 200"/>
                <a:gd name="T69" fmla="*/ 16 h 24"/>
                <a:gd name="T70" fmla="*/ 158 w 200"/>
                <a:gd name="T71" fmla="*/ 16 h 24"/>
                <a:gd name="T72" fmla="*/ 174 w 200"/>
                <a:gd name="T73" fmla="*/ 10 h 24"/>
                <a:gd name="T74" fmla="*/ 192 w 200"/>
                <a:gd name="T75" fmla="*/ 8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0" h="24">
                  <a:moveTo>
                    <a:pt x="198" y="10"/>
                  </a:move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194" y="16"/>
                  </a:lnTo>
                  <a:lnTo>
                    <a:pt x="190" y="14"/>
                  </a:lnTo>
                  <a:lnTo>
                    <a:pt x="182" y="14"/>
                  </a:lnTo>
                  <a:lnTo>
                    <a:pt x="170" y="18"/>
                  </a:lnTo>
                  <a:lnTo>
                    <a:pt x="166" y="20"/>
                  </a:lnTo>
                  <a:lnTo>
                    <a:pt x="158" y="24"/>
                  </a:lnTo>
                  <a:lnTo>
                    <a:pt x="150" y="24"/>
                  </a:lnTo>
                  <a:lnTo>
                    <a:pt x="144" y="22"/>
                  </a:lnTo>
                  <a:lnTo>
                    <a:pt x="138" y="20"/>
                  </a:lnTo>
                  <a:lnTo>
                    <a:pt x="124" y="14"/>
                  </a:lnTo>
                  <a:lnTo>
                    <a:pt x="112" y="8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2" y="10"/>
                  </a:lnTo>
                  <a:lnTo>
                    <a:pt x="86" y="14"/>
                  </a:lnTo>
                  <a:lnTo>
                    <a:pt x="78" y="18"/>
                  </a:lnTo>
                  <a:lnTo>
                    <a:pt x="72" y="20"/>
                  </a:lnTo>
                  <a:lnTo>
                    <a:pt x="64" y="20"/>
                  </a:lnTo>
                  <a:lnTo>
                    <a:pt x="58" y="20"/>
                  </a:lnTo>
                  <a:lnTo>
                    <a:pt x="44" y="16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2" y="10"/>
                  </a:lnTo>
                  <a:lnTo>
                    <a:pt x="22" y="6"/>
                  </a:lnTo>
                  <a:lnTo>
                    <a:pt x="36" y="6"/>
                  </a:lnTo>
                  <a:lnTo>
                    <a:pt x="50" y="10"/>
                  </a:lnTo>
                  <a:lnTo>
                    <a:pt x="62" y="12"/>
                  </a:lnTo>
                  <a:lnTo>
                    <a:pt x="70" y="12"/>
                  </a:lnTo>
                  <a:lnTo>
                    <a:pt x="76" y="12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4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2" y="16"/>
                  </a:lnTo>
                  <a:lnTo>
                    <a:pt x="158" y="16"/>
                  </a:lnTo>
                  <a:lnTo>
                    <a:pt x="164" y="14"/>
                  </a:lnTo>
                  <a:lnTo>
                    <a:pt x="174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8" y="1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0" name="Freeform 332"/>
            <p:cNvSpPr>
              <a:spLocks/>
            </p:cNvSpPr>
            <p:nvPr/>
          </p:nvSpPr>
          <p:spPr bwMode="auto">
            <a:xfrm>
              <a:off x="3102" y="2796"/>
              <a:ext cx="200" cy="24"/>
            </a:xfrm>
            <a:custGeom>
              <a:avLst/>
              <a:gdLst>
                <a:gd name="T0" fmla="*/ 198 w 200"/>
                <a:gd name="T1" fmla="*/ 10 h 24"/>
                <a:gd name="T2" fmla="*/ 200 w 200"/>
                <a:gd name="T3" fmla="*/ 10 h 24"/>
                <a:gd name="T4" fmla="*/ 198 w 200"/>
                <a:gd name="T5" fmla="*/ 16 h 24"/>
                <a:gd name="T6" fmla="*/ 190 w 200"/>
                <a:gd name="T7" fmla="*/ 14 h 24"/>
                <a:gd name="T8" fmla="*/ 182 w 200"/>
                <a:gd name="T9" fmla="*/ 14 h 24"/>
                <a:gd name="T10" fmla="*/ 170 w 200"/>
                <a:gd name="T11" fmla="*/ 18 h 24"/>
                <a:gd name="T12" fmla="*/ 166 w 200"/>
                <a:gd name="T13" fmla="*/ 20 h 24"/>
                <a:gd name="T14" fmla="*/ 158 w 200"/>
                <a:gd name="T15" fmla="*/ 24 h 24"/>
                <a:gd name="T16" fmla="*/ 150 w 200"/>
                <a:gd name="T17" fmla="*/ 24 h 24"/>
                <a:gd name="T18" fmla="*/ 138 w 200"/>
                <a:gd name="T19" fmla="*/ 20 h 24"/>
                <a:gd name="T20" fmla="*/ 112 w 200"/>
                <a:gd name="T21" fmla="*/ 8 h 24"/>
                <a:gd name="T22" fmla="*/ 98 w 200"/>
                <a:gd name="T23" fmla="*/ 8 h 24"/>
                <a:gd name="T24" fmla="*/ 92 w 200"/>
                <a:gd name="T25" fmla="*/ 10 h 24"/>
                <a:gd name="T26" fmla="*/ 78 w 200"/>
                <a:gd name="T27" fmla="*/ 18 h 24"/>
                <a:gd name="T28" fmla="*/ 72 w 200"/>
                <a:gd name="T29" fmla="*/ 20 h 24"/>
                <a:gd name="T30" fmla="*/ 58 w 200"/>
                <a:gd name="T31" fmla="*/ 20 h 24"/>
                <a:gd name="T32" fmla="*/ 30 w 200"/>
                <a:gd name="T33" fmla="*/ 12 h 24"/>
                <a:gd name="T34" fmla="*/ 16 w 200"/>
                <a:gd name="T35" fmla="*/ 14 h 24"/>
                <a:gd name="T36" fmla="*/ 6 w 200"/>
                <a:gd name="T37" fmla="*/ 18 h 24"/>
                <a:gd name="T38" fmla="*/ 0 w 200"/>
                <a:gd name="T39" fmla="*/ 20 h 24"/>
                <a:gd name="T40" fmla="*/ 0 w 200"/>
                <a:gd name="T41" fmla="*/ 18 h 24"/>
                <a:gd name="T42" fmla="*/ 2 w 200"/>
                <a:gd name="T43" fmla="*/ 16 h 24"/>
                <a:gd name="T44" fmla="*/ 4 w 200"/>
                <a:gd name="T45" fmla="*/ 14 h 24"/>
                <a:gd name="T46" fmla="*/ 4 w 200"/>
                <a:gd name="T47" fmla="*/ 14 h 24"/>
                <a:gd name="T48" fmla="*/ 12 w 200"/>
                <a:gd name="T49" fmla="*/ 10 h 24"/>
                <a:gd name="T50" fmla="*/ 22 w 200"/>
                <a:gd name="T51" fmla="*/ 6 h 24"/>
                <a:gd name="T52" fmla="*/ 36 w 200"/>
                <a:gd name="T53" fmla="*/ 6 h 24"/>
                <a:gd name="T54" fmla="*/ 62 w 200"/>
                <a:gd name="T55" fmla="*/ 12 h 24"/>
                <a:gd name="T56" fmla="*/ 76 w 200"/>
                <a:gd name="T57" fmla="*/ 12 h 24"/>
                <a:gd name="T58" fmla="*/ 92 w 200"/>
                <a:gd name="T59" fmla="*/ 4 h 24"/>
                <a:gd name="T60" fmla="*/ 108 w 200"/>
                <a:gd name="T61" fmla="*/ 0 h 24"/>
                <a:gd name="T62" fmla="*/ 114 w 200"/>
                <a:gd name="T63" fmla="*/ 0 h 24"/>
                <a:gd name="T64" fmla="*/ 124 w 200"/>
                <a:gd name="T65" fmla="*/ 2 h 24"/>
                <a:gd name="T66" fmla="*/ 132 w 200"/>
                <a:gd name="T67" fmla="*/ 6 h 24"/>
                <a:gd name="T68" fmla="*/ 152 w 200"/>
                <a:gd name="T69" fmla="*/ 16 h 24"/>
                <a:gd name="T70" fmla="*/ 158 w 200"/>
                <a:gd name="T71" fmla="*/ 16 h 24"/>
                <a:gd name="T72" fmla="*/ 174 w 200"/>
                <a:gd name="T73" fmla="*/ 10 h 24"/>
                <a:gd name="T74" fmla="*/ 192 w 200"/>
                <a:gd name="T75" fmla="*/ 8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0" h="24">
                  <a:moveTo>
                    <a:pt x="198" y="10"/>
                  </a:move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194" y="16"/>
                  </a:lnTo>
                  <a:lnTo>
                    <a:pt x="190" y="14"/>
                  </a:lnTo>
                  <a:lnTo>
                    <a:pt x="182" y="14"/>
                  </a:lnTo>
                  <a:lnTo>
                    <a:pt x="170" y="18"/>
                  </a:lnTo>
                  <a:lnTo>
                    <a:pt x="166" y="20"/>
                  </a:lnTo>
                  <a:lnTo>
                    <a:pt x="158" y="24"/>
                  </a:lnTo>
                  <a:lnTo>
                    <a:pt x="150" y="24"/>
                  </a:lnTo>
                  <a:lnTo>
                    <a:pt x="144" y="22"/>
                  </a:lnTo>
                  <a:lnTo>
                    <a:pt x="138" y="20"/>
                  </a:lnTo>
                  <a:lnTo>
                    <a:pt x="124" y="14"/>
                  </a:lnTo>
                  <a:lnTo>
                    <a:pt x="112" y="8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2" y="10"/>
                  </a:lnTo>
                  <a:lnTo>
                    <a:pt x="86" y="14"/>
                  </a:lnTo>
                  <a:lnTo>
                    <a:pt x="78" y="18"/>
                  </a:lnTo>
                  <a:lnTo>
                    <a:pt x="72" y="20"/>
                  </a:lnTo>
                  <a:lnTo>
                    <a:pt x="64" y="20"/>
                  </a:lnTo>
                  <a:lnTo>
                    <a:pt x="58" y="20"/>
                  </a:lnTo>
                  <a:lnTo>
                    <a:pt x="44" y="16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2" y="10"/>
                  </a:lnTo>
                  <a:lnTo>
                    <a:pt x="22" y="6"/>
                  </a:lnTo>
                  <a:lnTo>
                    <a:pt x="36" y="6"/>
                  </a:lnTo>
                  <a:lnTo>
                    <a:pt x="50" y="10"/>
                  </a:lnTo>
                  <a:lnTo>
                    <a:pt x="62" y="12"/>
                  </a:lnTo>
                  <a:lnTo>
                    <a:pt x="70" y="12"/>
                  </a:lnTo>
                  <a:lnTo>
                    <a:pt x="76" y="12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4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2" y="16"/>
                  </a:lnTo>
                  <a:lnTo>
                    <a:pt x="158" y="16"/>
                  </a:lnTo>
                  <a:lnTo>
                    <a:pt x="164" y="14"/>
                  </a:lnTo>
                  <a:lnTo>
                    <a:pt x="174" y="10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1" name="Freeform 333"/>
            <p:cNvSpPr>
              <a:spLocks/>
            </p:cNvSpPr>
            <p:nvPr/>
          </p:nvSpPr>
          <p:spPr bwMode="auto">
            <a:xfrm>
              <a:off x="3336" y="2744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2 h 2"/>
                <a:gd name="T12" fmla="*/ 6 w 6"/>
                <a:gd name="T13" fmla="*/ 2 h 2"/>
                <a:gd name="T14" fmla="*/ 4 w 6"/>
                <a:gd name="T15" fmla="*/ 2 h 2"/>
                <a:gd name="T16" fmla="*/ 4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0 w 6"/>
                <a:gd name="T23" fmla="*/ 2 h 2"/>
                <a:gd name="T24" fmla="*/ 0 w 6"/>
                <a:gd name="T25" fmla="*/ 2 h 2"/>
                <a:gd name="T26" fmla="*/ 0 w 6"/>
                <a:gd name="T27" fmla="*/ 0 h 2"/>
                <a:gd name="T28" fmla="*/ 2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2" name="Freeform 334"/>
            <p:cNvSpPr>
              <a:spLocks/>
            </p:cNvSpPr>
            <p:nvPr/>
          </p:nvSpPr>
          <p:spPr bwMode="auto">
            <a:xfrm>
              <a:off x="3336" y="2744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2 h 2"/>
                <a:gd name="T12" fmla="*/ 6 w 6"/>
                <a:gd name="T13" fmla="*/ 2 h 2"/>
                <a:gd name="T14" fmla="*/ 4 w 6"/>
                <a:gd name="T15" fmla="*/ 2 h 2"/>
                <a:gd name="T16" fmla="*/ 4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0 w 6"/>
                <a:gd name="T23" fmla="*/ 2 h 2"/>
                <a:gd name="T24" fmla="*/ 0 w 6"/>
                <a:gd name="T25" fmla="*/ 2 h 2"/>
                <a:gd name="T26" fmla="*/ 0 w 6"/>
                <a:gd name="T27" fmla="*/ 0 h 2"/>
                <a:gd name="T28" fmla="*/ 2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3" name="Freeform 335"/>
            <p:cNvSpPr>
              <a:spLocks noEditPoints="1"/>
            </p:cNvSpPr>
            <p:nvPr/>
          </p:nvSpPr>
          <p:spPr bwMode="auto">
            <a:xfrm>
              <a:off x="3084" y="2732"/>
              <a:ext cx="258" cy="68"/>
            </a:xfrm>
            <a:custGeom>
              <a:avLst/>
              <a:gdLst>
                <a:gd name="T0" fmla="*/ 54 w 258"/>
                <a:gd name="T1" fmla="*/ 34 h 68"/>
                <a:gd name="T2" fmla="*/ 52 w 258"/>
                <a:gd name="T3" fmla="*/ 36 h 68"/>
                <a:gd name="T4" fmla="*/ 34 w 258"/>
                <a:gd name="T5" fmla="*/ 60 h 68"/>
                <a:gd name="T6" fmla="*/ 246 w 258"/>
                <a:gd name="T7" fmla="*/ 2 h 68"/>
                <a:gd name="T8" fmla="*/ 164 w 258"/>
                <a:gd name="T9" fmla="*/ 4 h 68"/>
                <a:gd name="T10" fmla="*/ 140 w 258"/>
                <a:gd name="T11" fmla="*/ 16 h 68"/>
                <a:gd name="T12" fmla="*/ 138 w 258"/>
                <a:gd name="T13" fmla="*/ 22 h 68"/>
                <a:gd name="T14" fmla="*/ 258 w 258"/>
                <a:gd name="T15" fmla="*/ 18 h 68"/>
                <a:gd name="T16" fmla="*/ 256 w 258"/>
                <a:gd name="T17" fmla="*/ 22 h 68"/>
                <a:gd name="T18" fmla="*/ 52 w 258"/>
                <a:gd name="T19" fmla="*/ 32 h 68"/>
                <a:gd name="T20" fmla="*/ 50 w 258"/>
                <a:gd name="T21" fmla="*/ 34 h 68"/>
                <a:gd name="T22" fmla="*/ 48 w 258"/>
                <a:gd name="T23" fmla="*/ 38 h 68"/>
                <a:gd name="T24" fmla="*/ 56 w 258"/>
                <a:gd name="T25" fmla="*/ 36 h 68"/>
                <a:gd name="T26" fmla="*/ 56 w 258"/>
                <a:gd name="T27" fmla="*/ 34 h 68"/>
                <a:gd name="T28" fmla="*/ 62 w 258"/>
                <a:gd name="T29" fmla="*/ 34 h 68"/>
                <a:gd name="T30" fmla="*/ 234 w 258"/>
                <a:gd name="T31" fmla="*/ 28 h 68"/>
                <a:gd name="T32" fmla="*/ 222 w 258"/>
                <a:gd name="T33" fmla="*/ 36 h 68"/>
                <a:gd name="T34" fmla="*/ 204 w 258"/>
                <a:gd name="T35" fmla="*/ 44 h 68"/>
                <a:gd name="T36" fmla="*/ 178 w 258"/>
                <a:gd name="T37" fmla="*/ 60 h 68"/>
                <a:gd name="T38" fmla="*/ 176 w 258"/>
                <a:gd name="T39" fmla="*/ 64 h 68"/>
                <a:gd name="T40" fmla="*/ 174 w 258"/>
                <a:gd name="T41" fmla="*/ 68 h 68"/>
                <a:gd name="T42" fmla="*/ 162 w 258"/>
                <a:gd name="T43" fmla="*/ 66 h 68"/>
                <a:gd name="T44" fmla="*/ 156 w 258"/>
                <a:gd name="T45" fmla="*/ 64 h 68"/>
                <a:gd name="T46" fmla="*/ 144 w 258"/>
                <a:gd name="T47" fmla="*/ 58 h 68"/>
                <a:gd name="T48" fmla="*/ 138 w 258"/>
                <a:gd name="T49" fmla="*/ 56 h 68"/>
                <a:gd name="T50" fmla="*/ 130 w 258"/>
                <a:gd name="T51" fmla="*/ 54 h 68"/>
                <a:gd name="T52" fmla="*/ 98 w 258"/>
                <a:gd name="T53" fmla="*/ 64 h 68"/>
                <a:gd name="T54" fmla="*/ 72 w 258"/>
                <a:gd name="T55" fmla="*/ 66 h 68"/>
                <a:gd name="T56" fmla="*/ 68 w 258"/>
                <a:gd name="T57" fmla="*/ 64 h 68"/>
                <a:gd name="T58" fmla="*/ 44 w 258"/>
                <a:gd name="T59" fmla="*/ 62 h 68"/>
                <a:gd name="T60" fmla="*/ 38 w 258"/>
                <a:gd name="T61" fmla="*/ 62 h 68"/>
                <a:gd name="T62" fmla="*/ 36 w 258"/>
                <a:gd name="T63" fmla="*/ 60 h 68"/>
                <a:gd name="T64" fmla="*/ 34 w 258"/>
                <a:gd name="T65" fmla="*/ 58 h 68"/>
                <a:gd name="T66" fmla="*/ 32 w 258"/>
                <a:gd name="T67" fmla="*/ 54 h 68"/>
                <a:gd name="T68" fmla="*/ 30 w 258"/>
                <a:gd name="T69" fmla="*/ 50 h 68"/>
                <a:gd name="T70" fmla="*/ 28 w 258"/>
                <a:gd name="T71" fmla="*/ 50 h 68"/>
                <a:gd name="T72" fmla="*/ 28 w 258"/>
                <a:gd name="T73" fmla="*/ 50 h 68"/>
                <a:gd name="T74" fmla="*/ 24 w 258"/>
                <a:gd name="T75" fmla="*/ 48 h 68"/>
                <a:gd name="T76" fmla="*/ 20 w 258"/>
                <a:gd name="T77" fmla="*/ 44 h 68"/>
                <a:gd name="T78" fmla="*/ 14 w 258"/>
                <a:gd name="T79" fmla="*/ 40 h 68"/>
                <a:gd name="T80" fmla="*/ 2 w 258"/>
                <a:gd name="T81" fmla="*/ 22 h 68"/>
                <a:gd name="T82" fmla="*/ 0 w 258"/>
                <a:gd name="T83" fmla="*/ 22 h 68"/>
                <a:gd name="T84" fmla="*/ 0 w 258"/>
                <a:gd name="T85" fmla="*/ 20 h 68"/>
                <a:gd name="T86" fmla="*/ 18 w 258"/>
                <a:gd name="T87" fmla="*/ 36 h 68"/>
                <a:gd name="T88" fmla="*/ 22 w 258"/>
                <a:gd name="T89" fmla="*/ 38 h 68"/>
                <a:gd name="T90" fmla="*/ 44 w 258"/>
                <a:gd name="T91" fmla="*/ 34 h 68"/>
                <a:gd name="T92" fmla="*/ 68 w 258"/>
                <a:gd name="T93" fmla="*/ 26 h 68"/>
                <a:gd name="T94" fmla="*/ 124 w 258"/>
                <a:gd name="T95" fmla="*/ 24 h 68"/>
                <a:gd name="T96" fmla="*/ 140 w 258"/>
                <a:gd name="T97" fmla="*/ 14 h 68"/>
                <a:gd name="T98" fmla="*/ 142 w 258"/>
                <a:gd name="T99" fmla="*/ 10 h 68"/>
                <a:gd name="T100" fmla="*/ 144 w 258"/>
                <a:gd name="T101" fmla="*/ 6 h 68"/>
                <a:gd name="T102" fmla="*/ 240 w 258"/>
                <a:gd name="T103" fmla="*/ 0 h 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8" h="68">
                  <a:moveTo>
                    <a:pt x="46" y="62"/>
                  </a:moveTo>
                  <a:lnTo>
                    <a:pt x="46" y="62"/>
                  </a:lnTo>
                  <a:close/>
                  <a:moveTo>
                    <a:pt x="54" y="34"/>
                  </a:moveTo>
                  <a:lnTo>
                    <a:pt x="54" y="34"/>
                  </a:lnTo>
                  <a:close/>
                  <a:moveTo>
                    <a:pt x="52" y="36"/>
                  </a:moveTo>
                  <a:lnTo>
                    <a:pt x="52" y="36"/>
                  </a:lnTo>
                  <a:close/>
                  <a:moveTo>
                    <a:pt x="34" y="60"/>
                  </a:moveTo>
                  <a:lnTo>
                    <a:pt x="34" y="60"/>
                  </a:lnTo>
                  <a:close/>
                  <a:moveTo>
                    <a:pt x="240" y="0"/>
                  </a:moveTo>
                  <a:lnTo>
                    <a:pt x="246" y="2"/>
                  </a:lnTo>
                  <a:lnTo>
                    <a:pt x="196" y="2"/>
                  </a:lnTo>
                  <a:lnTo>
                    <a:pt x="164" y="4"/>
                  </a:lnTo>
                  <a:lnTo>
                    <a:pt x="148" y="6"/>
                  </a:lnTo>
                  <a:lnTo>
                    <a:pt x="144" y="10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8" y="22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56" y="22"/>
                  </a:lnTo>
                  <a:lnTo>
                    <a:pt x="60" y="28"/>
                  </a:lnTo>
                  <a:lnTo>
                    <a:pt x="52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86" y="3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26"/>
                  </a:lnTo>
                  <a:lnTo>
                    <a:pt x="230" y="32"/>
                  </a:lnTo>
                  <a:lnTo>
                    <a:pt x="222" y="36"/>
                  </a:lnTo>
                  <a:lnTo>
                    <a:pt x="220" y="36"/>
                  </a:lnTo>
                  <a:lnTo>
                    <a:pt x="204" y="44"/>
                  </a:lnTo>
                  <a:lnTo>
                    <a:pt x="196" y="46"/>
                  </a:lnTo>
                  <a:lnTo>
                    <a:pt x="188" y="50"/>
                  </a:lnTo>
                  <a:lnTo>
                    <a:pt x="184" y="54"/>
                  </a:lnTo>
                  <a:lnTo>
                    <a:pt x="178" y="60"/>
                  </a:lnTo>
                  <a:lnTo>
                    <a:pt x="178" y="62"/>
                  </a:lnTo>
                  <a:lnTo>
                    <a:pt x="176" y="64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2" y="68"/>
                  </a:lnTo>
                  <a:lnTo>
                    <a:pt x="170" y="68"/>
                  </a:lnTo>
                  <a:lnTo>
                    <a:pt x="162" y="66"/>
                  </a:lnTo>
                  <a:lnTo>
                    <a:pt x="156" y="64"/>
                  </a:lnTo>
                  <a:lnTo>
                    <a:pt x="154" y="62"/>
                  </a:lnTo>
                  <a:lnTo>
                    <a:pt x="150" y="60"/>
                  </a:lnTo>
                  <a:lnTo>
                    <a:pt x="144" y="58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4" y="56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14" y="56"/>
                  </a:lnTo>
                  <a:lnTo>
                    <a:pt x="98" y="64"/>
                  </a:lnTo>
                  <a:lnTo>
                    <a:pt x="86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68" y="64"/>
                  </a:lnTo>
                  <a:lnTo>
                    <a:pt x="56" y="62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30"/>
                  </a:lnTo>
                  <a:lnTo>
                    <a:pt x="58" y="28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116" y="24"/>
                  </a:lnTo>
                  <a:lnTo>
                    <a:pt x="124" y="24"/>
                  </a:lnTo>
                  <a:lnTo>
                    <a:pt x="130" y="24"/>
                  </a:lnTo>
                  <a:lnTo>
                    <a:pt x="136" y="20"/>
                  </a:lnTo>
                  <a:lnTo>
                    <a:pt x="140" y="14"/>
                  </a:lnTo>
                  <a:lnTo>
                    <a:pt x="142" y="10"/>
                  </a:lnTo>
                  <a:lnTo>
                    <a:pt x="144" y="8"/>
                  </a:lnTo>
                  <a:lnTo>
                    <a:pt x="144" y="6"/>
                  </a:lnTo>
                  <a:lnTo>
                    <a:pt x="150" y="4"/>
                  </a:lnTo>
                  <a:lnTo>
                    <a:pt x="194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4" name="Line 336"/>
            <p:cNvSpPr>
              <a:spLocks noChangeShapeType="1"/>
            </p:cNvSpPr>
            <p:nvPr/>
          </p:nvSpPr>
          <p:spPr bwMode="auto">
            <a:xfrm>
              <a:off x="3130" y="27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5" name="Rectangle 337"/>
            <p:cNvSpPr>
              <a:spLocks noChangeArrowheads="1"/>
            </p:cNvSpPr>
            <p:nvPr/>
          </p:nvSpPr>
          <p:spPr bwMode="auto">
            <a:xfrm>
              <a:off x="3138" y="2766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496" name="Line 338"/>
            <p:cNvSpPr>
              <a:spLocks noChangeShapeType="1"/>
            </p:cNvSpPr>
            <p:nvPr/>
          </p:nvSpPr>
          <p:spPr bwMode="auto">
            <a:xfrm>
              <a:off x="3136" y="27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7" name="Rectangle 339"/>
            <p:cNvSpPr>
              <a:spLocks noChangeArrowheads="1"/>
            </p:cNvSpPr>
            <p:nvPr/>
          </p:nvSpPr>
          <p:spPr bwMode="auto">
            <a:xfrm>
              <a:off x="3118" y="279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498" name="Freeform 340"/>
            <p:cNvSpPr>
              <a:spLocks/>
            </p:cNvSpPr>
            <p:nvPr/>
          </p:nvSpPr>
          <p:spPr bwMode="auto">
            <a:xfrm>
              <a:off x="3084" y="2732"/>
              <a:ext cx="258" cy="68"/>
            </a:xfrm>
            <a:custGeom>
              <a:avLst/>
              <a:gdLst>
                <a:gd name="T0" fmla="*/ 196 w 258"/>
                <a:gd name="T1" fmla="*/ 2 h 68"/>
                <a:gd name="T2" fmla="*/ 148 w 258"/>
                <a:gd name="T3" fmla="*/ 6 h 68"/>
                <a:gd name="T4" fmla="*/ 138 w 258"/>
                <a:gd name="T5" fmla="*/ 20 h 68"/>
                <a:gd name="T6" fmla="*/ 258 w 258"/>
                <a:gd name="T7" fmla="*/ 18 h 68"/>
                <a:gd name="T8" fmla="*/ 258 w 258"/>
                <a:gd name="T9" fmla="*/ 20 h 68"/>
                <a:gd name="T10" fmla="*/ 60 w 258"/>
                <a:gd name="T11" fmla="*/ 28 h 68"/>
                <a:gd name="T12" fmla="*/ 52 w 258"/>
                <a:gd name="T13" fmla="*/ 32 h 68"/>
                <a:gd name="T14" fmla="*/ 48 w 258"/>
                <a:gd name="T15" fmla="*/ 36 h 68"/>
                <a:gd name="T16" fmla="*/ 48 w 258"/>
                <a:gd name="T17" fmla="*/ 38 h 68"/>
                <a:gd name="T18" fmla="*/ 56 w 258"/>
                <a:gd name="T19" fmla="*/ 36 h 68"/>
                <a:gd name="T20" fmla="*/ 58 w 258"/>
                <a:gd name="T21" fmla="*/ 34 h 68"/>
                <a:gd name="T22" fmla="*/ 234 w 258"/>
                <a:gd name="T23" fmla="*/ 26 h 68"/>
                <a:gd name="T24" fmla="*/ 234 w 258"/>
                <a:gd name="T25" fmla="*/ 26 h 68"/>
                <a:gd name="T26" fmla="*/ 220 w 258"/>
                <a:gd name="T27" fmla="*/ 36 h 68"/>
                <a:gd name="T28" fmla="*/ 188 w 258"/>
                <a:gd name="T29" fmla="*/ 50 h 68"/>
                <a:gd name="T30" fmla="*/ 178 w 258"/>
                <a:gd name="T31" fmla="*/ 62 h 68"/>
                <a:gd name="T32" fmla="*/ 176 w 258"/>
                <a:gd name="T33" fmla="*/ 68 h 68"/>
                <a:gd name="T34" fmla="*/ 170 w 258"/>
                <a:gd name="T35" fmla="*/ 68 h 68"/>
                <a:gd name="T36" fmla="*/ 162 w 258"/>
                <a:gd name="T37" fmla="*/ 66 h 68"/>
                <a:gd name="T38" fmla="*/ 150 w 258"/>
                <a:gd name="T39" fmla="*/ 60 h 68"/>
                <a:gd name="T40" fmla="*/ 140 w 258"/>
                <a:gd name="T41" fmla="*/ 56 h 68"/>
                <a:gd name="T42" fmla="*/ 134 w 258"/>
                <a:gd name="T43" fmla="*/ 56 h 68"/>
                <a:gd name="T44" fmla="*/ 114 w 258"/>
                <a:gd name="T45" fmla="*/ 56 h 68"/>
                <a:gd name="T46" fmla="*/ 74 w 258"/>
                <a:gd name="T47" fmla="*/ 66 h 68"/>
                <a:gd name="T48" fmla="*/ 68 w 258"/>
                <a:gd name="T49" fmla="*/ 64 h 68"/>
                <a:gd name="T50" fmla="*/ 56 w 258"/>
                <a:gd name="T51" fmla="*/ 62 h 68"/>
                <a:gd name="T52" fmla="*/ 38 w 258"/>
                <a:gd name="T53" fmla="*/ 62 h 68"/>
                <a:gd name="T54" fmla="*/ 38 w 258"/>
                <a:gd name="T55" fmla="*/ 60 h 68"/>
                <a:gd name="T56" fmla="*/ 36 w 258"/>
                <a:gd name="T57" fmla="*/ 58 h 68"/>
                <a:gd name="T58" fmla="*/ 34 w 258"/>
                <a:gd name="T59" fmla="*/ 56 h 68"/>
                <a:gd name="T60" fmla="*/ 32 w 258"/>
                <a:gd name="T61" fmla="*/ 54 h 68"/>
                <a:gd name="T62" fmla="*/ 30 w 258"/>
                <a:gd name="T63" fmla="*/ 50 h 68"/>
                <a:gd name="T64" fmla="*/ 28 w 258"/>
                <a:gd name="T65" fmla="*/ 50 h 68"/>
                <a:gd name="T66" fmla="*/ 26 w 258"/>
                <a:gd name="T67" fmla="*/ 48 h 68"/>
                <a:gd name="T68" fmla="*/ 24 w 258"/>
                <a:gd name="T69" fmla="*/ 48 h 68"/>
                <a:gd name="T70" fmla="*/ 16 w 258"/>
                <a:gd name="T71" fmla="*/ 42 h 68"/>
                <a:gd name="T72" fmla="*/ 8 w 258"/>
                <a:gd name="T73" fmla="*/ 34 h 68"/>
                <a:gd name="T74" fmla="*/ 0 w 258"/>
                <a:gd name="T75" fmla="*/ 22 h 68"/>
                <a:gd name="T76" fmla="*/ 0 w 258"/>
                <a:gd name="T77" fmla="*/ 16 h 68"/>
                <a:gd name="T78" fmla="*/ 8 w 258"/>
                <a:gd name="T79" fmla="*/ 30 h 68"/>
                <a:gd name="T80" fmla="*/ 18 w 258"/>
                <a:gd name="T81" fmla="*/ 38 h 68"/>
                <a:gd name="T82" fmla="*/ 36 w 258"/>
                <a:gd name="T83" fmla="*/ 38 h 68"/>
                <a:gd name="T84" fmla="*/ 50 w 258"/>
                <a:gd name="T85" fmla="*/ 30 h 68"/>
                <a:gd name="T86" fmla="*/ 116 w 258"/>
                <a:gd name="T87" fmla="*/ 24 h 68"/>
                <a:gd name="T88" fmla="*/ 130 w 258"/>
                <a:gd name="T89" fmla="*/ 24 h 68"/>
                <a:gd name="T90" fmla="*/ 142 w 258"/>
                <a:gd name="T91" fmla="*/ 10 h 68"/>
                <a:gd name="T92" fmla="*/ 144 w 258"/>
                <a:gd name="T93" fmla="*/ 8 h 68"/>
                <a:gd name="T94" fmla="*/ 150 w 258"/>
                <a:gd name="T95" fmla="*/ 4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8" h="68">
                  <a:moveTo>
                    <a:pt x="240" y="0"/>
                  </a:moveTo>
                  <a:lnTo>
                    <a:pt x="246" y="2"/>
                  </a:lnTo>
                  <a:lnTo>
                    <a:pt x="196" y="2"/>
                  </a:lnTo>
                  <a:lnTo>
                    <a:pt x="164" y="4"/>
                  </a:lnTo>
                  <a:lnTo>
                    <a:pt x="148" y="6"/>
                  </a:lnTo>
                  <a:lnTo>
                    <a:pt x="144" y="10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8" y="22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56" y="22"/>
                  </a:lnTo>
                  <a:lnTo>
                    <a:pt x="60" y="28"/>
                  </a:lnTo>
                  <a:lnTo>
                    <a:pt x="52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86" y="3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26"/>
                  </a:lnTo>
                  <a:lnTo>
                    <a:pt x="230" y="32"/>
                  </a:lnTo>
                  <a:lnTo>
                    <a:pt x="222" y="36"/>
                  </a:lnTo>
                  <a:lnTo>
                    <a:pt x="220" y="36"/>
                  </a:lnTo>
                  <a:lnTo>
                    <a:pt x="204" y="44"/>
                  </a:lnTo>
                  <a:lnTo>
                    <a:pt x="196" y="46"/>
                  </a:lnTo>
                  <a:lnTo>
                    <a:pt x="188" y="50"/>
                  </a:lnTo>
                  <a:lnTo>
                    <a:pt x="184" y="54"/>
                  </a:lnTo>
                  <a:lnTo>
                    <a:pt x="178" y="60"/>
                  </a:lnTo>
                  <a:lnTo>
                    <a:pt x="178" y="62"/>
                  </a:lnTo>
                  <a:lnTo>
                    <a:pt x="176" y="64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2" y="68"/>
                  </a:lnTo>
                  <a:lnTo>
                    <a:pt x="170" y="68"/>
                  </a:lnTo>
                  <a:lnTo>
                    <a:pt x="162" y="66"/>
                  </a:lnTo>
                  <a:lnTo>
                    <a:pt x="156" y="64"/>
                  </a:lnTo>
                  <a:lnTo>
                    <a:pt x="154" y="62"/>
                  </a:lnTo>
                  <a:lnTo>
                    <a:pt x="150" y="60"/>
                  </a:lnTo>
                  <a:lnTo>
                    <a:pt x="144" y="58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4" y="56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14" y="56"/>
                  </a:lnTo>
                  <a:lnTo>
                    <a:pt x="98" y="64"/>
                  </a:lnTo>
                  <a:lnTo>
                    <a:pt x="86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68" y="64"/>
                  </a:lnTo>
                  <a:lnTo>
                    <a:pt x="56" y="62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30"/>
                  </a:lnTo>
                  <a:lnTo>
                    <a:pt x="58" y="28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116" y="24"/>
                  </a:lnTo>
                  <a:lnTo>
                    <a:pt x="124" y="24"/>
                  </a:lnTo>
                  <a:lnTo>
                    <a:pt x="130" y="24"/>
                  </a:lnTo>
                  <a:lnTo>
                    <a:pt x="136" y="20"/>
                  </a:lnTo>
                  <a:lnTo>
                    <a:pt x="140" y="14"/>
                  </a:lnTo>
                  <a:lnTo>
                    <a:pt x="142" y="10"/>
                  </a:lnTo>
                  <a:lnTo>
                    <a:pt x="144" y="8"/>
                  </a:lnTo>
                  <a:lnTo>
                    <a:pt x="144" y="6"/>
                  </a:lnTo>
                  <a:lnTo>
                    <a:pt x="150" y="4"/>
                  </a:lnTo>
                  <a:lnTo>
                    <a:pt x="194" y="0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9" name="Freeform 341"/>
            <p:cNvSpPr>
              <a:spLocks/>
            </p:cNvSpPr>
            <p:nvPr/>
          </p:nvSpPr>
          <p:spPr bwMode="auto">
            <a:xfrm>
              <a:off x="3162" y="2730"/>
              <a:ext cx="6" cy="24"/>
            </a:xfrm>
            <a:custGeom>
              <a:avLst/>
              <a:gdLst>
                <a:gd name="T0" fmla="*/ 6 w 6"/>
                <a:gd name="T1" fmla="*/ 4 h 24"/>
                <a:gd name="T2" fmla="*/ 6 w 6"/>
                <a:gd name="T3" fmla="*/ 4 h 24"/>
                <a:gd name="T4" fmla="*/ 6 w 6"/>
                <a:gd name="T5" fmla="*/ 14 h 24"/>
                <a:gd name="T6" fmla="*/ 6 w 6"/>
                <a:gd name="T7" fmla="*/ 14 h 24"/>
                <a:gd name="T8" fmla="*/ 6 w 6"/>
                <a:gd name="T9" fmla="*/ 22 h 24"/>
                <a:gd name="T10" fmla="*/ 6 w 6"/>
                <a:gd name="T11" fmla="*/ 22 h 24"/>
                <a:gd name="T12" fmla="*/ 6 w 6"/>
                <a:gd name="T13" fmla="*/ 24 h 24"/>
                <a:gd name="T14" fmla="*/ 6 w 6"/>
                <a:gd name="T15" fmla="*/ 24 h 24"/>
                <a:gd name="T16" fmla="*/ 6 w 6"/>
                <a:gd name="T17" fmla="*/ 24 h 24"/>
                <a:gd name="T18" fmla="*/ 0 w 6"/>
                <a:gd name="T19" fmla="*/ 24 h 24"/>
                <a:gd name="T20" fmla="*/ 0 w 6"/>
                <a:gd name="T21" fmla="*/ 24 h 24"/>
                <a:gd name="T22" fmla="*/ 0 w 6"/>
                <a:gd name="T23" fmla="*/ 12 h 24"/>
                <a:gd name="T24" fmla="*/ 0 w 6"/>
                <a:gd name="T25" fmla="*/ 12 h 24"/>
                <a:gd name="T26" fmla="*/ 0 w 6"/>
                <a:gd name="T27" fmla="*/ 2 h 24"/>
                <a:gd name="T28" fmla="*/ 0 w 6"/>
                <a:gd name="T29" fmla="*/ 2 h 24"/>
                <a:gd name="T30" fmla="*/ 0 w 6"/>
                <a:gd name="T31" fmla="*/ 0 h 24"/>
                <a:gd name="T32" fmla="*/ 0 w 6"/>
                <a:gd name="T33" fmla="*/ 0 h 24"/>
                <a:gd name="T34" fmla="*/ 0 w 6"/>
                <a:gd name="T35" fmla="*/ 0 h 24"/>
                <a:gd name="T36" fmla="*/ 0 w 6"/>
                <a:gd name="T37" fmla="*/ 0 h 24"/>
                <a:gd name="T38" fmla="*/ 2 w 6"/>
                <a:gd name="T39" fmla="*/ 0 h 24"/>
                <a:gd name="T40" fmla="*/ 2 w 6"/>
                <a:gd name="T41" fmla="*/ 0 h 24"/>
                <a:gd name="T42" fmla="*/ 2 w 6"/>
                <a:gd name="T43" fmla="*/ 0 h 24"/>
                <a:gd name="T44" fmla="*/ 6 w 6"/>
                <a:gd name="T45" fmla="*/ 2 h 24"/>
                <a:gd name="T46" fmla="*/ 6 w 6"/>
                <a:gd name="T47" fmla="*/ 2 h 24"/>
                <a:gd name="T48" fmla="*/ 6 w 6"/>
                <a:gd name="T49" fmla="*/ 4 h 24"/>
                <a:gd name="T50" fmla="*/ 6 w 6"/>
                <a:gd name="T51" fmla="*/ 4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" h="24">
                  <a:moveTo>
                    <a:pt x="6" y="4"/>
                  </a:moveTo>
                  <a:lnTo>
                    <a:pt x="6" y="4"/>
                  </a:lnTo>
                  <a:lnTo>
                    <a:pt x="6" y="14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0" name="Freeform 342"/>
            <p:cNvSpPr>
              <a:spLocks/>
            </p:cNvSpPr>
            <p:nvPr/>
          </p:nvSpPr>
          <p:spPr bwMode="auto">
            <a:xfrm>
              <a:off x="3162" y="2730"/>
              <a:ext cx="6" cy="24"/>
            </a:xfrm>
            <a:custGeom>
              <a:avLst/>
              <a:gdLst>
                <a:gd name="T0" fmla="*/ 6 w 6"/>
                <a:gd name="T1" fmla="*/ 4 h 24"/>
                <a:gd name="T2" fmla="*/ 6 w 6"/>
                <a:gd name="T3" fmla="*/ 4 h 24"/>
                <a:gd name="T4" fmla="*/ 6 w 6"/>
                <a:gd name="T5" fmla="*/ 14 h 24"/>
                <a:gd name="T6" fmla="*/ 6 w 6"/>
                <a:gd name="T7" fmla="*/ 14 h 24"/>
                <a:gd name="T8" fmla="*/ 6 w 6"/>
                <a:gd name="T9" fmla="*/ 22 h 24"/>
                <a:gd name="T10" fmla="*/ 6 w 6"/>
                <a:gd name="T11" fmla="*/ 22 h 24"/>
                <a:gd name="T12" fmla="*/ 6 w 6"/>
                <a:gd name="T13" fmla="*/ 24 h 24"/>
                <a:gd name="T14" fmla="*/ 6 w 6"/>
                <a:gd name="T15" fmla="*/ 24 h 24"/>
                <a:gd name="T16" fmla="*/ 6 w 6"/>
                <a:gd name="T17" fmla="*/ 24 h 24"/>
                <a:gd name="T18" fmla="*/ 0 w 6"/>
                <a:gd name="T19" fmla="*/ 24 h 24"/>
                <a:gd name="T20" fmla="*/ 0 w 6"/>
                <a:gd name="T21" fmla="*/ 24 h 24"/>
                <a:gd name="T22" fmla="*/ 0 w 6"/>
                <a:gd name="T23" fmla="*/ 12 h 24"/>
                <a:gd name="T24" fmla="*/ 0 w 6"/>
                <a:gd name="T25" fmla="*/ 12 h 24"/>
                <a:gd name="T26" fmla="*/ 0 w 6"/>
                <a:gd name="T27" fmla="*/ 2 h 24"/>
                <a:gd name="T28" fmla="*/ 0 w 6"/>
                <a:gd name="T29" fmla="*/ 2 h 24"/>
                <a:gd name="T30" fmla="*/ 0 w 6"/>
                <a:gd name="T31" fmla="*/ 0 h 24"/>
                <a:gd name="T32" fmla="*/ 0 w 6"/>
                <a:gd name="T33" fmla="*/ 0 h 24"/>
                <a:gd name="T34" fmla="*/ 0 w 6"/>
                <a:gd name="T35" fmla="*/ 0 h 24"/>
                <a:gd name="T36" fmla="*/ 0 w 6"/>
                <a:gd name="T37" fmla="*/ 0 h 24"/>
                <a:gd name="T38" fmla="*/ 2 w 6"/>
                <a:gd name="T39" fmla="*/ 0 h 24"/>
                <a:gd name="T40" fmla="*/ 2 w 6"/>
                <a:gd name="T41" fmla="*/ 0 h 24"/>
                <a:gd name="T42" fmla="*/ 2 w 6"/>
                <a:gd name="T43" fmla="*/ 0 h 24"/>
                <a:gd name="T44" fmla="*/ 6 w 6"/>
                <a:gd name="T45" fmla="*/ 2 h 24"/>
                <a:gd name="T46" fmla="*/ 6 w 6"/>
                <a:gd name="T47" fmla="*/ 2 h 24"/>
                <a:gd name="T48" fmla="*/ 6 w 6"/>
                <a:gd name="T49" fmla="*/ 4 h 24"/>
                <a:gd name="T50" fmla="*/ 6 w 6"/>
                <a:gd name="T51" fmla="*/ 4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" h="24">
                  <a:moveTo>
                    <a:pt x="6" y="4"/>
                  </a:moveTo>
                  <a:lnTo>
                    <a:pt x="6" y="4"/>
                  </a:lnTo>
                  <a:lnTo>
                    <a:pt x="6" y="14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1" name="Freeform 343"/>
            <p:cNvSpPr>
              <a:spLocks/>
            </p:cNvSpPr>
            <p:nvPr/>
          </p:nvSpPr>
          <p:spPr bwMode="auto">
            <a:xfrm>
              <a:off x="3210" y="2654"/>
              <a:ext cx="52" cy="72"/>
            </a:xfrm>
            <a:custGeom>
              <a:avLst/>
              <a:gdLst>
                <a:gd name="T0" fmla="*/ 42 w 52"/>
                <a:gd name="T1" fmla="*/ 0 h 72"/>
                <a:gd name="T2" fmla="*/ 44 w 52"/>
                <a:gd name="T3" fmla="*/ 2 h 72"/>
                <a:gd name="T4" fmla="*/ 44 w 52"/>
                <a:gd name="T5" fmla="*/ 6 h 72"/>
                <a:gd name="T6" fmla="*/ 46 w 52"/>
                <a:gd name="T7" fmla="*/ 14 h 72"/>
                <a:gd name="T8" fmla="*/ 48 w 52"/>
                <a:gd name="T9" fmla="*/ 24 h 72"/>
                <a:gd name="T10" fmla="*/ 48 w 52"/>
                <a:gd name="T11" fmla="*/ 26 h 72"/>
                <a:gd name="T12" fmla="*/ 50 w 52"/>
                <a:gd name="T13" fmla="*/ 28 h 72"/>
                <a:gd name="T14" fmla="*/ 50 w 52"/>
                <a:gd name="T15" fmla="*/ 32 h 72"/>
                <a:gd name="T16" fmla="*/ 52 w 52"/>
                <a:gd name="T17" fmla="*/ 48 h 72"/>
                <a:gd name="T18" fmla="*/ 52 w 52"/>
                <a:gd name="T19" fmla="*/ 48 h 72"/>
                <a:gd name="T20" fmla="*/ 46 w 52"/>
                <a:gd name="T21" fmla="*/ 50 h 72"/>
                <a:gd name="T22" fmla="*/ 30 w 52"/>
                <a:gd name="T23" fmla="*/ 52 h 72"/>
                <a:gd name="T24" fmla="*/ 6 w 52"/>
                <a:gd name="T25" fmla="*/ 66 h 72"/>
                <a:gd name="T26" fmla="*/ 4 w 52"/>
                <a:gd name="T27" fmla="*/ 68 h 72"/>
                <a:gd name="T28" fmla="*/ 0 w 52"/>
                <a:gd name="T29" fmla="*/ 72 h 72"/>
                <a:gd name="T30" fmla="*/ 0 w 52"/>
                <a:gd name="T31" fmla="*/ 68 h 72"/>
                <a:gd name="T32" fmla="*/ 2 w 52"/>
                <a:gd name="T33" fmla="*/ 66 h 72"/>
                <a:gd name="T34" fmla="*/ 4 w 52"/>
                <a:gd name="T35" fmla="*/ 60 h 72"/>
                <a:gd name="T36" fmla="*/ 6 w 52"/>
                <a:gd name="T37" fmla="*/ 60 h 72"/>
                <a:gd name="T38" fmla="*/ 6 w 52"/>
                <a:gd name="T39" fmla="*/ 60 h 72"/>
                <a:gd name="T40" fmla="*/ 8 w 52"/>
                <a:gd name="T41" fmla="*/ 56 h 72"/>
                <a:gd name="T42" fmla="*/ 8 w 52"/>
                <a:gd name="T43" fmla="*/ 54 h 72"/>
                <a:gd name="T44" fmla="*/ 10 w 52"/>
                <a:gd name="T45" fmla="*/ 52 h 72"/>
                <a:gd name="T46" fmla="*/ 12 w 52"/>
                <a:gd name="T47" fmla="*/ 48 h 72"/>
                <a:gd name="T48" fmla="*/ 12 w 52"/>
                <a:gd name="T49" fmla="*/ 46 h 72"/>
                <a:gd name="T50" fmla="*/ 16 w 52"/>
                <a:gd name="T51" fmla="*/ 40 h 72"/>
                <a:gd name="T52" fmla="*/ 24 w 52"/>
                <a:gd name="T53" fmla="*/ 28 h 72"/>
                <a:gd name="T54" fmla="*/ 32 w 52"/>
                <a:gd name="T55" fmla="*/ 14 h 72"/>
                <a:gd name="T56" fmla="*/ 34 w 52"/>
                <a:gd name="T57" fmla="*/ 12 h 72"/>
                <a:gd name="T58" fmla="*/ 36 w 52"/>
                <a:gd name="T59" fmla="*/ 8 h 72"/>
                <a:gd name="T60" fmla="*/ 42 w 52"/>
                <a:gd name="T61" fmla="*/ 2 h 72"/>
                <a:gd name="T62" fmla="*/ 42 w 52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72">
                  <a:moveTo>
                    <a:pt x="42" y="0"/>
                  </a:move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30" y="52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24" y="2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2" name="Freeform 344"/>
            <p:cNvSpPr>
              <a:spLocks/>
            </p:cNvSpPr>
            <p:nvPr/>
          </p:nvSpPr>
          <p:spPr bwMode="auto">
            <a:xfrm>
              <a:off x="3210" y="2654"/>
              <a:ext cx="52" cy="72"/>
            </a:xfrm>
            <a:custGeom>
              <a:avLst/>
              <a:gdLst>
                <a:gd name="T0" fmla="*/ 42 w 52"/>
                <a:gd name="T1" fmla="*/ 0 h 72"/>
                <a:gd name="T2" fmla="*/ 44 w 52"/>
                <a:gd name="T3" fmla="*/ 2 h 72"/>
                <a:gd name="T4" fmla="*/ 44 w 52"/>
                <a:gd name="T5" fmla="*/ 6 h 72"/>
                <a:gd name="T6" fmla="*/ 46 w 52"/>
                <a:gd name="T7" fmla="*/ 14 h 72"/>
                <a:gd name="T8" fmla="*/ 48 w 52"/>
                <a:gd name="T9" fmla="*/ 24 h 72"/>
                <a:gd name="T10" fmla="*/ 48 w 52"/>
                <a:gd name="T11" fmla="*/ 26 h 72"/>
                <a:gd name="T12" fmla="*/ 50 w 52"/>
                <a:gd name="T13" fmla="*/ 28 h 72"/>
                <a:gd name="T14" fmla="*/ 50 w 52"/>
                <a:gd name="T15" fmla="*/ 32 h 72"/>
                <a:gd name="T16" fmla="*/ 52 w 52"/>
                <a:gd name="T17" fmla="*/ 48 h 72"/>
                <a:gd name="T18" fmla="*/ 52 w 52"/>
                <a:gd name="T19" fmla="*/ 48 h 72"/>
                <a:gd name="T20" fmla="*/ 46 w 52"/>
                <a:gd name="T21" fmla="*/ 50 h 72"/>
                <a:gd name="T22" fmla="*/ 30 w 52"/>
                <a:gd name="T23" fmla="*/ 52 h 72"/>
                <a:gd name="T24" fmla="*/ 6 w 52"/>
                <a:gd name="T25" fmla="*/ 66 h 72"/>
                <a:gd name="T26" fmla="*/ 4 w 52"/>
                <a:gd name="T27" fmla="*/ 68 h 72"/>
                <a:gd name="T28" fmla="*/ 0 w 52"/>
                <a:gd name="T29" fmla="*/ 72 h 72"/>
                <a:gd name="T30" fmla="*/ 0 w 52"/>
                <a:gd name="T31" fmla="*/ 68 h 72"/>
                <a:gd name="T32" fmla="*/ 2 w 52"/>
                <a:gd name="T33" fmla="*/ 66 h 72"/>
                <a:gd name="T34" fmla="*/ 4 w 52"/>
                <a:gd name="T35" fmla="*/ 60 h 72"/>
                <a:gd name="T36" fmla="*/ 6 w 52"/>
                <a:gd name="T37" fmla="*/ 60 h 72"/>
                <a:gd name="T38" fmla="*/ 6 w 52"/>
                <a:gd name="T39" fmla="*/ 60 h 72"/>
                <a:gd name="T40" fmla="*/ 8 w 52"/>
                <a:gd name="T41" fmla="*/ 56 h 72"/>
                <a:gd name="T42" fmla="*/ 8 w 52"/>
                <a:gd name="T43" fmla="*/ 54 h 72"/>
                <a:gd name="T44" fmla="*/ 10 w 52"/>
                <a:gd name="T45" fmla="*/ 52 h 72"/>
                <a:gd name="T46" fmla="*/ 12 w 52"/>
                <a:gd name="T47" fmla="*/ 48 h 72"/>
                <a:gd name="T48" fmla="*/ 12 w 52"/>
                <a:gd name="T49" fmla="*/ 46 h 72"/>
                <a:gd name="T50" fmla="*/ 16 w 52"/>
                <a:gd name="T51" fmla="*/ 40 h 72"/>
                <a:gd name="T52" fmla="*/ 24 w 52"/>
                <a:gd name="T53" fmla="*/ 28 h 72"/>
                <a:gd name="T54" fmla="*/ 32 w 52"/>
                <a:gd name="T55" fmla="*/ 14 h 72"/>
                <a:gd name="T56" fmla="*/ 34 w 52"/>
                <a:gd name="T57" fmla="*/ 12 h 72"/>
                <a:gd name="T58" fmla="*/ 36 w 52"/>
                <a:gd name="T59" fmla="*/ 8 h 72"/>
                <a:gd name="T60" fmla="*/ 42 w 52"/>
                <a:gd name="T61" fmla="*/ 2 h 72"/>
                <a:gd name="T62" fmla="*/ 42 w 52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72">
                  <a:moveTo>
                    <a:pt x="42" y="0"/>
                  </a:move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30" y="52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24" y="2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3" name="Freeform 345"/>
            <p:cNvSpPr>
              <a:spLocks/>
            </p:cNvSpPr>
            <p:nvPr/>
          </p:nvSpPr>
          <p:spPr bwMode="auto">
            <a:xfrm>
              <a:off x="3274" y="2646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  <a:gd name="T14" fmla="*/ 2 w 4"/>
                <a:gd name="T15" fmla="*/ 0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4" name="Freeform 346"/>
            <p:cNvSpPr>
              <a:spLocks/>
            </p:cNvSpPr>
            <p:nvPr/>
          </p:nvSpPr>
          <p:spPr bwMode="auto">
            <a:xfrm>
              <a:off x="3274" y="2646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  <a:gd name="T14" fmla="*/ 2 w 4"/>
                <a:gd name="T15" fmla="*/ 0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5" name="Freeform 347"/>
            <p:cNvSpPr>
              <a:spLocks/>
            </p:cNvSpPr>
            <p:nvPr/>
          </p:nvSpPr>
          <p:spPr bwMode="auto">
            <a:xfrm>
              <a:off x="3268" y="2654"/>
              <a:ext cx="16" cy="50"/>
            </a:xfrm>
            <a:custGeom>
              <a:avLst/>
              <a:gdLst>
                <a:gd name="T0" fmla="*/ 8 w 16"/>
                <a:gd name="T1" fmla="*/ 12 h 50"/>
                <a:gd name="T2" fmla="*/ 8 w 16"/>
                <a:gd name="T3" fmla="*/ 12 h 50"/>
                <a:gd name="T4" fmla="*/ 8 w 16"/>
                <a:gd name="T5" fmla="*/ 16 h 50"/>
                <a:gd name="T6" fmla="*/ 8 w 16"/>
                <a:gd name="T7" fmla="*/ 16 h 50"/>
                <a:gd name="T8" fmla="*/ 8 w 16"/>
                <a:gd name="T9" fmla="*/ 18 h 50"/>
                <a:gd name="T10" fmla="*/ 8 w 16"/>
                <a:gd name="T11" fmla="*/ 18 h 50"/>
                <a:gd name="T12" fmla="*/ 14 w 16"/>
                <a:gd name="T13" fmla="*/ 40 h 50"/>
                <a:gd name="T14" fmla="*/ 14 w 16"/>
                <a:gd name="T15" fmla="*/ 40 h 50"/>
                <a:gd name="T16" fmla="*/ 16 w 16"/>
                <a:gd name="T17" fmla="*/ 44 h 50"/>
                <a:gd name="T18" fmla="*/ 16 w 16"/>
                <a:gd name="T19" fmla="*/ 44 h 50"/>
                <a:gd name="T20" fmla="*/ 16 w 16"/>
                <a:gd name="T21" fmla="*/ 50 h 50"/>
                <a:gd name="T22" fmla="*/ 16 w 16"/>
                <a:gd name="T23" fmla="*/ 50 h 50"/>
                <a:gd name="T24" fmla="*/ 14 w 16"/>
                <a:gd name="T25" fmla="*/ 50 h 50"/>
                <a:gd name="T26" fmla="*/ 14 w 16"/>
                <a:gd name="T27" fmla="*/ 50 h 50"/>
                <a:gd name="T28" fmla="*/ 10 w 16"/>
                <a:gd name="T29" fmla="*/ 48 h 50"/>
                <a:gd name="T30" fmla="*/ 10 w 16"/>
                <a:gd name="T31" fmla="*/ 48 h 50"/>
                <a:gd name="T32" fmla="*/ 10 w 16"/>
                <a:gd name="T33" fmla="*/ 46 h 50"/>
                <a:gd name="T34" fmla="*/ 10 w 16"/>
                <a:gd name="T35" fmla="*/ 46 h 50"/>
                <a:gd name="T36" fmla="*/ 10 w 16"/>
                <a:gd name="T37" fmla="*/ 44 h 50"/>
                <a:gd name="T38" fmla="*/ 10 w 16"/>
                <a:gd name="T39" fmla="*/ 44 h 50"/>
                <a:gd name="T40" fmla="*/ 10 w 16"/>
                <a:gd name="T41" fmla="*/ 44 h 50"/>
                <a:gd name="T42" fmla="*/ 10 w 16"/>
                <a:gd name="T43" fmla="*/ 44 h 50"/>
                <a:gd name="T44" fmla="*/ 8 w 16"/>
                <a:gd name="T45" fmla="*/ 38 h 50"/>
                <a:gd name="T46" fmla="*/ 8 w 16"/>
                <a:gd name="T47" fmla="*/ 38 h 50"/>
                <a:gd name="T48" fmla="*/ 8 w 16"/>
                <a:gd name="T49" fmla="*/ 36 h 50"/>
                <a:gd name="T50" fmla="*/ 8 w 16"/>
                <a:gd name="T51" fmla="*/ 36 h 50"/>
                <a:gd name="T52" fmla="*/ 6 w 16"/>
                <a:gd name="T53" fmla="*/ 32 h 50"/>
                <a:gd name="T54" fmla="*/ 6 w 16"/>
                <a:gd name="T55" fmla="*/ 32 h 50"/>
                <a:gd name="T56" fmla="*/ 6 w 16"/>
                <a:gd name="T57" fmla="*/ 28 h 50"/>
                <a:gd name="T58" fmla="*/ 6 w 16"/>
                <a:gd name="T59" fmla="*/ 28 h 50"/>
                <a:gd name="T60" fmla="*/ 6 w 16"/>
                <a:gd name="T61" fmla="*/ 26 h 50"/>
                <a:gd name="T62" fmla="*/ 6 w 16"/>
                <a:gd name="T63" fmla="*/ 26 h 50"/>
                <a:gd name="T64" fmla="*/ 2 w 16"/>
                <a:gd name="T65" fmla="*/ 12 h 50"/>
                <a:gd name="T66" fmla="*/ 2 w 16"/>
                <a:gd name="T67" fmla="*/ 12 h 50"/>
                <a:gd name="T68" fmla="*/ 0 w 16"/>
                <a:gd name="T69" fmla="*/ 4 h 50"/>
                <a:gd name="T70" fmla="*/ 0 w 16"/>
                <a:gd name="T71" fmla="*/ 4 h 50"/>
                <a:gd name="T72" fmla="*/ 0 w 16"/>
                <a:gd name="T73" fmla="*/ 4 h 50"/>
                <a:gd name="T74" fmla="*/ 0 w 16"/>
                <a:gd name="T75" fmla="*/ 4 h 50"/>
                <a:gd name="T76" fmla="*/ 0 w 16"/>
                <a:gd name="T77" fmla="*/ 0 h 50"/>
                <a:gd name="T78" fmla="*/ 2 w 16"/>
                <a:gd name="T79" fmla="*/ 0 h 50"/>
                <a:gd name="T80" fmla="*/ 2 w 16"/>
                <a:gd name="T81" fmla="*/ 0 h 50"/>
                <a:gd name="T82" fmla="*/ 4 w 16"/>
                <a:gd name="T83" fmla="*/ 0 h 50"/>
                <a:gd name="T84" fmla="*/ 4 w 16"/>
                <a:gd name="T85" fmla="*/ 0 h 50"/>
                <a:gd name="T86" fmla="*/ 4 w 16"/>
                <a:gd name="T87" fmla="*/ 2 h 50"/>
                <a:gd name="T88" fmla="*/ 4 w 16"/>
                <a:gd name="T89" fmla="*/ 2 h 50"/>
                <a:gd name="T90" fmla="*/ 6 w 16"/>
                <a:gd name="T91" fmla="*/ 8 h 50"/>
                <a:gd name="T92" fmla="*/ 6 w 16"/>
                <a:gd name="T93" fmla="*/ 8 h 50"/>
                <a:gd name="T94" fmla="*/ 8 w 16"/>
                <a:gd name="T95" fmla="*/ 12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" h="50">
                  <a:moveTo>
                    <a:pt x="8" y="12"/>
                  </a:moveTo>
                  <a:lnTo>
                    <a:pt x="8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8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6" name="Freeform 348"/>
            <p:cNvSpPr>
              <a:spLocks/>
            </p:cNvSpPr>
            <p:nvPr/>
          </p:nvSpPr>
          <p:spPr bwMode="auto">
            <a:xfrm>
              <a:off x="3268" y="2654"/>
              <a:ext cx="16" cy="50"/>
            </a:xfrm>
            <a:custGeom>
              <a:avLst/>
              <a:gdLst>
                <a:gd name="T0" fmla="*/ 8 w 16"/>
                <a:gd name="T1" fmla="*/ 12 h 50"/>
                <a:gd name="T2" fmla="*/ 8 w 16"/>
                <a:gd name="T3" fmla="*/ 12 h 50"/>
                <a:gd name="T4" fmla="*/ 8 w 16"/>
                <a:gd name="T5" fmla="*/ 16 h 50"/>
                <a:gd name="T6" fmla="*/ 8 w 16"/>
                <a:gd name="T7" fmla="*/ 16 h 50"/>
                <a:gd name="T8" fmla="*/ 8 w 16"/>
                <a:gd name="T9" fmla="*/ 18 h 50"/>
                <a:gd name="T10" fmla="*/ 8 w 16"/>
                <a:gd name="T11" fmla="*/ 18 h 50"/>
                <a:gd name="T12" fmla="*/ 14 w 16"/>
                <a:gd name="T13" fmla="*/ 40 h 50"/>
                <a:gd name="T14" fmla="*/ 14 w 16"/>
                <a:gd name="T15" fmla="*/ 40 h 50"/>
                <a:gd name="T16" fmla="*/ 16 w 16"/>
                <a:gd name="T17" fmla="*/ 44 h 50"/>
                <a:gd name="T18" fmla="*/ 16 w 16"/>
                <a:gd name="T19" fmla="*/ 44 h 50"/>
                <a:gd name="T20" fmla="*/ 16 w 16"/>
                <a:gd name="T21" fmla="*/ 50 h 50"/>
                <a:gd name="T22" fmla="*/ 16 w 16"/>
                <a:gd name="T23" fmla="*/ 50 h 50"/>
                <a:gd name="T24" fmla="*/ 14 w 16"/>
                <a:gd name="T25" fmla="*/ 50 h 50"/>
                <a:gd name="T26" fmla="*/ 14 w 16"/>
                <a:gd name="T27" fmla="*/ 50 h 50"/>
                <a:gd name="T28" fmla="*/ 10 w 16"/>
                <a:gd name="T29" fmla="*/ 48 h 50"/>
                <a:gd name="T30" fmla="*/ 10 w 16"/>
                <a:gd name="T31" fmla="*/ 48 h 50"/>
                <a:gd name="T32" fmla="*/ 10 w 16"/>
                <a:gd name="T33" fmla="*/ 46 h 50"/>
                <a:gd name="T34" fmla="*/ 10 w 16"/>
                <a:gd name="T35" fmla="*/ 46 h 50"/>
                <a:gd name="T36" fmla="*/ 10 w 16"/>
                <a:gd name="T37" fmla="*/ 44 h 50"/>
                <a:gd name="T38" fmla="*/ 10 w 16"/>
                <a:gd name="T39" fmla="*/ 44 h 50"/>
                <a:gd name="T40" fmla="*/ 10 w 16"/>
                <a:gd name="T41" fmla="*/ 44 h 50"/>
                <a:gd name="T42" fmla="*/ 10 w 16"/>
                <a:gd name="T43" fmla="*/ 44 h 50"/>
                <a:gd name="T44" fmla="*/ 8 w 16"/>
                <a:gd name="T45" fmla="*/ 38 h 50"/>
                <a:gd name="T46" fmla="*/ 8 w 16"/>
                <a:gd name="T47" fmla="*/ 38 h 50"/>
                <a:gd name="T48" fmla="*/ 8 w 16"/>
                <a:gd name="T49" fmla="*/ 36 h 50"/>
                <a:gd name="T50" fmla="*/ 8 w 16"/>
                <a:gd name="T51" fmla="*/ 36 h 50"/>
                <a:gd name="T52" fmla="*/ 6 w 16"/>
                <a:gd name="T53" fmla="*/ 32 h 50"/>
                <a:gd name="T54" fmla="*/ 6 w 16"/>
                <a:gd name="T55" fmla="*/ 32 h 50"/>
                <a:gd name="T56" fmla="*/ 6 w 16"/>
                <a:gd name="T57" fmla="*/ 28 h 50"/>
                <a:gd name="T58" fmla="*/ 6 w 16"/>
                <a:gd name="T59" fmla="*/ 28 h 50"/>
                <a:gd name="T60" fmla="*/ 6 w 16"/>
                <a:gd name="T61" fmla="*/ 26 h 50"/>
                <a:gd name="T62" fmla="*/ 6 w 16"/>
                <a:gd name="T63" fmla="*/ 26 h 50"/>
                <a:gd name="T64" fmla="*/ 2 w 16"/>
                <a:gd name="T65" fmla="*/ 12 h 50"/>
                <a:gd name="T66" fmla="*/ 2 w 16"/>
                <a:gd name="T67" fmla="*/ 12 h 50"/>
                <a:gd name="T68" fmla="*/ 0 w 16"/>
                <a:gd name="T69" fmla="*/ 4 h 50"/>
                <a:gd name="T70" fmla="*/ 0 w 16"/>
                <a:gd name="T71" fmla="*/ 4 h 50"/>
                <a:gd name="T72" fmla="*/ 0 w 16"/>
                <a:gd name="T73" fmla="*/ 4 h 50"/>
                <a:gd name="T74" fmla="*/ 0 w 16"/>
                <a:gd name="T75" fmla="*/ 4 h 50"/>
                <a:gd name="T76" fmla="*/ 0 w 16"/>
                <a:gd name="T77" fmla="*/ 0 h 50"/>
                <a:gd name="T78" fmla="*/ 2 w 16"/>
                <a:gd name="T79" fmla="*/ 0 h 50"/>
                <a:gd name="T80" fmla="*/ 2 w 16"/>
                <a:gd name="T81" fmla="*/ 0 h 50"/>
                <a:gd name="T82" fmla="*/ 4 w 16"/>
                <a:gd name="T83" fmla="*/ 0 h 50"/>
                <a:gd name="T84" fmla="*/ 4 w 16"/>
                <a:gd name="T85" fmla="*/ 0 h 50"/>
                <a:gd name="T86" fmla="*/ 4 w 16"/>
                <a:gd name="T87" fmla="*/ 2 h 50"/>
                <a:gd name="T88" fmla="*/ 4 w 16"/>
                <a:gd name="T89" fmla="*/ 2 h 50"/>
                <a:gd name="T90" fmla="*/ 6 w 16"/>
                <a:gd name="T91" fmla="*/ 8 h 50"/>
                <a:gd name="T92" fmla="*/ 6 w 16"/>
                <a:gd name="T93" fmla="*/ 8 h 50"/>
                <a:gd name="T94" fmla="*/ 8 w 16"/>
                <a:gd name="T95" fmla="*/ 12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" h="50">
                  <a:moveTo>
                    <a:pt x="8" y="12"/>
                  </a:moveTo>
                  <a:lnTo>
                    <a:pt x="8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8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7" name="Freeform 349"/>
            <p:cNvSpPr>
              <a:spLocks/>
            </p:cNvSpPr>
            <p:nvPr/>
          </p:nvSpPr>
          <p:spPr bwMode="auto">
            <a:xfrm>
              <a:off x="3266" y="2642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6 h 6"/>
                <a:gd name="T6" fmla="*/ 4 w 4"/>
                <a:gd name="T7" fmla="*/ 0 h 6"/>
                <a:gd name="T8" fmla="*/ 4 w 4"/>
                <a:gd name="T9" fmla="*/ 0 h 6"/>
                <a:gd name="T10" fmla="*/ 0 w 4"/>
                <a:gd name="T11" fmla="*/ 0 h 6"/>
                <a:gd name="T12" fmla="*/ 0 w 4"/>
                <a:gd name="T13" fmla="*/ 0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  <a:gd name="T20" fmla="*/ 4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8" name="Freeform 350"/>
            <p:cNvSpPr>
              <a:spLocks/>
            </p:cNvSpPr>
            <p:nvPr/>
          </p:nvSpPr>
          <p:spPr bwMode="auto">
            <a:xfrm>
              <a:off x="3266" y="2642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6 h 6"/>
                <a:gd name="T6" fmla="*/ 4 w 4"/>
                <a:gd name="T7" fmla="*/ 0 h 6"/>
                <a:gd name="T8" fmla="*/ 4 w 4"/>
                <a:gd name="T9" fmla="*/ 0 h 6"/>
                <a:gd name="T10" fmla="*/ 0 w 4"/>
                <a:gd name="T11" fmla="*/ 0 h 6"/>
                <a:gd name="T12" fmla="*/ 0 w 4"/>
                <a:gd name="T13" fmla="*/ 0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  <a:gd name="T20" fmla="*/ 4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9" name="Freeform 351"/>
            <p:cNvSpPr>
              <a:spLocks/>
            </p:cNvSpPr>
            <p:nvPr/>
          </p:nvSpPr>
          <p:spPr bwMode="auto">
            <a:xfrm>
              <a:off x="3260" y="2654"/>
              <a:ext cx="14" cy="50"/>
            </a:xfrm>
            <a:custGeom>
              <a:avLst/>
              <a:gdLst>
                <a:gd name="T0" fmla="*/ 6 w 14"/>
                <a:gd name="T1" fmla="*/ 10 h 50"/>
                <a:gd name="T2" fmla="*/ 6 w 14"/>
                <a:gd name="T3" fmla="*/ 10 h 50"/>
                <a:gd name="T4" fmla="*/ 8 w 14"/>
                <a:gd name="T5" fmla="*/ 26 h 50"/>
                <a:gd name="T6" fmla="*/ 8 w 14"/>
                <a:gd name="T7" fmla="*/ 26 h 50"/>
                <a:gd name="T8" fmla="*/ 12 w 14"/>
                <a:gd name="T9" fmla="*/ 38 h 50"/>
                <a:gd name="T10" fmla="*/ 12 w 14"/>
                <a:gd name="T11" fmla="*/ 38 h 50"/>
                <a:gd name="T12" fmla="*/ 14 w 14"/>
                <a:gd name="T13" fmla="*/ 44 h 50"/>
                <a:gd name="T14" fmla="*/ 14 w 14"/>
                <a:gd name="T15" fmla="*/ 50 h 50"/>
                <a:gd name="T16" fmla="*/ 14 w 14"/>
                <a:gd name="T17" fmla="*/ 50 h 50"/>
                <a:gd name="T18" fmla="*/ 12 w 14"/>
                <a:gd name="T19" fmla="*/ 50 h 50"/>
                <a:gd name="T20" fmla="*/ 12 w 14"/>
                <a:gd name="T21" fmla="*/ 50 h 50"/>
                <a:gd name="T22" fmla="*/ 10 w 14"/>
                <a:gd name="T23" fmla="*/ 50 h 50"/>
                <a:gd name="T24" fmla="*/ 10 w 14"/>
                <a:gd name="T25" fmla="*/ 50 h 50"/>
                <a:gd name="T26" fmla="*/ 8 w 14"/>
                <a:gd name="T27" fmla="*/ 46 h 50"/>
                <a:gd name="T28" fmla="*/ 8 w 14"/>
                <a:gd name="T29" fmla="*/ 46 h 50"/>
                <a:gd name="T30" fmla="*/ 8 w 14"/>
                <a:gd name="T31" fmla="*/ 40 h 50"/>
                <a:gd name="T32" fmla="*/ 8 w 14"/>
                <a:gd name="T33" fmla="*/ 40 h 50"/>
                <a:gd name="T34" fmla="*/ 4 w 14"/>
                <a:gd name="T35" fmla="*/ 28 h 50"/>
                <a:gd name="T36" fmla="*/ 4 w 14"/>
                <a:gd name="T37" fmla="*/ 28 h 50"/>
                <a:gd name="T38" fmla="*/ 2 w 14"/>
                <a:gd name="T39" fmla="*/ 14 h 50"/>
                <a:gd name="T40" fmla="*/ 0 w 14"/>
                <a:gd name="T41" fmla="*/ 0 h 50"/>
                <a:gd name="T42" fmla="*/ 0 w 14"/>
                <a:gd name="T43" fmla="*/ 0 h 50"/>
                <a:gd name="T44" fmla="*/ 0 w 14"/>
                <a:gd name="T45" fmla="*/ 0 h 50"/>
                <a:gd name="T46" fmla="*/ 0 w 14"/>
                <a:gd name="T47" fmla="*/ 0 h 50"/>
                <a:gd name="T48" fmla="*/ 0 w 14"/>
                <a:gd name="T49" fmla="*/ 0 h 50"/>
                <a:gd name="T50" fmla="*/ 2 w 14"/>
                <a:gd name="T51" fmla="*/ 2 h 50"/>
                <a:gd name="T52" fmla="*/ 2 w 14"/>
                <a:gd name="T53" fmla="*/ 2 h 50"/>
                <a:gd name="T54" fmla="*/ 4 w 14"/>
                <a:gd name="T55" fmla="*/ 2 h 50"/>
                <a:gd name="T56" fmla="*/ 4 w 14"/>
                <a:gd name="T57" fmla="*/ 2 h 50"/>
                <a:gd name="T58" fmla="*/ 6 w 14"/>
                <a:gd name="T59" fmla="*/ 1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" h="50">
                  <a:moveTo>
                    <a:pt x="6" y="10"/>
                  </a:moveTo>
                  <a:lnTo>
                    <a:pt x="6" y="10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4" y="28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0" name="Freeform 352"/>
            <p:cNvSpPr>
              <a:spLocks/>
            </p:cNvSpPr>
            <p:nvPr/>
          </p:nvSpPr>
          <p:spPr bwMode="auto">
            <a:xfrm>
              <a:off x="3260" y="2654"/>
              <a:ext cx="14" cy="50"/>
            </a:xfrm>
            <a:custGeom>
              <a:avLst/>
              <a:gdLst>
                <a:gd name="T0" fmla="*/ 6 w 14"/>
                <a:gd name="T1" fmla="*/ 10 h 50"/>
                <a:gd name="T2" fmla="*/ 6 w 14"/>
                <a:gd name="T3" fmla="*/ 10 h 50"/>
                <a:gd name="T4" fmla="*/ 8 w 14"/>
                <a:gd name="T5" fmla="*/ 26 h 50"/>
                <a:gd name="T6" fmla="*/ 8 w 14"/>
                <a:gd name="T7" fmla="*/ 26 h 50"/>
                <a:gd name="T8" fmla="*/ 12 w 14"/>
                <a:gd name="T9" fmla="*/ 38 h 50"/>
                <a:gd name="T10" fmla="*/ 12 w 14"/>
                <a:gd name="T11" fmla="*/ 38 h 50"/>
                <a:gd name="T12" fmla="*/ 14 w 14"/>
                <a:gd name="T13" fmla="*/ 44 h 50"/>
                <a:gd name="T14" fmla="*/ 14 w 14"/>
                <a:gd name="T15" fmla="*/ 50 h 50"/>
                <a:gd name="T16" fmla="*/ 14 w 14"/>
                <a:gd name="T17" fmla="*/ 50 h 50"/>
                <a:gd name="T18" fmla="*/ 12 w 14"/>
                <a:gd name="T19" fmla="*/ 50 h 50"/>
                <a:gd name="T20" fmla="*/ 12 w 14"/>
                <a:gd name="T21" fmla="*/ 50 h 50"/>
                <a:gd name="T22" fmla="*/ 10 w 14"/>
                <a:gd name="T23" fmla="*/ 50 h 50"/>
                <a:gd name="T24" fmla="*/ 10 w 14"/>
                <a:gd name="T25" fmla="*/ 50 h 50"/>
                <a:gd name="T26" fmla="*/ 8 w 14"/>
                <a:gd name="T27" fmla="*/ 46 h 50"/>
                <a:gd name="T28" fmla="*/ 8 w 14"/>
                <a:gd name="T29" fmla="*/ 46 h 50"/>
                <a:gd name="T30" fmla="*/ 8 w 14"/>
                <a:gd name="T31" fmla="*/ 40 h 50"/>
                <a:gd name="T32" fmla="*/ 8 w 14"/>
                <a:gd name="T33" fmla="*/ 40 h 50"/>
                <a:gd name="T34" fmla="*/ 4 w 14"/>
                <a:gd name="T35" fmla="*/ 28 h 50"/>
                <a:gd name="T36" fmla="*/ 4 w 14"/>
                <a:gd name="T37" fmla="*/ 28 h 50"/>
                <a:gd name="T38" fmla="*/ 2 w 14"/>
                <a:gd name="T39" fmla="*/ 14 h 50"/>
                <a:gd name="T40" fmla="*/ 0 w 14"/>
                <a:gd name="T41" fmla="*/ 0 h 50"/>
                <a:gd name="T42" fmla="*/ 0 w 14"/>
                <a:gd name="T43" fmla="*/ 0 h 50"/>
                <a:gd name="T44" fmla="*/ 0 w 14"/>
                <a:gd name="T45" fmla="*/ 0 h 50"/>
                <a:gd name="T46" fmla="*/ 0 w 14"/>
                <a:gd name="T47" fmla="*/ 0 h 50"/>
                <a:gd name="T48" fmla="*/ 0 w 14"/>
                <a:gd name="T49" fmla="*/ 0 h 50"/>
                <a:gd name="T50" fmla="*/ 2 w 14"/>
                <a:gd name="T51" fmla="*/ 2 h 50"/>
                <a:gd name="T52" fmla="*/ 2 w 14"/>
                <a:gd name="T53" fmla="*/ 2 h 50"/>
                <a:gd name="T54" fmla="*/ 4 w 14"/>
                <a:gd name="T55" fmla="*/ 2 h 50"/>
                <a:gd name="T56" fmla="*/ 4 w 14"/>
                <a:gd name="T57" fmla="*/ 2 h 50"/>
                <a:gd name="T58" fmla="*/ 6 w 14"/>
                <a:gd name="T59" fmla="*/ 1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" h="50">
                  <a:moveTo>
                    <a:pt x="6" y="10"/>
                  </a:moveTo>
                  <a:lnTo>
                    <a:pt x="6" y="10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4" y="28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1" name="Freeform 353"/>
            <p:cNvSpPr>
              <a:spLocks/>
            </p:cNvSpPr>
            <p:nvPr/>
          </p:nvSpPr>
          <p:spPr bwMode="auto">
            <a:xfrm>
              <a:off x="3258" y="2644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2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2 h 4"/>
                <a:gd name="T14" fmla="*/ 2 w 4"/>
                <a:gd name="T15" fmla="*/ 0 h 4"/>
                <a:gd name="T16" fmla="*/ 2 w 4"/>
                <a:gd name="T17" fmla="*/ 0 h 4"/>
                <a:gd name="T18" fmla="*/ 2 w 4"/>
                <a:gd name="T19" fmla="*/ 0 h 4"/>
                <a:gd name="T20" fmla="*/ 4 w 4"/>
                <a:gd name="T21" fmla="*/ 4 h 4"/>
                <a:gd name="T22" fmla="*/ 4 w 4"/>
                <a:gd name="T23" fmla="*/ 4 h 4"/>
                <a:gd name="T24" fmla="*/ 2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2" name="Freeform 354"/>
            <p:cNvSpPr>
              <a:spLocks/>
            </p:cNvSpPr>
            <p:nvPr/>
          </p:nvSpPr>
          <p:spPr bwMode="auto">
            <a:xfrm>
              <a:off x="3258" y="2644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2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2 h 4"/>
                <a:gd name="T14" fmla="*/ 2 w 4"/>
                <a:gd name="T15" fmla="*/ 0 h 4"/>
                <a:gd name="T16" fmla="*/ 2 w 4"/>
                <a:gd name="T17" fmla="*/ 0 h 4"/>
                <a:gd name="T18" fmla="*/ 2 w 4"/>
                <a:gd name="T19" fmla="*/ 0 h 4"/>
                <a:gd name="T20" fmla="*/ 4 w 4"/>
                <a:gd name="T21" fmla="*/ 4 h 4"/>
                <a:gd name="T22" fmla="*/ 4 w 4"/>
                <a:gd name="T23" fmla="*/ 4 h 4"/>
                <a:gd name="T24" fmla="*/ 2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3" name="Freeform 355"/>
            <p:cNvSpPr>
              <a:spLocks/>
            </p:cNvSpPr>
            <p:nvPr/>
          </p:nvSpPr>
          <p:spPr bwMode="auto">
            <a:xfrm>
              <a:off x="3312" y="2736"/>
              <a:ext cx="8" cy="12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2 h 12"/>
                <a:gd name="T10" fmla="*/ 2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8 w 8"/>
                <a:gd name="T23" fmla="*/ 2 h 12"/>
                <a:gd name="T24" fmla="*/ 8 w 8"/>
                <a:gd name="T25" fmla="*/ 2 h 12"/>
                <a:gd name="T26" fmla="*/ 8 w 8"/>
                <a:gd name="T27" fmla="*/ 6 h 12"/>
                <a:gd name="T28" fmla="*/ 6 w 8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4" name="Freeform 356"/>
            <p:cNvSpPr>
              <a:spLocks/>
            </p:cNvSpPr>
            <p:nvPr/>
          </p:nvSpPr>
          <p:spPr bwMode="auto">
            <a:xfrm>
              <a:off x="3312" y="2736"/>
              <a:ext cx="8" cy="12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2 h 12"/>
                <a:gd name="T10" fmla="*/ 2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8 w 8"/>
                <a:gd name="T23" fmla="*/ 2 h 12"/>
                <a:gd name="T24" fmla="*/ 8 w 8"/>
                <a:gd name="T25" fmla="*/ 2 h 12"/>
                <a:gd name="T26" fmla="*/ 8 w 8"/>
                <a:gd name="T27" fmla="*/ 6 h 12"/>
                <a:gd name="T28" fmla="*/ 6 w 8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5" name="Freeform 357"/>
            <p:cNvSpPr>
              <a:spLocks/>
            </p:cNvSpPr>
            <p:nvPr/>
          </p:nvSpPr>
          <p:spPr bwMode="auto">
            <a:xfrm>
              <a:off x="3298" y="2736"/>
              <a:ext cx="8" cy="12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0 w 8"/>
                <a:gd name="T9" fmla="*/ 12 h 12"/>
                <a:gd name="T10" fmla="*/ 0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4 h 12"/>
                <a:gd name="T26" fmla="*/ 8 w 8"/>
                <a:gd name="T27" fmla="*/ 4 h 12"/>
                <a:gd name="T28" fmla="*/ 8 w 8"/>
                <a:gd name="T29" fmla="*/ 8 h 12"/>
                <a:gd name="T30" fmla="*/ 8 w 8"/>
                <a:gd name="T31" fmla="*/ 12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6" name="Freeform 358"/>
            <p:cNvSpPr>
              <a:spLocks/>
            </p:cNvSpPr>
            <p:nvPr/>
          </p:nvSpPr>
          <p:spPr bwMode="auto">
            <a:xfrm>
              <a:off x="3298" y="2736"/>
              <a:ext cx="8" cy="12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4 w 8"/>
                <a:gd name="T5" fmla="*/ 12 h 12"/>
                <a:gd name="T6" fmla="*/ 4 w 8"/>
                <a:gd name="T7" fmla="*/ 12 h 12"/>
                <a:gd name="T8" fmla="*/ 0 w 8"/>
                <a:gd name="T9" fmla="*/ 12 h 12"/>
                <a:gd name="T10" fmla="*/ 0 w 8"/>
                <a:gd name="T11" fmla="*/ 12 h 12"/>
                <a:gd name="T12" fmla="*/ 0 w 8"/>
                <a:gd name="T13" fmla="*/ 8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4 h 12"/>
                <a:gd name="T26" fmla="*/ 8 w 8"/>
                <a:gd name="T27" fmla="*/ 4 h 12"/>
                <a:gd name="T28" fmla="*/ 8 w 8"/>
                <a:gd name="T29" fmla="*/ 8 h 12"/>
                <a:gd name="T30" fmla="*/ 8 w 8"/>
                <a:gd name="T31" fmla="*/ 12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7" name="Freeform 359"/>
            <p:cNvSpPr>
              <a:spLocks/>
            </p:cNvSpPr>
            <p:nvPr/>
          </p:nvSpPr>
          <p:spPr bwMode="auto">
            <a:xfrm>
              <a:off x="3284" y="2738"/>
              <a:ext cx="8" cy="12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10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0 h 12"/>
                <a:gd name="T10" fmla="*/ 2 w 8"/>
                <a:gd name="T11" fmla="*/ 10 h 12"/>
                <a:gd name="T12" fmla="*/ 0 w 8"/>
                <a:gd name="T13" fmla="*/ 6 h 12"/>
                <a:gd name="T14" fmla="*/ 0 w 8"/>
                <a:gd name="T15" fmla="*/ 2 h 12"/>
                <a:gd name="T16" fmla="*/ 0 w 8"/>
                <a:gd name="T17" fmla="*/ 2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2 h 12"/>
                <a:gd name="T26" fmla="*/ 8 w 8"/>
                <a:gd name="T27" fmla="*/ 2 h 12"/>
                <a:gd name="T28" fmla="*/ 8 w 8"/>
                <a:gd name="T29" fmla="*/ 6 h 12"/>
                <a:gd name="T30" fmla="*/ 8 w 8"/>
                <a:gd name="T31" fmla="*/ 1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8" name="Freeform 360"/>
            <p:cNvSpPr>
              <a:spLocks/>
            </p:cNvSpPr>
            <p:nvPr/>
          </p:nvSpPr>
          <p:spPr bwMode="auto">
            <a:xfrm>
              <a:off x="3284" y="2738"/>
              <a:ext cx="8" cy="12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10 h 12"/>
                <a:gd name="T4" fmla="*/ 4 w 8"/>
                <a:gd name="T5" fmla="*/ 12 h 12"/>
                <a:gd name="T6" fmla="*/ 4 w 8"/>
                <a:gd name="T7" fmla="*/ 12 h 12"/>
                <a:gd name="T8" fmla="*/ 2 w 8"/>
                <a:gd name="T9" fmla="*/ 10 h 12"/>
                <a:gd name="T10" fmla="*/ 2 w 8"/>
                <a:gd name="T11" fmla="*/ 10 h 12"/>
                <a:gd name="T12" fmla="*/ 0 w 8"/>
                <a:gd name="T13" fmla="*/ 6 h 12"/>
                <a:gd name="T14" fmla="*/ 0 w 8"/>
                <a:gd name="T15" fmla="*/ 2 h 12"/>
                <a:gd name="T16" fmla="*/ 0 w 8"/>
                <a:gd name="T17" fmla="*/ 2 h 12"/>
                <a:gd name="T18" fmla="*/ 4 w 8"/>
                <a:gd name="T19" fmla="*/ 0 h 12"/>
                <a:gd name="T20" fmla="*/ 4 w 8"/>
                <a:gd name="T21" fmla="*/ 0 h 12"/>
                <a:gd name="T22" fmla="*/ 6 w 8"/>
                <a:gd name="T23" fmla="*/ 0 h 12"/>
                <a:gd name="T24" fmla="*/ 8 w 8"/>
                <a:gd name="T25" fmla="*/ 2 h 12"/>
                <a:gd name="T26" fmla="*/ 8 w 8"/>
                <a:gd name="T27" fmla="*/ 2 h 12"/>
                <a:gd name="T28" fmla="*/ 8 w 8"/>
                <a:gd name="T29" fmla="*/ 6 h 12"/>
                <a:gd name="T30" fmla="*/ 8 w 8"/>
                <a:gd name="T31" fmla="*/ 1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9" name="Freeform 361"/>
            <p:cNvSpPr>
              <a:spLocks/>
            </p:cNvSpPr>
            <p:nvPr/>
          </p:nvSpPr>
          <p:spPr bwMode="auto">
            <a:xfrm>
              <a:off x="3268" y="2738"/>
              <a:ext cx="12" cy="12"/>
            </a:xfrm>
            <a:custGeom>
              <a:avLst/>
              <a:gdLst>
                <a:gd name="T0" fmla="*/ 10 w 12"/>
                <a:gd name="T1" fmla="*/ 12 h 12"/>
                <a:gd name="T2" fmla="*/ 10 w 12"/>
                <a:gd name="T3" fmla="*/ 12 h 12"/>
                <a:gd name="T4" fmla="*/ 6 w 12"/>
                <a:gd name="T5" fmla="*/ 12 h 12"/>
                <a:gd name="T6" fmla="*/ 6 w 12"/>
                <a:gd name="T7" fmla="*/ 12 h 12"/>
                <a:gd name="T8" fmla="*/ 2 w 12"/>
                <a:gd name="T9" fmla="*/ 12 h 12"/>
                <a:gd name="T10" fmla="*/ 2 w 12"/>
                <a:gd name="T11" fmla="*/ 12 h 12"/>
                <a:gd name="T12" fmla="*/ 0 w 12"/>
                <a:gd name="T13" fmla="*/ 8 h 12"/>
                <a:gd name="T14" fmla="*/ 2 w 12"/>
                <a:gd name="T15" fmla="*/ 2 h 12"/>
                <a:gd name="T16" fmla="*/ 2 w 12"/>
                <a:gd name="T17" fmla="*/ 2 h 12"/>
                <a:gd name="T18" fmla="*/ 2 w 12"/>
                <a:gd name="T19" fmla="*/ 2 h 12"/>
                <a:gd name="T20" fmla="*/ 2 w 12"/>
                <a:gd name="T21" fmla="*/ 2 h 12"/>
                <a:gd name="T22" fmla="*/ 2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10 w 12"/>
                <a:gd name="T29" fmla="*/ 0 h 12"/>
                <a:gd name="T30" fmla="*/ 10 w 12"/>
                <a:gd name="T31" fmla="*/ 0 h 12"/>
                <a:gd name="T32" fmla="*/ 12 w 12"/>
                <a:gd name="T33" fmla="*/ 2 h 12"/>
                <a:gd name="T34" fmla="*/ 12 w 12"/>
                <a:gd name="T35" fmla="*/ 2 h 12"/>
                <a:gd name="T36" fmla="*/ 10 w 12"/>
                <a:gd name="T37" fmla="*/ 12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0" name="Freeform 362"/>
            <p:cNvSpPr>
              <a:spLocks/>
            </p:cNvSpPr>
            <p:nvPr/>
          </p:nvSpPr>
          <p:spPr bwMode="auto">
            <a:xfrm>
              <a:off x="3268" y="2738"/>
              <a:ext cx="12" cy="12"/>
            </a:xfrm>
            <a:custGeom>
              <a:avLst/>
              <a:gdLst>
                <a:gd name="T0" fmla="*/ 10 w 12"/>
                <a:gd name="T1" fmla="*/ 12 h 12"/>
                <a:gd name="T2" fmla="*/ 10 w 12"/>
                <a:gd name="T3" fmla="*/ 12 h 12"/>
                <a:gd name="T4" fmla="*/ 6 w 12"/>
                <a:gd name="T5" fmla="*/ 12 h 12"/>
                <a:gd name="T6" fmla="*/ 6 w 12"/>
                <a:gd name="T7" fmla="*/ 12 h 12"/>
                <a:gd name="T8" fmla="*/ 2 w 12"/>
                <a:gd name="T9" fmla="*/ 12 h 12"/>
                <a:gd name="T10" fmla="*/ 2 w 12"/>
                <a:gd name="T11" fmla="*/ 12 h 12"/>
                <a:gd name="T12" fmla="*/ 0 w 12"/>
                <a:gd name="T13" fmla="*/ 8 h 12"/>
                <a:gd name="T14" fmla="*/ 2 w 12"/>
                <a:gd name="T15" fmla="*/ 2 h 12"/>
                <a:gd name="T16" fmla="*/ 2 w 12"/>
                <a:gd name="T17" fmla="*/ 2 h 12"/>
                <a:gd name="T18" fmla="*/ 2 w 12"/>
                <a:gd name="T19" fmla="*/ 2 h 12"/>
                <a:gd name="T20" fmla="*/ 2 w 12"/>
                <a:gd name="T21" fmla="*/ 2 h 12"/>
                <a:gd name="T22" fmla="*/ 2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10 w 12"/>
                <a:gd name="T29" fmla="*/ 0 h 12"/>
                <a:gd name="T30" fmla="*/ 10 w 12"/>
                <a:gd name="T31" fmla="*/ 0 h 12"/>
                <a:gd name="T32" fmla="*/ 12 w 12"/>
                <a:gd name="T33" fmla="*/ 2 h 12"/>
                <a:gd name="T34" fmla="*/ 12 w 12"/>
                <a:gd name="T35" fmla="*/ 2 h 12"/>
                <a:gd name="T36" fmla="*/ 10 w 12"/>
                <a:gd name="T37" fmla="*/ 12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1" name="Freeform 363"/>
            <p:cNvSpPr>
              <a:spLocks/>
            </p:cNvSpPr>
            <p:nvPr/>
          </p:nvSpPr>
          <p:spPr bwMode="auto">
            <a:xfrm>
              <a:off x="3256" y="2738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4 w 6"/>
                <a:gd name="T5" fmla="*/ 12 h 12"/>
                <a:gd name="T6" fmla="*/ 4 w 6"/>
                <a:gd name="T7" fmla="*/ 12 h 12"/>
                <a:gd name="T8" fmla="*/ 0 w 6"/>
                <a:gd name="T9" fmla="*/ 12 h 12"/>
                <a:gd name="T10" fmla="*/ 0 w 6"/>
                <a:gd name="T11" fmla="*/ 12 h 12"/>
                <a:gd name="T12" fmla="*/ 0 w 6"/>
                <a:gd name="T13" fmla="*/ 8 h 12"/>
                <a:gd name="T14" fmla="*/ 0 w 6"/>
                <a:gd name="T15" fmla="*/ 4 h 12"/>
                <a:gd name="T16" fmla="*/ 0 w 6"/>
                <a:gd name="T17" fmla="*/ 4 h 12"/>
                <a:gd name="T18" fmla="*/ 2 w 6"/>
                <a:gd name="T19" fmla="*/ 0 h 12"/>
                <a:gd name="T20" fmla="*/ 2 w 6"/>
                <a:gd name="T21" fmla="*/ 0 h 12"/>
                <a:gd name="T22" fmla="*/ 6 w 6"/>
                <a:gd name="T23" fmla="*/ 2 h 12"/>
                <a:gd name="T24" fmla="*/ 6 w 6"/>
                <a:gd name="T25" fmla="*/ 2 h 12"/>
                <a:gd name="T26" fmla="*/ 6 w 6"/>
                <a:gd name="T27" fmla="*/ 2 h 12"/>
                <a:gd name="T28" fmla="*/ 6 w 6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2" name="Freeform 364"/>
            <p:cNvSpPr>
              <a:spLocks/>
            </p:cNvSpPr>
            <p:nvPr/>
          </p:nvSpPr>
          <p:spPr bwMode="auto">
            <a:xfrm>
              <a:off x="3256" y="2738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4 w 6"/>
                <a:gd name="T5" fmla="*/ 12 h 12"/>
                <a:gd name="T6" fmla="*/ 4 w 6"/>
                <a:gd name="T7" fmla="*/ 12 h 12"/>
                <a:gd name="T8" fmla="*/ 0 w 6"/>
                <a:gd name="T9" fmla="*/ 12 h 12"/>
                <a:gd name="T10" fmla="*/ 0 w 6"/>
                <a:gd name="T11" fmla="*/ 12 h 12"/>
                <a:gd name="T12" fmla="*/ 0 w 6"/>
                <a:gd name="T13" fmla="*/ 8 h 12"/>
                <a:gd name="T14" fmla="*/ 0 w 6"/>
                <a:gd name="T15" fmla="*/ 4 h 12"/>
                <a:gd name="T16" fmla="*/ 0 w 6"/>
                <a:gd name="T17" fmla="*/ 4 h 12"/>
                <a:gd name="T18" fmla="*/ 2 w 6"/>
                <a:gd name="T19" fmla="*/ 0 h 12"/>
                <a:gd name="T20" fmla="*/ 2 w 6"/>
                <a:gd name="T21" fmla="*/ 0 h 12"/>
                <a:gd name="T22" fmla="*/ 6 w 6"/>
                <a:gd name="T23" fmla="*/ 2 h 12"/>
                <a:gd name="T24" fmla="*/ 6 w 6"/>
                <a:gd name="T25" fmla="*/ 2 h 12"/>
                <a:gd name="T26" fmla="*/ 6 w 6"/>
                <a:gd name="T27" fmla="*/ 2 h 12"/>
                <a:gd name="T28" fmla="*/ 6 w 6"/>
                <a:gd name="T29" fmla="*/ 1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3" name="Freeform 365"/>
            <p:cNvSpPr>
              <a:spLocks/>
            </p:cNvSpPr>
            <p:nvPr/>
          </p:nvSpPr>
          <p:spPr bwMode="auto">
            <a:xfrm>
              <a:off x="3240" y="2740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10 h 10"/>
                <a:gd name="T6" fmla="*/ 6 w 8"/>
                <a:gd name="T7" fmla="*/ 10 h 10"/>
                <a:gd name="T8" fmla="*/ 2 w 8"/>
                <a:gd name="T9" fmla="*/ 10 h 10"/>
                <a:gd name="T10" fmla="*/ 2 w 8"/>
                <a:gd name="T11" fmla="*/ 10 h 10"/>
                <a:gd name="T12" fmla="*/ 0 w 8"/>
                <a:gd name="T13" fmla="*/ 2 h 10"/>
                <a:gd name="T14" fmla="*/ 0 w 8"/>
                <a:gd name="T15" fmla="*/ 2 h 10"/>
                <a:gd name="T16" fmla="*/ 2 w 8"/>
                <a:gd name="T17" fmla="*/ 0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0 h 10"/>
                <a:gd name="T24" fmla="*/ 8 w 8"/>
                <a:gd name="T25" fmla="*/ 2 h 10"/>
                <a:gd name="T26" fmla="*/ 8 w 8"/>
                <a:gd name="T27" fmla="*/ 2 h 10"/>
                <a:gd name="T28" fmla="*/ 8 w 8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4" name="Freeform 366"/>
            <p:cNvSpPr>
              <a:spLocks/>
            </p:cNvSpPr>
            <p:nvPr/>
          </p:nvSpPr>
          <p:spPr bwMode="auto">
            <a:xfrm>
              <a:off x="3240" y="2740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10 h 10"/>
                <a:gd name="T6" fmla="*/ 6 w 8"/>
                <a:gd name="T7" fmla="*/ 10 h 10"/>
                <a:gd name="T8" fmla="*/ 2 w 8"/>
                <a:gd name="T9" fmla="*/ 10 h 10"/>
                <a:gd name="T10" fmla="*/ 2 w 8"/>
                <a:gd name="T11" fmla="*/ 10 h 10"/>
                <a:gd name="T12" fmla="*/ 0 w 8"/>
                <a:gd name="T13" fmla="*/ 2 h 10"/>
                <a:gd name="T14" fmla="*/ 0 w 8"/>
                <a:gd name="T15" fmla="*/ 2 h 10"/>
                <a:gd name="T16" fmla="*/ 2 w 8"/>
                <a:gd name="T17" fmla="*/ 0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0 h 10"/>
                <a:gd name="T24" fmla="*/ 8 w 8"/>
                <a:gd name="T25" fmla="*/ 2 h 10"/>
                <a:gd name="T26" fmla="*/ 8 w 8"/>
                <a:gd name="T27" fmla="*/ 2 h 10"/>
                <a:gd name="T28" fmla="*/ 8 w 8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5" name="Freeform 367"/>
            <p:cNvSpPr>
              <a:spLocks/>
            </p:cNvSpPr>
            <p:nvPr/>
          </p:nvSpPr>
          <p:spPr bwMode="auto">
            <a:xfrm>
              <a:off x="3226" y="274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4 h 10"/>
                <a:gd name="T8" fmla="*/ 10 w 10"/>
                <a:gd name="T9" fmla="*/ 0 h 10"/>
                <a:gd name="T10" fmla="*/ 10 w 10"/>
                <a:gd name="T11" fmla="*/ 0 h 10"/>
                <a:gd name="T12" fmla="*/ 8 w 10"/>
                <a:gd name="T13" fmla="*/ 0 h 10"/>
                <a:gd name="T14" fmla="*/ 8 w 10"/>
                <a:gd name="T15" fmla="*/ 0 h 10"/>
                <a:gd name="T16" fmla="*/ 8 w 10"/>
                <a:gd name="T17" fmla="*/ 0 h 10"/>
                <a:gd name="T18" fmla="*/ 8 w 10"/>
                <a:gd name="T19" fmla="*/ 0 h 10"/>
                <a:gd name="T20" fmla="*/ 2 w 10"/>
                <a:gd name="T21" fmla="*/ 6 h 10"/>
                <a:gd name="T22" fmla="*/ 2 w 10"/>
                <a:gd name="T23" fmla="*/ 6 h 10"/>
                <a:gd name="T24" fmla="*/ 0 w 10"/>
                <a:gd name="T25" fmla="*/ 6 h 10"/>
                <a:gd name="T26" fmla="*/ 0 w 10"/>
                <a:gd name="T27" fmla="*/ 6 h 10"/>
                <a:gd name="T28" fmla="*/ 0 w 10"/>
                <a:gd name="T29" fmla="*/ 8 h 10"/>
                <a:gd name="T30" fmla="*/ 0 w 10"/>
                <a:gd name="T31" fmla="*/ 8 h 10"/>
                <a:gd name="T32" fmla="*/ 0 w 10"/>
                <a:gd name="T33" fmla="*/ 10 h 10"/>
                <a:gd name="T34" fmla="*/ 0 w 10"/>
                <a:gd name="T35" fmla="*/ 10 h 10"/>
                <a:gd name="T36" fmla="*/ 2 w 10"/>
                <a:gd name="T37" fmla="*/ 10 h 10"/>
                <a:gd name="T38" fmla="*/ 2 w 10"/>
                <a:gd name="T39" fmla="*/ 10 h 10"/>
                <a:gd name="T40" fmla="*/ 10 w 10"/>
                <a:gd name="T41" fmla="*/ 1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6" name="Freeform 368"/>
            <p:cNvSpPr>
              <a:spLocks/>
            </p:cNvSpPr>
            <p:nvPr/>
          </p:nvSpPr>
          <p:spPr bwMode="auto">
            <a:xfrm>
              <a:off x="3226" y="274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4 h 10"/>
                <a:gd name="T8" fmla="*/ 10 w 10"/>
                <a:gd name="T9" fmla="*/ 0 h 10"/>
                <a:gd name="T10" fmla="*/ 10 w 10"/>
                <a:gd name="T11" fmla="*/ 0 h 10"/>
                <a:gd name="T12" fmla="*/ 8 w 10"/>
                <a:gd name="T13" fmla="*/ 0 h 10"/>
                <a:gd name="T14" fmla="*/ 8 w 10"/>
                <a:gd name="T15" fmla="*/ 0 h 10"/>
                <a:gd name="T16" fmla="*/ 8 w 10"/>
                <a:gd name="T17" fmla="*/ 0 h 10"/>
                <a:gd name="T18" fmla="*/ 8 w 10"/>
                <a:gd name="T19" fmla="*/ 0 h 10"/>
                <a:gd name="T20" fmla="*/ 2 w 10"/>
                <a:gd name="T21" fmla="*/ 6 h 10"/>
                <a:gd name="T22" fmla="*/ 2 w 10"/>
                <a:gd name="T23" fmla="*/ 6 h 10"/>
                <a:gd name="T24" fmla="*/ 0 w 10"/>
                <a:gd name="T25" fmla="*/ 6 h 10"/>
                <a:gd name="T26" fmla="*/ 0 w 10"/>
                <a:gd name="T27" fmla="*/ 6 h 10"/>
                <a:gd name="T28" fmla="*/ 0 w 10"/>
                <a:gd name="T29" fmla="*/ 8 h 10"/>
                <a:gd name="T30" fmla="*/ 0 w 10"/>
                <a:gd name="T31" fmla="*/ 8 h 10"/>
                <a:gd name="T32" fmla="*/ 0 w 10"/>
                <a:gd name="T33" fmla="*/ 10 h 10"/>
                <a:gd name="T34" fmla="*/ 0 w 10"/>
                <a:gd name="T35" fmla="*/ 10 h 10"/>
                <a:gd name="T36" fmla="*/ 2 w 10"/>
                <a:gd name="T37" fmla="*/ 10 h 10"/>
                <a:gd name="T38" fmla="*/ 2 w 10"/>
                <a:gd name="T39" fmla="*/ 10 h 10"/>
                <a:gd name="T40" fmla="*/ 10 w 10"/>
                <a:gd name="T41" fmla="*/ 1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7" name="Freeform 369"/>
            <p:cNvSpPr>
              <a:spLocks/>
            </p:cNvSpPr>
            <p:nvPr/>
          </p:nvSpPr>
          <p:spPr bwMode="auto">
            <a:xfrm>
              <a:off x="3324" y="2736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0 w 10"/>
                <a:gd name="T15" fmla="*/ 10 h 10"/>
                <a:gd name="T16" fmla="*/ 0 w 10"/>
                <a:gd name="T17" fmla="*/ 10 h 10"/>
                <a:gd name="T18" fmla="*/ 2 w 10"/>
                <a:gd name="T19" fmla="*/ 2 h 10"/>
                <a:gd name="T20" fmla="*/ 2 w 10"/>
                <a:gd name="T21" fmla="*/ 2 h 10"/>
                <a:gd name="T22" fmla="*/ 4 w 10"/>
                <a:gd name="T23" fmla="*/ 0 h 10"/>
                <a:gd name="T24" fmla="*/ 4 w 10"/>
                <a:gd name="T25" fmla="*/ 0 h 10"/>
                <a:gd name="T26" fmla="*/ 8 w 10"/>
                <a:gd name="T27" fmla="*/ 2 h 10"/>
                <a:gd name="T28" fmla="*/ 10 w 10"/>
                <a:gd name="T29" fmla="*/ 4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8" name="Freeform 370"/>
            <p:cNvSpPr>
              <a:spLocks/>
            </p:cNvSpPr>
            <p:nvPr/>
          </p:nvSpPr>
          <p:spPr bwMode="auto">
            <a:xfrm>
              <a:off x="3324" y="2736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0 w 10"/>
                <a:gd name="T15" fmla="*/ 10 h 10"/>
                <a:gd name="T16" fmla="*/ 0 w 10"/>
                <a:gd name="T17" fmla="*/ 10 h 10"/>
                <a:gd name="T18" fmla="*/ 2 w 10"/>
                <a:gd name="T19" fmla="*/ 2 h 10"/>
                <a:gd name="T20" fmla="*/ 2 w 10"/>
                <a:gd name="T21" fmla="*/ 2 h 10"/>
                <a:gd name="T22" fmla="*/ 4 w 10"/>
                <a:gd name="T23" fmla="*/ 0 h 10"/>
                <a:gd name="T24" fmla="*/ 4 w 10"/>
                <a:gd name="T25" fmla="*/ 0 h 10"/>
                <a:gd name="T26" fmla="*/ 8 w 10"/>
                <a:gd name="T27" fmla="*/ 2 h 10"/>
                <a:gd name="T28" fmla="*/ 10 w 10"/>
                <a:gd name="T29" fmla="*/ 4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9" name="Freeform 371"/>
            <p:cNvSpPr>
              <a:spLocks noEditPoints="1"/>
            </p:cNvSpPr>
            <p:nvPr/>
          </p:nvSpPr>
          <p:spPr bwMode="auto">
            <a:xfrm>
              <a:off x="3286" y="2548"/>
              <a:ext cx="48" cy="22"/>
            </a:xfrm>
            <a:custGeom>
              <a:avLst/>
              <a:gdLst>
                <a:gd name="T0" fmla="*/ 6 w 48"/>
                <a:gd name="T1" fmla="*/ 2 h 22"/>
                <a:gd name="T2" fmla="*/ 6 w 48"/>
                <a:gd name="T3" fmla="*/ 2 h 22"/>
                <a:gd name="T4" fmla="*/ 4 w 48"/>
                <a:gd name="T5" fmla="*/ 0 h 22"/>
                <a:gd name="T6" fmla="*/ 4 w 48"/>
                <a:gd name="T7" fmla="*/ 0 h 22"/>
                <a:gd name="T8" fmla="*/ 10 w 48"/>
                <a:gd name="T9" fmla="*/ 0 h 22"/>
                <a:gd name="T10" fmla="*/ 12 w 48"/>
                <a:gd name="T11" fmla="*/ 0 h 22"/>
                <a:gd name="T12" fmla="*/ 12 w 48"/>
                <a:gd name="T13" fmla="*/ 0 h 22"/>
                <a:gd name="T14" fmla="*/ 14 w 48"/>
                <a:gd name="T15" fmla="*/ 2 h 22"/>
                <a:gd name="T16" fmla="*/ 16 w 48"/>
                <a:gd name="T17" fmla="*/ 2 h 22"/>
                <a:gd name="T18" fmla="*/ 16 w 48"/>
                <a:gd name="T19" fmla="*/ 2 h 22"/>
                <a:gd name="T20" fmla="*/ 26 w 48"/>
                <a:gd name="T21" fmla="*/ 4 h 22"/>
                <a:gd name="T22" fmla="*/ 34 w 48"/>
                <a:gd name="T23" fmla="*/ 8 h 22"/>
                <a:gd name="T24" fmla="*/ 42 w 48"/>
                <a:gd name="T25" fmla="*/ 10 h 22"/>
                <a:gd name="T26" fmla="*/ 42 w 48"/>
                <a:gd name="T27" fmla="*/ 10 h 22"/>
                <a:gd name="T28" fmla="*/ 48 w 48"/>
                <a:gd name="T29" fmla="*/ 10 h 22"/>
                <a:gd name="T30" fmla="*/ 48 w 48"/>
                <a:gd name="T31" fmla="*/ 10 h 22"/>
                <a:gd name="T32" fmla="*/ 44 w 48"/>
                <a:gd name="T33" fmla="*/ 12 h 22"/>
                <a:gd name="T34" fmla="*/ 40 w 48"/>
                <a:gd name="T35" fmla="*/ 16 h 22"/>
                <a:gd name="T36" fmla="*/ 40 w 48"/>
                <a:gd name="T37" fmla="*/ 16 h 22"/>
                <a:gd name="T38" fmla="*/ 38 w 48"/>
                <a:gd name="T39" fmla="*/ 16 h 22"/>
                <a:gd name="T40" fmla="*/ 34 w 48"/>
                <a:gd name="T41" fmla="*/ 18 h 22"/>
                <a:gd name="T42" fmla="*/ 34 w 48"/>
                <a:gd name="T43" fmla="*/ 18 h 22"/>
                <a:gd name="T44" fmla="*/ 32 w 48"/>
                <a:gd name="T45" fmla="*/ 20 h 22"/>
                <a:gd name="T46" fmla="*/ 32 w 48"/>
                <a:gd name="T47" fmla="*/ 20 h 22"/>
                <a:gd name="T48" fmla="*/ 28 w 48"/>
                <a:gd name="T49" fmla="*/ 22 h 22"/>
                <a:gd name="T50" fmla="*/ 28 w 48"/>
                <a:gd name="T51" fmla="*/ 22 h 22"/>
                <a:gd name="T52" fmla="*/ 28 w 48"/>
                <a:gd name="T53" fmla="*/ 20 h 22"/>
                <a:gd name="T54" fmla="*/ 28 w 48"/>
                <a:gd name="T55" fmla="*/ 20 h 22"/>
                <a:gd name="T56" fmla="*/ 26 w 48"/>
                <a:gd name="T57" fmla="*/ 20 h 22"/>
                <a:gd name="T58" fmla="*/ 26 w 48"/>
                <a:gd name="T59" fmla="*/ 20 h 22"/>
                <a:gd name="T60" fmla="*/ 24 w 48"/>
                <a:gd name="T61" fmla="*/ 18 h 22"/>
                <a:gd name="T62" fmla="*/ 22 w 48"/>
                <a:gd name="T63" fmla="*/ 18 h 22"/>
                <a:gd name="T64" fmla="*/ 22 w 48"/>
                <a:gd name="T65" fmla="*/ 18 h 22"/>
                <a:gd name="T66" fmla="*/ 18 w 48"/>
                <a:gd name="T67" fmla="*/ 14 h 22"/>
                <a:gd name="T68" fmla="*/ 20 w 48"/>
                <a:gd name="T69" fmla="*/ 14 h 22"/>
                <a:gd name="T70" fmla="*/ 18 w 48"/>
                <a:gd name="T71" fmla="*/ 14 h 22"/>
                <a:gd name="T72" fmla="*/ 18 w 48"/>
                <a:gd name="T73" fmla="*/ 14 h 22"/>
                <a:gd name="T74" fmla="*/ 18 w 48"/>
                <a:gd name="T75" fmla="*/ 14 h 22"/>
                <a:gd name="T76" fmla="*/ 18 w 48"/>
                <a:gd name="T77" fmla="*/ 14 h 22"/>
                <a:gd name="T78" fmla="*/ 16 w 48"/>
                <a:gd name="T79" fmla="*/ 12 h 22"/>
                <a:gd name="T80" fmla="*/ 16 w 48"/>
                <a:gd name="T81" fmla="*/ 12 h 22"/>
                <a:gd name="T82" fmla="*/ 16 w 48"/>
                <a:gd name="T83" fmla="*/ 12 h 22"/>
                <a:gd name="T84" fmla="*/ 14 w 48"/>
                <a:gd name="T85" fmla="*/ 10 h 22"/>
                <a:gd name="T86" fmla="*/ 10 w 48"/>
                <a:gd name="T87" fmla="*/ 6 h 22"/>
                <a:gd name="T88" fmla="*/ 10 w 48"/>
                <a:gd name="T89" fmla="*/ 6 h 22"/>
                <a:gd name="T90" fmla="*/ 10 w 48"/>
                <a:gd name="T91" fmla="*/ 4 h 22"/>
                <a:gd name="T92" fmla="*/ 6 w 48"/>
                <a:gd name="T93" fmla="*/ 2 h 22"/>
                <a:gd name="T94" fmla="*/ 6 w 48"/>
                <a:gd name="T95" fmla="*/ 2 h 22"/>
                <a:gd name="T96" fmla="*/ 2 w 48"/>
                <a:gd name="T97" fmla="*/ 2 h 22"/>
                <a:gd name="T98" fmla="*/ 0 w 48"/>
                <a:gd name="T99" fmla="*/ 2 h 22"/>
                <a:gd name="T100" fmla="*/ 0 w 48"/>
                <a:gd name="T101" fmla="*/ 2 h 22"/>
                <a:gd name="T102" fmla="*/ 0 w 48"/>
                <a:gd name="T103" fmla="*/ 0 h 22"/>
                <a:gd name="T104" fmla="*/ 0 w 48"/>
                <a:gd name="T105" fmla="*/ 0 h 22"/>
                <a:gd name="T106" fmla="*/ 4 w 48"/>
                <a:gd name="T107" fmla="*/ 0 h 22"/>
                <a:gd name="T108" fmla="*/ 4 w 48"/>
                <a:gd name="T109" fmla="*/ 0 h 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8" h="22">
                  <a:moveTo>
                    <a:pt x="6" y="2"/>
                  </a:moveTo>
                  <a:lnTo>
                    <a:pt x="6" y="2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0" name="Line 372"/>
            <p:cNvSpPr>
              <a:spLocks noChangeShapeType="1"/>
            </p:cNvSpPr>
            <p:nvPr/>
          </p:nvSpPr>
          <p:spPr bwMode="auto">
            <a:xfrm>
              <a:off x="3292" y="25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1" name="Freeform 373"/>
            <p:cNvSpPr>
              <a:spLocks/>
            </p:cNvSpPr>
            <p:nvPr/>
          </p:nvSpPr>
          <p:spPr bwMode="auto">
            <a:xfrm>
              <a:off x="3286" y="2548"/>
              <a:ext cx="48" cy="22"/>
            </a:xfrm>
            <a:custGeom>
              <a:avLst/>
              <a:gdLst>
                <a:gd name="T0" fmla="*/ 4 w 48"/>
                <a:gd name="T1" fmla="*/ 0 h 22"/>
                <a:gd name="T2" fmla="*/ 4 w 48"/>
                <a:gd name="T3" fmla="*/ 0 h 22"/>
                <a:gd name="T4" fmla="*/ 10 w 48"/>
                <a:gd name="T5" fmla="*/ 0 h 22"/>
                <a:gd name="T6" fmla="*/ 12 w 48"/>
                <a:gd name="T7" fmla="*/ 0 h 22"/>
                <a:gd name="T8" fmla="*/ 12 w 48"/>
                <a:gd name="T9" fmla="*/ 0 h 22"/>
                <a:gd name="T10" fmla="*/ 14 w 48"/>
                <a:gd name="T11" fmla="*/ 2 h 22"/>
                <a:gd name="T12" fmla="*/ 16 w 48"/>
                <a:gd name="T13" fmla="*/ 2 h 22"/>
                <a:gd name="T14" fmla="*/ 16 w 48"/>
                <a:gd name="T15" fmla="*/ 2 h 22"/>
                <a:gd name="T16" fmla="*/ 26 w 48"/>
                <a:gd name="T17" fmla="*/ 4 h 22"/>
                <a:gd name="T18" fmla="*/ 34 w 48"/>
                <a:gd name="T19" fmla="*/ 8 h 22"/>
                <a:gd name="T20" fmla="*/ 42 w 48"/>
                <a:gd name="T21" fmla="*/ 10 h 22"/>
                <a:gd name="T22" fmla="*/ 42 w 48"/>
                <a:gd name="T23" fmla="*/ 10 h 22"/>
                <a:gd name="T24" fmla="*/ 48 w 48"/>
                <a:gd name="T25" fmla="*/ 10 h 22"/>
                <a:gd name="T26" fmla="*/ 48 w 48"/>
                <a:gd name="T27" fmla="*/ 10 h 22"/>
                <a:gd name="T28" fmla="*/ 44 w 48"/>
                <a:gd name="T29" fmla="*/ 12 h 22"/>
                <a:gd name="T30" fmla="*/ 40 w 48"/>
                <a:gd name="T31" fmla="*/ 16 h 22"/>
                <a:gd name="T32" fmla="*/ 40 w 48"/>
                <a:gd name="T33" fmla="*/ 16 h 22"/>
                <a:gd name="T34" fmla="*/ 38 w 48"/>
                <a:gd name="T35" fmla="*/ 16 h 22"/>
                <a:gd name="T36" fmla="*/ 34 w 48"/>
                <a:gd name="T37" fmla="*/ 18 h 22"/>
                <a:gd name="T38" fmla="*/ 34 w 48"/>
                <a:gd name="T39" fmla="*/ 18 h 22"/>
                <a:gd name="T40" fmla="*/ 32 w 48"/>
                <a:gd name="T41" fmla="*/ 20 h 22"/>
                <a:gd name="T42" fmla="*/ 32 w 48"/>
                <a:gd name="T43" fmla="*/ 20 h 22"/>
                <a:gd name="T44" fmla="*/ 28 w 48"/>
                <a:gd name="T45" fmla="*/ 22 h 22"/>
                <a:gd name="T46" fmla="*/ 28 w 48"/>
                <a:gd name="T47" fmla="*/ 22 h 22"/>
                <a:gd name="T48" fmla="*/ 28 w 48"/>
                <a:gd name="T49" fmla="*/ 20 h 22"/>
                <a:gd name="T50" fmla="*/ 28 w 48"/>
                <a:gd name="T51" fmla="*/ 20 h 22"/>
                <a:gd name="T52" fmla="*/ 26 w 48"/>
                <a:gd name="T53" fmla="*/ 20 h 22"/>
                <a:gd name="T54" fmla="*/ 26 w 48"/>
                <a:gd name="T55" fmla="*/ 20 h 22"/>
                <a:gd name="T56" fmla="*/ 24 w 48"/>
                <a:gd name="T57" fmla="*/ 18 h 22"/>
                <a:gd name="T58" fmla="*/ 22 w 48"/>
                <a:gd name="T59" fmla="*/ 18 h 22"/>
                <a:gd name="T60" fmla="*/ 22 w 48"/>
                <a:gd name="T61" fmla="*/ 18 h 22"/>
                <a:gd name="T62" fmla="*/ 18 w 48"/>
                <a:gd name="T63" fmla="*/ 14 h 22"/>
                <a:gd name="T64" fmla="*/ 20 w 48"/>
                <a:gd name="T65" fmla="*/ 14 h 22"/>
                <a:gd name="T66" fmla="*/ 18 w 48"/>
                <a:gd name="T67" fmla="*/ 14 h 22"/>
                <a:gd name="T68" fmla="*/ 18 w 48"/>
                <a:gd name="T69" fmla="*/ 14 h 22"/>
                <a:gd name="T70" fmla="*/ 18 w 48"/>
                <a:gd name="T71" fmla="*/ 14 h 22"/>
                <a:gd name="T72" fmla="*/ 18 w 48"/>
                <a:gd name="T73" fmla="*/ 14 h 22"/>
                <a:gd name="T74" fmla="*/ 16 w 48"/>
                <a:gd name="T75" fmla="*/ 12 h 22"/>
                <a:gd name="T76" fmla="*/ 16 w 48"/>
                <a:gd name="T77" fmla="*/ 12 h 22"/>
                <a:gd name="T78" fmla="*/ 16 w 48"/>
                <a:gd name="T79" fmla="*/ 12 h 22"/>
                <a:gd name="T80" fmla="*/ 14 w 48"/>
                <a:gd name="T81" fmla="*/ 10 h 22"/>
                <a:gd name="T82" fmla="*/ 10 w 48"/>
                <a:gd name="T83" fmla="*/ 6 h 22"/>
                <a:gd name="T84" fmla="*/ 10 w 48"/>
                <a:gd name="T85" fmla="*/ 6 h 22"/>
                <a:gd name="T86" fmla="*/ 10 w 48"/>
                <a:gd name="T87" fmla="*/ 4 h 22"/>
                <a:gd name="T88" fmla="*/ 6 w 48"/>
                <a:gd name="T89" fmla="*/ 2 h 22"/>
                <a:gd name="T90" fmla="*/ 6 w 48"/>
                <a:gd name="T91" fmla="*/ 2 h 22"/>
                <a:gd name="T92" fmla="*/ 2 w 48"/>
                <a:gd name="T93" fmla="*/ 2 h 22"/>
                <a:gd name="T94" fmla="*/ 0 w 48"/>
                <a:gd name="T95" fmla="*/ 2 h 22"/>
                <a:gd name="T96" fmla="*/ 0 w 48"/>
                <a:gd name="T97" fmla="*/ 2 h 22"/>
                <a:gd name="T98" fmla="*/ 0 w 48"/>
                <a:gd name="T99" fmla="*/ 0 h 22"/>
                <a:gd name="T100" fmla="*/ 0 w 48"/>
                <a:gd name="T101" fmla="*/ 0 h 22"/>
                <a:gd name="T102" fmla="*/ 4 w 48"/>
                <a:gd name="T103" fmla="*/ 0 h 22"/>
                <a:gd name="T104" fmla="*/ 4 w 48"/>
                <a:gd name="T105" fmla="*/ 0 h 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" h="22">
                  <a:moveTo>
                    <a:pt x="4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2" name="Freeform 374"/>
            <p:cNvSpPr>
              <a:spLocks noEditPoints="1"/>
            </p:cNvSpPr>
            <p:nvPr/>
          </p:nvSpPr>
          <p:spPr bwMode="auto">
            <a:xfrm>
              <a:off x="3276" y="2568"/>
              <a:ext cx="60" cy="156"/>
            </a:xfrm>
            <a:custGeom>
              <a:avLst/>
              <a:gdLst>
                <a:gd name="T0" fmla="*/ 12 w 60"/>
                <a:gd name="T1" fmla="*/ 80 h 156"/>
                <a:gd name="T2" fmla="*/ 54 w 60"/>
                <a:gd name="T3" fmla="*/ 4 h 156"/>
                <a:gd name="T4" fmla="*/ 60 w 60"/>
                <a:gd name="T5" fmla="*/ 0 h 156"/>
                <a:gd name="T6" fmla="*/ 56 w 60"/>
                <a:gd name="T7" fmla="*/ 6 h 156"/>
                <a:gd name="T8" fmla="*/ 54 w 60"/>
                <a:gd name="T9" fmla="*/ 8 h 156"/>
                <a:gd name="T10" fmla="*/ 34 w 60"/>
                <a:gd name="T11" fmla="*/ 40 h 156"/>
                <a:gd name="T12" fmla="*/ 28 w 60"/>
                <a:gd name="T13" fmla="*/ 60 h 156"/>
                <a:gd name="T14" fmla="*/ 28 w 60"/>
                <a:gd name="T15" fmla="*/ 66 h 156"/>
                <a:gd name="T16" fmla="*/ 26 w 60"/>
                <a:gd name="T17" fmla="*/ 90 h 156"/>
                <a:gd name="T18" fmla="*/ 26 w 60"/>
                <a:gd name="T19" fmla="*/ 90 h 156"/>
                <a:gd name="T20" fmla="*/ 28 w 60"/>
                <a:gd name="T21" fmla="*/ 98 h 156"/>
                <a:gd name="T22" fmla="*/ 28 w 60"/>
                <a:gd name="T23" fmla="*/ 102 h 156"/>
                <a:gd name="T24" fmla="*/ 30 w 60"/>
                <a:gd name="T25" fmla="*/ 108 h 156"/>
                <a:gd name="T26" fmla="*/ 42 w 60"/>
                <a:gd name="T27" fmla="*/ 144 h 156"/>
                <a:gd name="T28" fmla="*/ 50 w 60"/>
                <a:gd name="T29" fmla="*/ 156 h 156"/>
                <a:gd name="T30" fmla="*/ 48 w 60"/>
                <a:gd name="T31" fmla="*/ 156 h 156"/>
                <a:gd name="T32" fmla="*/ 30 w 60"/>
                <a:gd name="T33" fmla="*/ 142 h 156"/>
                <a:gd name="T34" fmla="*/ 18 w 60"/>
                <a:gd name="T35" fmla="*/ 138 h 156"/>
                <a:gd name="T36" fmla="*/ 14 w 60"/>
                <a:gd name="T37" fmla="*/ 136 h 156"/>
                <a:gd name="T38" fmla="*/ 12 w 60"/>
                <a:gd name="T39" fmla="*/ 128 h 156"/>
                <a:gd name="T40" fmla="*/ 6 w 60"/>
                <a:gd name="T41" fmla="*/ 100 h 156"/>
                <a:gd name="T42" fmla="*/ 4 w 60"/>
                <a:gd name="T43" fmla="*/ 96 h 156"/>
                <a:gd name="T44" fmla="*/ 2 w 60"/>
                <a:gd name="T45" fmla="*/ 86 h 156"/>
                <a:gd name="T46" fmla="*/ 6 w 60"/>
                <a:gd name="T47" fmla="*/ 86 h 156"/>
                <a:gd name="T48" fmla="*/ 14 w 60"/>
                <a:gd name="T49" fmla="*/ 84 h 156"/>
                <a:gd name="T50" fmla="*/ 14 w 60"/>
                <a:gd name="T51" fmla="*/ 80 h 156"/>
                <a:gd name="T52" fmla="*/ 12 w 60"/>
                <a:gd name="T53" fmla="*/ 80 h 156"/>
                <a:gd name="T54" fmla="*/ 10 w 60"/>
                <a:gd name="T55" fmla="*/ 80 h 156"/>
                <a:gd name="T56" fmla="*/ 8 w 60"/>
                <a:gd name="T57" fmla="*/ 76 h 156"/>
                <a:gd name="T58" fmla="*/ 6 w 60"/>
                <a:gd name="T59" fmla="*/ 70 h 156"/>
                <a:gd name="T60" fmla="*/ 6 w 60"/>
                <a:gd name="T61" fmla="*/ 68 h 156"/>
                <a:gd name="T62" fmla="*/ 4 w 60"/>
                <a:gd name="T63" fmla="*/ 66 h 156"/>
                <a:gd name="T64" fmla="*/ 4 w 60"/>
                <a:gd name="T65" fmla="*/ 64 h 156"/>
                <a:gd name="T66" fmla="*/ 0 w 60"/>
                <a:gd name="T67" fmla="*/ 56 h 156"/>
                <a:gd name="T68" fmla="*/ 0 w 60"/>
                <a:gd name="T69" fmla="*/ 54 h 156"/>
                <a:gd name="T70" fmla="*/ 2 w 60"/>
                <a:gd name="T71" fmla="*/ 52 h 156"/>
                <a:gd name="T72" fmla="*/ 4 w 60"/>
                <a:gd name="T73" fmla="*/ 50 h 156"/>
                <a:gd name="T74" fmla="*/ 14 w 60"/>
                <a:gd name="T75" fmla="*/ 36 h 156"/>
                <a:gd name="T76" fmla="*/ 20 w 60"/>
                <a:gd name="T77" fmla="*/ 30 h 156"/>
                <a:gd name="T78" fmla="*/ 30 w 60"/>
                <a:gd name="T79" fmla="*/ 22 h 156"/>
                <a:gd name="T80" fmla="*/ 32 w 60"/>
                <a:gd name="T81" fmla="*/ 20 h 156"/>
                <a:gd name="T82" fmla="*/ 52 w 60"/>
                <a:gd name="T83" fmla="*/ 6 h 156"/>
                <a:gd name="T84" fmla="*/ 50 w 60"/>
                <a:gd name="T85" fmla="*/ 6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" h="156">
                  <a:moveTo>
                    <a:pt x="22" y="138"/>
                  </a:moveTo>
                  <a:lnTo>
                    <a:pt x="22" y="138"/>
                  </a:lnTo>
                  <a:close/>
                  <a:moveTo>
                    <a:pt x="12" y="80"/>
                  </a:moveTo>
                  <a:lnTo>
                    <a:pt x="12" y="80"/>
                  </a:lnTo>
                  <a:close/>
                  <a:moveTo>
                    <a:pt x="52" y="6"/>
                  </a:moveTo>
                  <a:lnTo>
                    <a:pt x="54" y="4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0" y="54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6" y="90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30" y="108"/>
                  </a:lnTo>
                  <a:lnTo>
                    <a:pt x="32" y="122"/>
                  </a:lnTo>
                  <a:lnTo>
                    <a:pt x="38" y="134"/>
                  </a:lnTo>
                  <a:lnTo>
                    <a:pt x="42" y="144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4" y="152"/>
                  </a:lnTo>
                  <a:lnTo>
                    <a:pt x="30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18"/>
                  </a:lnTo>
                  <a:lnTo>
                    <a:pt x="6" y="100"/>
                  </a:lnTo>
                  <a:lnTo>
                    <a:pt x="4" y="96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3" name="Line 375"/>
            <p:cNvSpPr>
              <a:spLocks noChangeShapeType="1"/>
            </p:cNvSpPr>
            <p:nvPr/>
          </p:nvSpPr>
          <p:spPr bwMode="auto">
            <a:xfrm>
              <a:off x="3298" y="27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4" name="Line 376"/>
            <p:cNvSpPr>
              <a:spLocks noChangeShapeType="1"/>
            </p:cNvSpPr>
            <p:nvPr/>
          </p:nvSpPr>
          <p:spPr bwMode="auto">
            <a:xfrm>
              <a:off x="3288" y="264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5" name="Freeform 377"/>
            <p:cNvSpPr>
              <a:spLocks/>
            </p:cNvSpPr>
            <p:nvPr/>
          </p:nvSpPr>
          <p:spPr bwMode="auto">
            <a:xfrm>
              <a:off x="3276" y="2568"/>
              <a:ext cx="60" cy="156"/>
            </a:xfrm>
            <a:custGeom>
              <a:avLst/>
              <a:gdLst>
                <a:gd name="T0" fmla="*/ 54 w 60"/>
                <a:gd name="T1" fmla="*/ 4 h 156"/>
                <a:gd name="T2" fmla="*/ 60 w 60"/>
                <a:gd name="T3" fmla="*/ 0 h 156"/>
                <a:gd name="T4" fmla="*/ 60 w 60"/>
                <a:gd name="T5" fmla="*/ 0 h 156"/>
                <a:gd name="T6" fmla="*/ 56 w 60"/>
                <a:gd name="T7" fmla="*/ 6 h 156"/>
                <a:gd name="T8" fmla="*/ 56 w 60"/>
                <a:gd name="T9" fmla="*/ 6 h 156"/>
                <a:gd name="T10" fmla="*/ 54 w 60"/>
                <a:gd name="T11" fmla="*/ 8 h 156"/>
                <a:gd name="T12" fmla="*/ 34 w 60"/>
                <a:gd name="T13" fmla="*/ 40 h 156"/>
                <a:gd name="T14" fmla="*/ 28 w 60"/>
                <a:gd name="T15" fmla="*/ 60 h 156"/>
                <a:gd name="T16" fmla="*/ 28 w 60"/>
                <a:gd name="T17" fmla="*/ 62 h 156"/>
                <a:gd name="T18" fmla="*/ 28 w 60"/>
                <a:gd name="T19" fmla="*/ 66 h 156"/>
                <a:gd name="T20" fmla="*/ 26 w 60"/>
                <a:gd name="T21" fmla="*/ 90 h 156"/>
                <a:gd name="T22" fmla="*/ 26 w 60"/>
                <a:gd name="T23" fmla="*/ 90 h 156"/>
                <a:gd name="T24" fmla="*/ 26 w 60"/>
                <a:gd name="T25" fmla="*/ 90 h 156"/>
                <a:gd name="T26" fmla="*/ 28 w 60"/>
                <a:gd name="T27" fmla="*/ 98 h 156"/>
                <a:gd name="T28" fmla="*/ 28 w 60"/>
                <a:gd name="T29" fmla="*/ 98 h 156"/>
                <a:gd name="T30" fmla="*/ 28 w 60"/>
                <a:gd name="T31" fmla="*/ 102 h 156"/>
                <a:gd name="T32" fmla="*/ 30 w 60"/>
                <a:gd name="T33" fmla="*/ 108 h 156"/>
                <a:gd name="T34" fmla="*/ 32 w 60"/>
                <a:gd name="T35" fmla="*/ 122 h 156"/>
                <a:gd name="T36" fmla="*/ 42 w 60"/>
                <a:gd name="T37" fmla="*/ 144 h 156"/>
                <a:gd name="T38" fmla="*/ 50 w 60"/>
                <a:gd name="T39" fmla="*/ 156 h 156"/>
                <a:gd name="T40" fmla="*/ 50 w 60"/>
                <a:gd name="T41" fmla="*/ 156 h 156"/>
                <a:gd name="T42" fmla="*/ 48 w 60"/>
                <a:gd name="T43" fmla="*/ 156 h 156"/>
                <a:gd name="T44" fmla="*/ 44 w 60"/>
                <a:gd name="T45" fmla="*/ 152 h 156"/>
                <a:gd name="T46" fmla="*/ 30 w 60"/>
                <a:gd name="T47" fmla="*/ 142 h 156"/>
                <a:gd name="T48" fmla="*/ 18 w 60"/>
                <a:gd name="T49" fmla="*/ 138 h 156"/>
                <a:gd name="T50" fmla="*/ 14 w 60"/>
                <a:gd name="T51" fmla="*/ 136 h 156"/>
                <a:gd name="T52" fmla="*/ 12 w 60"/>
                <a:gd name="T53" fmla="*/ 130 h 156"/>
                <a:gd name="T54" fmla="*/ 12 w 60"/>
                <a:gd name="T55" fmla="*/ 128 h 156"/>
                <a:gd name="T56" fmla="*/ 10 w 60"/>
                <a:gd name="T57" fmla="*/ 118 h 156"/>
                <a:gd name="T58" fmla="*/ 6 w 60"/>
                <a:gd name="T59" fmla="*/ 100 h 156"/>
                <a:gd name="T60" fmla="*/ 4 w 60"/>
                <a:gd name="T61" fmla="*/ 96 h 156"/>
                <a:gd name="T62" fmla="*/ 2 w 60"/>
                <a:gd name="T63" fmla="*/ 86 h 156"/>
                <a:gd name="T64" fmla="*/ 2 w 60"/>
                <a:gd name="T65" fmla="*/ 86 h 156"/>
                <a:gd name="T66" fmla="*/ 6 w 60"/>
                <a:gd name="T67" fmla="*/ 86 h 156"/>
                <a:gd name="T68" fmla="*/ 14 w 60"/>
                <a:gd name="T69" fmla="*/ 84 h 156"/>
                <a:gd name="T70" fmla="*/ 14 w 60"/>
                <a:gd name="T71" fmla="*/ 82 h 156"/>
                <a:gd name="T72" fmla="*/ 14 w 60"/>
                <a:gd name="T73" fmla="*/ 80 h 156"/>
                <a:gd name="T74" fmla="*/ 12 w 60"/>
                <a:gd name="T75" fmla="*/ 80 h 156"/>
                <a:gd name="T76" fmla="*/ 10 w 60"/>
                <a:gd name="T77" fmla="*/ 80 h 156"/>
                <a:gd name="T78" fmla="*/ 10 w 60"/>
                <a:gd name="T79" fmla="*/ 80 h 156"/>
                <a:gd name="T80" fmla="*/ 8 w 60"/>
                <a:gd name="T81" fmla="*/ 76 h 156"/>
                <a:gd name="T82" fmla="*/ 8 w 60"/>
                <a:gd name="T83" fmla="*/ 76 h 156"/>
                <a:gd name="T84" fmla="*/ 6 w 60"/>
                <a:gd name="T85" fmla="*/ 70 h 156"/>
                <a:gd name="T86" fmla="*/ 6 w 60"/>
                <a:gd name="T87" fmla="*/ 70 h 156"/>
                <a:gd name="T88" fmla="*/ 6 w 60"/>
                <a:gd name="T89" fmla="*/ 68 h 156"/>
                <a:gd name="T90" fmla="*/ 4 w 60"/>
                <a:gd name="T91" fmla="*/ 66 h 156"/>
                <a:gd name="T92" fmla="*/ 4 w 60"/>
                <a:gd name="T93" fmla="*/ 64 h 156"/>
                <a:gd name="T94" fmla="*/ 2 w 60"/>
                <a:gd name="T95" fmla="*/ 62 h 156"/>
                <a:gd name="T96" fmla="*/ 0 w 60"/>
                <a:gd name="T97" fmla="*/ 56 h 156"/>
                <a:gd name="T98" fmla="*/ 0 w 60"/>
                <a:gd name="T99" fmla="*/ 54 h 156"/>
                <a:gd name="T100" fmla="*/ 0 w 60"/>
                <a:gd name="T101" fmla="*/ 54 h 156"/>
                <a:gd name="T102" fmla="*/ 2 w 60"/>
                <a:gd name="T103" fmla="*/ 52 h 156"/>
                <a:gd name="T104" fmla="*/ 2 w 60"/>
                <a:gd name="T105" fmla="*/ 50 h 156"/>
                <a:gd name="T106" fmla="*/ 4 w 60"/>
                <a:gd name="T107" fmla="*/ 50 h 156"/>
                <a:gd name="T108" fmla="*/ 14 w 60"/>
                <a:gd name="T109" fmla="*/ 36 h 156"/>
                <a:gd name="T110" fmla="*/ 18 w 60"/>
                <a:gd name="T111" fmla="*/ 32 h 156"/>
                <a:gd name="T112" fmla="*/ 22 w 60"/>
                <a:gd name="T113" fmla="*/ 28 h 156"/>
                <a:gd name="T114" fmla="*/ 30 w 60"/>
                <a:gd name="T115" fmla="*/ 22 h 156"/>
                <a:gd name="T116" fmla="*/ 32 w 60"/>
                <a:gd name="T117" fmla="*/ 20 h 156"/>
                <a:gd name="T118" fmla="*/ 50 w 60"/>
                <a:gd name="T119" fmla="*/ 6 h 156"/>
                <a:gd name="T120" fmla="*/ 52 w 60"/>
                <a:gd name="T121" fmla="*/ 6 h 156"/>
                <a:gd name="T122" fmla="*/ 50 w 60"/>
                <a:gd name="T123" fmla="*/ 6 h 156"/>
                <a:gd name="T124" fmla="*/ 52 w 60"/>
                <a:gd name="T125" fmla="*/ 6 h 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" h="156">
                  <a:moveTo>
                    <a:pt x="52" y="6"/>
                  </a:moveTo>
                  <a:lnTo>
                    <a:pt x="54" y="4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0" y="54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6" y="90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30" y="108"/>
                  </a:lnTo>
                  <a:lnTo>
                    <a:pt x="32" y="122"/>
                  </a:lnTo>
                  <a:lnTo>
                    <a:pt x="38" y="134"/>
                  </a:lnTo>
                  <a:lnTo>
                    <a:pt x="42" y="144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4" y="152"/>
                  </a:lnTo>
                  <a:lnTo>
                    <a:pt x="30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18"/>
                  </a:lnTo>
                  <a:lnTo>
                    <a:pt x="6" y="100"/>
                  </a:lnTo>
                  <a:lnTo>
                    <a:pt x="4" y="96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6" name="Freeform 378"/>
            <p:cNvSpPr>
              <a:spLocks noEditPoints="1"/>
            </p:cNvSpPr>
            <p:nvPr/>
          </p:nvSpPr>
          <p:spPr bwMode="auto">
            <a:xfrm>
              <a:off x="3188" y="2570"/>
              <a:ext cx="88" cy="68"/>
            </a:xfrm>
            <a:custGeom>
              <a:avLst/>
              <a:gdLst>
                <a:gd name="T0" fmla="*/ 6 w 88"/>
                <a:gd name="T1" fmla="*/ 66 h 68"/>
                <a:gd name="T2" fmla="*/ 6 w 88"/>
                <a:gd name="T3" fmla="*/ 66 h 68"/>
                <a:gd name="T4" fmla="*/ 4 w 88"/>
                <a:gd name="T5" fmla="*/ 64 h 68"/>
                <a:gd name="T6" fmla="*/ 16 w 88"/>
                <a:gd name="T7" fmla="*/ 64 h 68"/>
                <a:gd name="T8" fmla="*/ 8 w 88"/>
                <a:gd name="T9" fmla="*/ 38 h 68"/>
                <a:gd name="T10" fmla="*/ 8 w 88"/>
                <a:gd name="T11" fmla="*/ 38 h 68"/>
                <a:gd name="T12" fmla="*/ 26 w 88"/>
                <a:gd name="T13" fmla="*/ 6 h 68"/>
                <a:gd name="T14" fmla="*/ 68 w 88"/>
                <a:gd name="T15" fmla="*/ 6 h 68"/>
                <a:gd name="T16" fmla="*/ 28 w 88"/>
                <a:gd name="T17" fmla="*/ 2 h 68"/>
                <a:gd name="T18" fmla="*/ 26 w 88"/>
                <a:gd name="T19" fmla="*/ 8 h 68"/>
                <a:gd name="T20" fmla="*/ 30 w 88"/>
                <a:gd name="T21" fmla="*/ 4 h 68"/>
                <a:gd name="T22" fmla="*/ 34 w 88"/>
                <a:gd name="T23" fmla="*/ 0 h 68"/>
                <a:gd name="T24" fmla="*/ 38 w 88"/>
                <a:gd name="T25" fmla="*/ 0 h 68"/>
                <a:gd name="T26" fmla="*/ 58 w 88"/>
                <a:gd name="T27" fmla="*/ 2 h 68"/>
                <a:gd name="T28" fmla="*/ 70 w 88"/>
                <a:gd name="T29" fmla="*/ 2 h 68"/>
                <a:gd name="T30" fmla="*/ 70 w 88"/>
                <a:gd name="T31" fmla="*/ 2 h 68"/>
                <a:gd name="T32" fmla="*/ 68 w 88"/>
                <a:gd name="T33" fmla="*/ 6 h 68"/>
                <a:gd name="T34" fmla="*/ 66 w 88"/>
                <a:gd name="T35" fmla="*/ 10 h 68"/>
                <a:gd name="T36" fmla="*/ 64 w 88"/>
                <a:gd name="T37" fmla="*/ 18 h 68"/>
                <a:gd name="T38" fmla="*/ 64 w 88"/>
                <a:gd name="T39" fmla="*/ 22 h 68"/>
                <a:gd name="T40" fmla="*/ 70 w 88"/>
                <a:gd name="T41" fmla="*/ 42 h 68"/>
                <a:gd name="T42" fmla="*/ 84 w 88"/>
                <a:gd name="T43" fmla="*/ 62 h 68"/>
                <a:gd name="T44" fmla="*/ 86 w 88"/>
                <a:gd name="T45" fmla="*/ 64 h 68"/>
                <a:gd name="T46" fmla="*/ 88 w 88"/>
                <a:gd name="T47" fmla="*/ 68 h 68"/>
                <a:gd name="T48" fmla="*/ 84 w 88"/>
                <a:gd name="T49" fmla="*/ 66 h 68"/>
                <a:gd name="T50" fmla="*/ 80 w 88"/>
                <a:gd name="T51" fmla="*/ 64 h 68"/>
                <a:gd name="T52" fmla="*/ 80 w 88"/>
                <a:gd name="T53" fmla="*/ 64 h 68"/>
                <a:gd name="T54" fmla="*/ 74 w 88"/>
                <a:gd name="T55" fmla="*/ 62 h 68"/>
                <a:gd name="T56" fmla="*/ 68 w 88"/>
                <a:gd name="T57" fmla="*/ 60 h 68"/>
                <a:gd name="T58" fmla="*/ 58 w 88"/>
                <a:gd name="T59" fmla="*/ 58 h 68"/>
                <a:gd name="T60" fmla="*/ 38 w 88"/>
                <a:gd name="T61" fmla="*/ 58 h 68"/>
                <a:gd name="T62" fmla="*/ 26 w 88"/>
                <a:gd name="T63" fmla="*/ 60 h 68"/>
                <a:gd name="T64" fmla="*/ 12 w 88"/>
                <a:gd name="T65" fmla="*/ 64 h 68"/>
                <a:gd name="T66" fmla="*/ 6 w 88"/>
                <a:gd name="T67" fmla="*/ 66 h 68"/>
                <a:gd name="T68" fmla="*/ 4 w 88"/>
                <a:gd name="T69" fmla="*/ 66 h 68"/>
                <a:gd name="T70" fmla="*/ 4 w 88"/>
                <a:gd name="T71" fmla="*/ 64 h 68"/>
                <a:gd name="T72" fmla="*/ 2 w 88"/>
                <a:gd name="T73" fmla="*/ 62 h 68"/>
                <a:gd name="T74" fmla="*/ 0 w 88"/>
                <a:gd name="T75" fmla="*/ 60 h 68"/>
                <a:gd name="T76" fmla="*/ 2 w 88"/>
                <a:gd name="T77" fmla="*/ 54 h 68"/>
                <a:gd name="T78" fmla="*/ 4 w 88"/>
                <a:gd name="T79" fmla="*/ 50 h 68"/>
                <a:gd name="T80" fmla="*/ 4 w 88"/>
                <a:gd name="T81" fmla="*/ 48 h 68"/>
                <a:gd name="T82" fmla="*/ 6 w 88"/>
                <a:gd name="T83" fmla="*/ 46 h 68"/>
                <a:gd name="T84" fmla="*/ 8 w 88"/>
                <a:gd name="T85" fmla="*/ 40 h 68"/>
                <a:gd name="T86" fmla="*/ 8 w 88"/>
                <a:gd name="T87" fmla="*/ 38 h 68"/>
                <a:gd name="T88" fmla="*/ 10 w 88"/>
                <a:gd name="T89" fmla="*/ 34 h 68"/>
                <a:gd name="T90" fmla="*/ 12 w 88"/>
                <a:gd name="T91" fmla="*/ 32 h 68"/>
                <a:gd name="T92" fmla="*/ 20 w 88"/>
                <a:gd name="T93" fmla="*/ 16 h 68"/>
                <a:gd name="T94" fmla="*/ 22 w 88"/>
                <a:gd name="T95" fmla="*/ 14 h 68"/>
                <a:gd name="T96" fmla="*/ 26 w 88"/>
                <a:gd name="T97" fmla="*/ 8 h 68"/>
                <a:gd name="T98" fmla="*/ 26 w 88"/>
                <a:gd name="T99" fmla="*/ 8 h 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" h="68">
                  <a:moveTo>
                    <a:pt x="6" y="66"/>
                  </a:moveTo>
                  <a:lnTo>
                    <a:pt x="6" y="66"/>
                  </a:lnTo>
                  <a:close/>
                  <a:moveTo>
                    <a:pt x="4" y="64"/>
                  </a:moveTo>
                  <a:lnTo>
                    <a:pt x="4" y="64"/>
                  </a:lnTo>
                  <a:close/>
                  <a:moveTo>
                    <a:pt x="16" y="64"/>
                  </a:moveTo>
                  <a:lnTo>
                    <a:pt x="16" y="64"/>
                  </a:lnTo>
                  <a:close/>
                  <a:moveTo>
                    <a:pt x="8" y="38"/>
                  </a:moveTo>
                  <a:lnTo>
                    <a:pt x="8" y="38"/>
                  </a:lnTo>
                  <a:close/>
                  <a:moveTo>
                    <a:pt x="26" y="6"/>
                  </a:moveTo>
                  <a:lnTo>
                    <a:pt x="26" y="6"/>
                  </a:lnTo>
                  <a:close/>
                  <a:moveTo>
                    <a:pt x="68" y="6"/>
                  </a:moveTo>
                  <a:lnTo>
                    <a:pt x="68" y="6"/>
                  </a:lnTo>
                  <a:close/>
                  <a:moveTo>
                    <a:pt x="28" y="2"/>
                  </a:moveTo>
                  <a:lnTo>
                    <a:pt x="28" y="2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6" y="32"/>
                  </a:lnTo>
                  <a:lnTo>
                    <a:pt x="70" y="42"/>
                  </a:lnTo>
                  <a:lnTo>
                    <a:pt x="78" y="5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2" y="62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0" y="58"/>
                  </a:lnTo>
                  <a:lnTo>
                    <a:pt x="38" y="58"/>
                  </a:lnTo>
                  <a:lnTo>
                    <a:pt x="26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7" name="Freeform 379"/>
            <p:cNvSpPr>
              <a:spLocks/>
            </p:cNvSpPr>
            <p:nvPr/>
          </p:nvSpPr>
          <p:spPr bwMode="auto">
            <a:xfrm>
              <a:off x="3194" y="263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8" name="Freeform 380"/>
            <p:cNvSpPr>
              <a:spLocks/>
            </p:cNvSpPr>
            <p:nvPr/>
          </p:nvSpPr>
          <p:spPr bwMode="auto">
            <a:xfrm>
              <a:off x="3192" y="263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9" name="Line 381"/>
            <p:cNvSpPr>
              <a:spLocks noChangeShapeType="1"/>
            </p:cNvSpPr>
            <p:nvPr/>
          </p:nvSpPr>
          <p:spPr bwMode="auto">
            <a:xfrm>
              <a:off x="3204" y="263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0" name="Rectangle 382"/>
            <p:cNvSpPr>
              <a:spLocks noChangeArrowheads="1"/>
            </p:cNvSpPr>
            <p:nvPr/>
          </p:nvSpPr>
          <p:spPr bwMode="auto">
            <a:xfrm>
              <a:off x="3196" y="260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41" name="Rectangle 383"/>
            <p:cNvSpPr>
              <a:spLocks noChangeArrowheads="1"/>
            </p:cNvSpPr>
            <p:nvPr/>
          </p:nvSpPr>
          <p:spPr bwMode="auto">
            <a:xfrm>
              <a:off x="3214" y="2576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42" name="Freeform 384"/>
            <p:cNvSpPr>
              <a:spLocks/>
            </p:cNvSpPr>
            <p:nvPr/>
          </p:nvSpPr>
          <p:spPr bwMode="auto">
            <a:xfrm>
              <a:off x="3256" y="25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3" name="Line 385"/>
            <p:cNvSpPr>
              <a:spLocks noChangeShapeType="1"/>
            </p:cNvSpPr>
            <p:nvPr/>
          </p:nvSpPr>
          <p:spPr bwMode="auto">
            <a:xfrm>
              <a:off x="3216" y="25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4" name="Freeform 386"/>
            <p:cNvSpPr>
              <a:spLocks/>
            </p:cNvSpPr>
            <p:nvPr/>
          </p:nvSpPr>
          <p:spPr bwMode="auto">
            <a:xfrm>
              <a:off x="3188" y="2570"/>
              <a:ext cx="88" cy="68"/>
            </a:xfrm>
            <a:custGeom>
              <a:avLst/>
              <a:gdLst>
                <a:gd name="T0" fmla="*/ 26 w 88"/>
                <a:gd name="T1" fmla="*/ 8 h 68"/>
                <a:gd name="T2" fmla="*/ 28 w 88"/>
                <a:gd name="T3" fmla="*/ 4 h 68"/>
                <a:gd name="T4" fmla="*/ 30 w 88"/>
                <a:gd name="T5" fmla="*/ 2 h 68"/>
                <a:gd name="T6" fmla="*/ 34 w 88"/>
                <a:gd name="T7" fmla="*/ 0 h 68"/>
                <a:gd name="T8" fmla="*/ 38 w 88"/>
                <a:gd name="T9" fmla="*/ 0 h 68"/>
                <a:gd name="T10" fmla="*/ 48 w 88"/>
                <a:gd name="T11" fmla="*/ 2 h 68"/>
                <a:gd name="T12" fmla="*/ 58 w 88"/>
                <a:gd name="T13" fmla="*/ 2 h 68"/>
                <a:gd name="T14" fmla="*/ 64 w 88"/>
                <a:gd name="T15" fmla="*/ 2 h 68"/>
                <a:gd name="T16" fmla="*/ 70 w 88"/>
                <a:gd name="T17" fmla="*/ 2 h 68"/>
                <a:gd name="T18" fmla="*/ 70 w 88"/>
                <a:gd name="T19" fmla="*/ 2 h 68"/>
                <a:gd name="T20" fmla="*/ 70 w 88"/>
                <a:gd name="T21" fmla="*/ 4 h 68"/>
                <a:gd name="T22" fmla="*/ 68 w 88"/>
                <a:gd name="T23" fmla="*/ 6 h 68"/>
                <a:gd name="T24" fmla="*/ 66 w 88"/>
                <a:gd name="T25" fmla="*/ 10 h 68"/>
                <a:gd name="T26" fmla="*/ 66 w 88"/>
                <a:gd name="T27" fmla="*/ 12 h 68"/>
                <a:gd name="T28" fmla="*/ 64 w 88"/>
                <a:gd name="T29" fmla="*/ 18 h 68"/>
                <a:gd name="T30" fmla="*/ 64 w 88"/>
                <a:gd name="T31" fmla="*/ 22 h 68"/>
                <a:gd name="T32" fmla="*/ 70 w 88"/>
                <a:gd name="T33" fmla="*/ 42 h 68"/>
                <a:gd name="T34" fmla="*/ 78 w 88"/>
                <a:gd name="T35" fmla="*/ 52 h 68"/>
                <a:gd name="T36" fmla="*/ 84 w 88"/>
                <a:gd name="T37" fmla="*/ 62 h 68"/>
                <a:gd name="T38" fmla="*/ 84 w 88"/>
                <a:gd name="T39" fmla="*/ 62 h 68"/>
                <a:gd name="T40" fmla="*/ 86 w 88"/>
                <a:gd name="T41" fmla="*/ 64 h 68"/>
                <a:gd name="T42" fmla="*/ 88 w 88"/>
                <a:gd name="T43" fmla="*/ 68 h 68"/>
                <a:gd name="T44" fmla="*/ 84 w 88"/>
                <a:gd name="T45" fmla="*/ 66 h 68"/>
                <a:gd name="T46" fmla="*/ 82 w 88"/>
                <a:gd name="T47" fmla="*/ 64 h 68"/>
                <a:gd name="T48" fmla="*/ 80 w 88"/>
                <a:gd name="T49" fmla="*/ 64 h 68"/>
                <a:gd name="T50" fmla="*/ 80 w 88"/>
                <a:gd name="T51" fmla="*/ 64 h 68"/>
                <a:gd name="T52" fmla="*/ 76 w 88"/>
                <a:gd name="T53" fmla="*/ 62 h 68"/>
                <a:gd name="T54" fmla="*/ 74 w 88"/>
                <a:gd name="T55" fmla="*/ 62 h 68"/>
                <a:gd name="T56" fmla="*/ 72 w 88"/>
                <a:gd name="T57" fmla="*/ 62 h 68"/>
                <a:gd name="T58" fmla="*/ 64 w 88"/>
                <a:gd name="T59" fmla="*/ 60 h 68"/>
                <a:gd name="T60" fmla="*/ 58 w 88"/>
                <a:gd name="T61" fmla="*/ 58 h 68"/>
                <a:gd name="T62" fmla="*/ 50 w 88"/>
                <a:gd name="T63" fmla="*/ 58 h 68"/>
                <a:gd name="T64" fmla="*/ 26 w 88"/>
                <a:gd name="T65" fmla="*/ 60 h 68"/>
                <a:gd name="T66" fmla="*/ 26 w 88"/>
                <a:gd name="T67" fmla="*/ 60 h 68"/>
                <a:gd name="T68" fmla="*/ 16 w 88"/>
                <a:gd name="T69" fmla="*/ 64 h 68"/>
                <a:gd name="T70" fmla="*/ 12 w 88"/>
                <a:gd name="T71" fmla="*/ 64 h 68"/>
                <a:gd name="T72" fmla="*/ 6 w 88"/>
                <a:gd name="T73" fmla="*/ 66 h 68"/>
                <a:gd name="T74" fmla="*/ 6 w 88"/>
                <a:gd name="T75" fmla="*/ 66 h 68"/>
                <a:gd name="T76" fmla="*/ 4 w 88"/>
                <a:gd name="T77" fmla="*/ 66 h 68"/>
                <a:gd name="T78" fmla="*/ 4 w 88"/>
                <a:gd name="T79" fmla="*/ 64 h 68"/>
                <a:gd name="T80" fmla="*/ 2 w 88"/>
                <a:gd name="T81" fmla="*/ 62 h 68"/>
                <a:gd name="T82" fmla="*/ 0 w 88"/>
                <a:gd name="T83" fmla="*/ 60 h 68"/>
                <a:gd name="T84" fmla="*/ 0 w 88"/>
                <a:gd name="T85" fmla="*/ 60 h 68"/>
                <a:gd name="T86" fmla="*/ 2 w 88"/>
                <a:gd name="T87" fmla="*/ 56 h 68"/>
                <a:gd name="T88" fmla="*/ 2 w 88"/>
                <a:gd name="T89" fmla="*/ 52 h 68"/>
                <a:gd name="T90" fmla="*/ 4 w 88"/>
                <a:gd name="T91" fmla="*/ 50 h 68"/>
                <a:gd name="T92" fmla="*/ 4 w 88"/>
                <a:gd name="T93" fmla="*/ 48 h 68"/>
                <a:gd name="T94" fmla="*/ 4 w 88"/>
                <a:gd name="T95" fmla="*/ 48 h 68"/>
                <a:gd name="T96" fmla="*/ 6 w 88"/>
                <a:gd name="T97" fmla="*/ 46 h 68"/>
                <a:gd name="T98" fmla="*/ 6 w 88"/>
                <a:gd name="T99" fmla="*/ 44 h 68"/>
                <a:gd name="T100" fmla="*/ 8 w 88"/>
                <a:gd name="T101" fmla="*/ 40 h 68"/>
                <a:gd name="T102" fmla="*/ 8 w 88"/>
                <a:gd name="T103" fmla="*/ 38 h 68"/>
                <a:gd name="T104" fmla="*/ 10 w 88"/>
                <a:gd name="T105" fmla="*/ 34 h 68"/>
                <a:gd name="T106" fmla="*/ 10 w 88"/>
                <a:gd name="T107" fmla="*/ 34 h 68"/>
                <a:gd name="T108" fmla="*/ 12 w 88"/>
                <a:gd name="T109" fmla="*/ 32 h 68"/>
                <a:gd name="T110" fmla="*/ 14 w 88"/>
                <a:gd name="T111" fmla="*/ 30 h 68"/>
                <a:gd name="T112" fmla="*/ 20 w 88"/>
                <a:gd name="T113" fmla="*/ 16 h 68"/>
                <a:gd name="T114" fmla="*/ 22 w 88"/>
                <a:gd name="T115" fmla="*/ 14 h 68"/>
                <a:gd name="T116" fmla="*/ 24 w 88"/>
                <a:gd name="T117" fmla="*/ 10 h 68"/>
                <a:gd name="T118" fmla="*/ 26 w 88"/>
                <a:gd name="T119" fmla="*/ 8 h 68"/>
                <a:gd name="T120" fmla="*/ 26 w 88"/>
                <a:gd name="T121" fmla="*/ 8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" h="68">
                  <a:moveTo>
                    <a:pt x="26" y="8"/>
                  </a:moveTo>
                  <a:lnTo>
                    <a:pt x="26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6" y="32"/>
                  </a:lnTo>
                  <a:lnTo>
                    <a:pt x="70" y="42"/>
                  </a:lnTo>
                  <a:lnTo>
                    <a:pt x="78" y="5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2" y="62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0" y="58"/>
                  </a:lnTo>
                  <a:lnTo>
                    <a:pt x="38" y="58"/>
                  </a:lnTo>
                  <a:lnTo>
                    <a:pt x="26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5" name="Freeform 387"/>
            <p:cNvSpPr>
              <a:spLocks noEditPoints="1"/>
            </p:cNvSpPr>
            <p:nvPr/>
          </p:nvSpPr>
          <p:spPr bwMode="auto">
            <a:xfrm>
              <a:off x="3094" y="2554"/>
              <a:ext cx="104" cy="98"/>
            </a:xfrm>
            <a:custGeom>
              <a:avLst/>
              <a:gdLst>
                <a:gd name="T0" fmla="*/ 62 w 104"/>
                <a:gd name="T1" fmla="*/ 0 h 98"/>
                <a:gd name="T2" fmla="*/ 66 w 104"/>
                <a:gd name="T3" fmla="*/ 0 h 98"/>
                <a:gd name="T4" fmla="*/ 72 w 104"/>
                <a:gd name="T5" fmla="*/ 0 h 98"/>
                <a:gd name="T6" fmla="*/ 80 w 104"/>
                <a:gd name="T7" fmla="*/ 2 h 98"/>
                <a:gd name="T8" fmla="*/ 80 w 104"/>
                <a:gd name="T9" fmla="*/ 4 h 98"/>
                <a:gd name="T10" fmla="*/ 78 w 104"/>
                <a:gd name="T11" fmla="*/ 10 h 98"/>
                <a:gd name="T12" fmla="*/ 72 w 104"/>
                <a:gd name="T13" fmla="*/ 36 h 98"/>
                <a:gd name="T14" fmla="*/ 72 w 104"/>
                <a:gd name="T15" fmla="*/ 42 h 98"/>
                <a:gd name="T16" fmla="*/ 82 w 104"/>
                <a:gd name="T17" fmla="*/ 68 h 98"/>
                <a:gd name="T18" fmla="*/ 90 w 104"/>
                <a:gd name="T19" fmla="*/ 80 h 98"/>
                <a:gd name="T20" fmla="*/ 94 w 104"/>
                <a:gd name="T21" fmla="*/ 86 h 98"/>
                <a:gd name="T22" fmla="*/ 96 w 104"/>
                <a:gd name="T23" fmla="*/ 88 h 98"/>
                <a:gd name="T24" fmla="*/ 104 w 104"/>
                <a:gd name="T25" fmla="*/ 98 h 98"/>
                <a:gd name="T26" fmla="*/ 98 w 104"/>
                <a:gd name="T27" fmla="*/ 94 h 98"/>
                <a:gd name="T28" fmla="*/ 92 w 104"/>
                <a:gd name="T29" fmla="*/ 90 h 98"/>
                <a:gd name="T30" fmla="*/ 88 w 104"/>
                <a:gd name="T31" fmla="*/ 88 h 98"/>
                <a:gd name="T32" fmla="*/ 86 w 104"/>
                <a:gd name="T33" fmla="*/ 84 h 98"/>
                <a:gd name="T34" fmla="*/ 82 w 104"/>
                <a:gd name="T35" fmla="*/ 82 h 98"/>
                <a:gd name="T36" fmla="*/ 64 w 104"/>
                <a:gd name="T37" fmla="*/ 72 h 98"/>
                <a:gd name="T38" fmla="*/ 50 w 104"/>
                <a:gd name="T39" fmla="*/ 68 h 98"/>
                <a:gd name="T40" fmla="*/ 20 w 104"/>
                <a:gd name="T41" fmla="*/ 72 h 98"/>
                <a:gd name="T42" fmla="*/ 4 w 104"/>
                <a:gd name="T43" fmla="*/ 86 h 98"/>
                <a:gd name="T44" fmla="*/ 4 w 104"/>
                <a:gd name="T45" fmla="*/ 86 h 98"/>
                <a:gd name="T46" fmla="*/ 2 w 104"/>
                <a:gd name="T47" fmla="*/ 90 h 98"/>
                <a:gd name="T48" fmla="*/ 0 w 104"/>
                <a:gd name="T49" fmla="*/ 90 h 98"/>
                <a:gd name="T50" fmla="*/ 0 w 104"/>
                <a:gd name="T51" fmla="*/ 88 h 98"/>
                <a:gd name="T52" fmla="*/ 0 w 104"/>
                <a:gd name="T53" fmla="*/ 72 h 98"/>
                <a:gd name="T54" fmla="*/ 2 w 104"/>
                <a:gd name="T55" fmla="*/ 66 h 98"/>
                <a:gd name="T56" fmla="*/ 6 w 104"/>
                <a:gd name="T57" fmla="*/ 54 h 98"/>
                <a:gd name="T58" fmla="*/ 10 w 104"/>
                <a:gd name="T59" fmla="*/ 44 h 98"/>
                <a:gd name="T60" fmla="*/ 12 w 104"/>
                <a:gd name="T61" fmla="*/ 44 h 98"/>
                <a:gd name="T62" fmla="*/ 14 w 104"/>
                <a:gd name="T63" fmla="*/ 42 h 98"/>
                <a:gd name="T64" fmla="*/ 20 w 104"/>
                <a:gd name="T65" fmla="*/ 34 h 98"/>
                <a:gd name="T66" fmla="*/ 22 w 104"/>
                <a:gd name="T67" fmla="*/ 32 h 98"/>
                <a:gd name="T68" fmla="*/ 24 w 104"/>
                <a:gd name="T69" fmla="*/ 30 h 98"/>
                <a:gd name="T70" fmla="*/ 24 w 104"/>
                <a:gd name="T71" fmla="*/ 30 h 98"/>
                <a:gd name="T72" fmla="*/ 28 w 104"/>
                <a:gd name="T73" fmla="*/ 26 h 98"/>
                <a:gd name="T74" fmla="*/ 34 w 104"/>
                <a:gd name="T75" fmla="*/ 20 h 98"/>
                <a:gd name="T76" fmla="*/ 36 w 104"/>
                <a:gd name="T77" fmla="*/ 18 h 98"/>
                <a:gd name="T78" fmla="*/ 38 w 104"/>
                <a:gd name="T79" fmla="*/ 14 h 98"/>
                <a:gd name="T80" fmla="*/ 42 w 104"/>
                <a:gd name="T81" fmla="*/ 6 h 98"/>
                <a:gd name="T82" fmla="*/ 44 w 104"/>
                <a:gd name="T83" fmla="*/ 0 h 98"/>
                <a:gd name="T84" fmla="*/ 62 w 104"/>
                <a:gd name="T85" fmla="*/ 0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4" h="98">
                  <a:moveTo>
                    <a:pt x="88" y="78"/>
                  </a:moveTo>
                  <a:lnTo>
                    <a:pt x="88" y="78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4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4" y="52"/>
                  </a:lnTo>
                  <a:lnTo>
                    <a:pt x="78" y="60"/>
                  </a:lnTo>
                  <a:lnTo>
                    <a:pt x="82" y="68"/>
                  </a:lnTo>
                  <a:lnTo>
                    <a:pt x="88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4" y="86"/>
                  </a:lnTo>
                  <a:lnTo>
                    <a:pt x="96" y="88"/>
                  </a:lnTo>
                  <a:lnTo>
                    <a:pt x="100" y="94"/>
                  </a:lnTo>
                  <a:lnTo>
                    <a:pt x="104" y="98"/>
                  </a:lnTo>
                  <a:lnTo>
                    <a:pt x="98" y="94"/>
                  </a:lnTo>
                  <a:lnTo>
                    <a:pt x="92" y="90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6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2" y="74"/>
                  </a:lnTo>
                  <a:lnTo>
                    <a:pt x="64" y="72"/>
                  </a:lnTo>
                  <a:lnTo>
                    <a:pt x="58" y="70"/>
                  </a:lnTo>
                  <a:lnTo>
                    <a:pt x="50" y="68"/>
                  </a:lnTo>
                  <a:lnTo>
                    <a:pt x="42" y="68"/>
                  </a:lnTo>
                  <a:lnTo>
                    <a:pt x="30" y="68"/>
                  </a:lnTo>
                  <a:lnTo>
                    <a:pt x="20" y="72"/>
                  </a:lnTo>
                  <a:lnTo>
                    <a:pt x="10" y="78"/>
                  </a:lnTo>
                  <a:lnTo>
                    <a:pt x="4" y="86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6" name="Line 388"/>
            <p:cNvSpPr>
              <a:spLocks noChangeShapeType="1"/>
            </p:cNvSpPr>
            <p:nvPr/>
          </p:nvSpPr>
          <p:spPr bwMode="auto">
            <a:xfrm>
              <a:off x="3182" y="263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7" name="Freeform 389"/>
            <p:cNvSpPr>
              <a:spLocks/>
            </p:cNvSpPr>
            <p:nvPr/>
          </p:nvSpPr>
          <p:spPr bwMode="auto">
            <a:xfrm>
              <a:off x="3094" y="2554"/>
              <a:ext cx="104" cy="98"/>
            </a:xfrm>
            <a:custGeom>
              <a:avLst/>
              <a:gdLst>
                <a:gd name="T0" fmla="*/ 62 w 104"/>
                <a:gd name="T1" fmla="*/ 0 h 98"/>
                <a:gd name="T2" fmla="*/ 66 w 104"/>
                <a:gd name="T3" fmla="*/ 0 h 98"/>
                <a:gd name="T4" fmla="*/ 72 w 104"/>
                <a:gd name="T5" fmla="*/ 0 h 98"/>
                <a:gd name="T6" fmla="*/ 80 w 104"/>
                <a:gd name="T7" fmla="*/ 0 h 98"/>
                <a:gd name="T8" fmla="*/ 80 w 104"/>
                <a:gd name="T9" fmla="*/ 2 h 98"/>
                <a:gd name="T10" fmla="*/ 80 w 104"/>
                <a:gd name="T11" fmla="*/ 4 h 98"/>
                <a:gd name="T12" fmla="*/ 80 w 104"/>
                <a:gd name="T13" fmla="*/ 4 h 98"/>
                <a:gd name="T14" fmla="*/ 78 w 104"/>
                <a:gd name="T15" fmla="*/ 10 h 98"/>
                <a:gd name="T16" fmla="*/ 74 w 104"/>
                <a:gd name="T17" fmla="*/ 24 h 98"/>
                <a:gd name="T18" fmla="*/ 72 w 104"/>
                <a:gd name="T19" fmla="*/ 36 h 98"/>
                <a:gd name="T20" fmla="*/ 72 w 104"/>
                <a:gd name="T21" fmla="*/ 42 h 98"/>
                <a:gd name="T22" fmla="*/ 78 w 104"/>
                <a:gd name="T23" fmla="*/ 60 h 98"/>
                <a:gd name="T24" fmla="*/ 88 w 104"/>
                <a:gd name="T25" fmla="*/ 78 h 98"/>
                <a:gd name="T26" fmla="*/ 90 w 104"/>
                <a:gd name="T27" fmla="*/ 80 h 98"/>
                <a:gd name="T28" fmla="*/ 94 w 104"/>
                <a:gd name="T29" fmla="*/ 86 h 98"/>
                <a:gd name="T30" fmla="*/ 96 w 104"/>
                <a:gd name="T31" fmla="*/ 88 h 98"/>
                <a:gd name="T32" fmla="*/ 96 w 104"/>
                <a:gd name="T33" fmla="*/ 88 h 98"/>
                <a:gd name="T34" fmla="*/ 100 w 104"/>
                <a:gd name="T35" fmla="*/ 94 h 98"/>
                <a:gd name="T36" fmla="*/ 104 w 104"/>
                <a:gd name="T37" fmla="*/ 98 h 98"/>
                <a:gd name="T38" fmla="*/ 98 w 104"/>
                <a:gd name="T39" fmla="*/ 94 h 98"/>
                <a:gd name="T40" fmla="*/ 92 w 104"/>
                <a:gd name="T41" fmla="*/ 90 h 98"/>
                <a:gd name="T42" fmla="*/ 90 w 104"/>
                <a:gd name="T43" fmla="*/ 88 h 98"/>
                <a:gd name="T44" fmla="*/ 88 w 104"/>
                <a:gd name="T45" fmla="*/ 88 h 98"/>
                <a:gd name="T46" fmla="*/ 86 w 104"/>
                <a:gd name="T47" fmla="*/ 86 h 98"/>
                <a:gd name="T48" fmla="*/ 86 w 104"/>
                <a:gd name="T49" fmla="*/ 84 h 98"/>
                <a:gd name="T50" fmla="*/ 82 w 104"/>
                <a:gd name="T51" fmla="*/ 82 h 98"/>
                <a:gd name="T52" fmla="*/ 72 w 104"/>
                <a:gd name="T53" fmla="*/ 74 h 98"/>
                <a:gd name="T54" fmla="*/ 58 w 104"/>
                <a:gd name="T55" fmla="*/ 70 h 98"/>
                <a:gd name="T56" fmla="*/ 50 w 104"/>
                <a:gd name="T57" fmla="*/ 68 h 98"/>
                <a:gd name="T58" fmla="*/ 30 w 104"/>
                <a:gd name="T59" fmla="*/ 68 h 98"/>
                <a:gd name="T60" fmla="*/ 10 w 104"/>
                <a:gd name="T61" fmla="*/ 78 h 98"/>
                <a:gd name="T62" fmla="*/ 4 w 104"/>
                <a:gd name="T63" fmla="*/ 86 h 98"/>
                <a:gd name="T64" fmla="*/ 4 w 104"/>
                <a:gd name="T65" fmla="*/ 86 h 98"/>
                <a:gd name="T66" fmla="*/ 2 w 104"/>
                <a:gd name="T67" fmla="*/ 90 h 98"/>
                <a:gd name="T68" fmla="*/ 2 w 104"/>
                <a:gd name="T69" fmla="*/ 90 h 98"/>
                <a:gd name="T70" fmla="*/ 0 w 104"/>
                <a:gd name="T71" fmla="*/ 90 h 98"/>
                <a:gd name="T72" fmla="*/ 0 w 104"/>
                <a:gd name="T73" fmla="*/ 88 h 98"/>
                <a:gd name="T74" fmla="*/ 0 w 104"/>
                <a:gd name="T75" fmla="*/ 88 h 98"/>
                <a:gd name="T76" fmla="*/ 0 w 104"/>
                <a:gd name="T77" fmla="*/ 80 h 98"/>
                <a:gd name="T78" fmla="*/ 0 w 104"/>
                <a:gd name="T79" fmla="*/ 72 h 98"/>
                <a:gd name="T80" fmla="*/ 2 w 104"/>
                <a:gd name="T81" fmla="*/ 66 h 98"/>
                <a:gd name="T82" fmla="*/ 4 w 104"/>
                <a:gd name="T83" fmla="*/ 60 h 98"/>
                <a:gd name="T84" fmla="*/ 8 w 104"/>
                <a:gd name="T85" fmla="*/ 50 h 98"/>
                <a:gd name="T86" fmla="*/ 10 w 104"/>
                <a:gd name="T87" fmla="*/ 44 h 98"/>
                <a:gd name="T88" fmla="*/ 12 w 104"/>
                <a:gd name="T89" fmla="*/ 44 h 98"/>
                <a:gd name="T90" fmla="*/ 12 w 104"/>
                <a:gd name="T91" fmla="*/ 42 h 98"/>
                <a:gd name="T92" fmla="*/ 14 w 104"/>
                <a:gd name="T93" fmla="*/ 42 h 98"/>
                <a:gd name="T94" fmla="*/ 18 w 104"/>
                <a:gd name="T95" fmla="*/ 38 h 98"/>
                <a:gd name="T96" fmla="*/ 20 w 104"/>
                <a:gd name="T97" fmla="*/ 34 h 98"/>
                <a:gd name="T98" fmla="*/ 22 w 104"/>
                <a:gd name="T99" fmla="*/ 32 h 98"/>
                <a:gd name="T100" fmla="*/ 22 w 104"/>
                <a:gd name="T101" fmla="*/ 32 h 98"/>
                <a:gd name="T102" fmla="*/ 24 w 104"/>
                <a:gd name="T103" fmla="*/ 30 h 98"/>
                <a:gd name="T104" fmla="*/ 24 w 104"/>
                <a:gd name="T105" fmla="*/ 30 h 98"/>
                <a:gd name="T106" fmla="*/ 26 w 104"/>
                <a:gd name="T107" fmla="*/ 28 h 98"/>
                <a:gd name="T108" fmla="*/ 28 w 104"/>
                <a:gd name="T109" fmla="*/ 26 h 98"/>
                <a:gd name="T110" fmla="*/ 34 w 104"/>
                <a:gd name="T111" fmla="*/ 20 h 98"/>
                <a:gd name="T112" fmla="*/ 36 w 104"/>
                <a:gd name="T113" fmla="*/ 18 h 98"/>
                <a:gd name="T114" fmla="*/ 38 w 104"/>
                <a:gd name="T115" fmla="*/ 16 h 98"/>
                <a:gd name="T116" fmla="*/ 38 w 104"/>
                <a:gd name="T117" fmla="*/ 14 h 98"/>
                <a:gd name="T118" fmla="*/ 40 w 104"/>
                <a:gd name="T119" fmla="*/ 10 h 98"/>
                <a:gd name="T120" fmla="*/ 42 w 104"/>
                <a:gd name="T121" fmla="*/ 6 h 98"/>
                <a:gd name="T122" fmla="*/ 44 w 104"/>
                <a:gd name="T123" fmla="*/ 0 h 98"/>
                <a:gd name="T124" fmla="*/ 54 w 104"/>
                <a:gd name="T125" fmla="*/ 0 h 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4" h="98"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4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4" y="52"/>
                  </a:lnTo>
                  <a:lnTo>
                    <a:pt x="78" y="60"/>
                  </a:lnTo>
                  <a:lnTo>
                    <a:pt x="82" y="68"/>
                  </a:lnTo>
                  <a:lnTo>
                    <a:pt x="88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4" y="86"/>
                  </a:lnTo>
                  <a:lnTo>
                    <a:pt x="96" y="88"/>
                  </a:lnTo>
                  <a:lnTo>
                    <a:pt x="100" y="94"/>
                  </a:lnTo>
                  <a:lnTo>
                    <a:pt x="104" y="98"/>
                  </a:lnTo>
                  <a:lnTo>
                    <a:pt x="98" y="94"/>
                  </a:lnTo>
                  <a:lnTo>
                    <a:pt x="92" y="90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6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2" y="74"/>
                  </a:lnTo>
                  <a:lnTo>
                    <a:pt x="64" y="72"/>
                  </a:lnTo>
                  <a:lnTo>
                    <a:pt x="58" y="70"/>
                  </a:lnTo>
                  <a:lnTo>
                    <a:pt x="50" y="68"/>
                  </a:lnTo>
                  <a:lnTo>
                    <a:pt x="42" y="68"/>
                  </a:lnTo>
                  <a:lnTo>
                    <a:pt x="30" y="68"/>
                  </a:lnTo>
                  <a:lnTo>
                    <a:pt x="20" y="72"/>
                  </a:lnTo>
                  <a:lnTo>
                    <a:pt x="10" y="78"/>
                  </a:lnTo>
                  <a:lnTo>
                    <a:pt x="4" y="86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8" name="Freeform 390"/>
            <p:cNvSpPr>
              <a:spLocks/>
            </p:cNvSpPr>
            <p:nvPr/>
          </p:nvSpPr>
          <p:spPr bwMode="auto">
            <a:xfrm>
              <a:off x="3162" y="263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0 w 2"/>
                <a:gd name="T7" fmla="*/ 8 h 22"/>
                <a:gd name="T8" fmla="*/ 0 w 2"/>
                <a:gd name="T9" fmla="*/ 8 h 22"/>
                <a:gd name="T10" fmla="*/ 2 w 2"/>
                <a:gd name="T11" fmla="*/ 14 h 22"/>
                <a:gd name="T12" fmla="*/ 2 w 2"/>
                <a:gd name="T13" fmla="*/ 20 h 22"/>
                <a:gd name="T14" fmla="*/ 2 w 2"/>
                <a:gd name="T15" fmla="*/ 20 h 22"/>
                <a:gd name="T16" fmla="*/ 0 w 2"/>
                <a:gd name="T17" fmla="*/ 22 h 22"/>
                <a:gd name="T18" fmla="*/ 0 w 2"/>
                <a:gd name="T19" fmla="*/ 22 h 22"/>
                <a:gd name="T20" fmla="*/ 0 w 2"/>
                <a:gd name="T21" fmla="*/ 22 h 22"/>
                <a:gd name="T22" fmla="*/ 0 w 2"/>
                <a:gd name="T23" fmla="*/ 22 h 22"/>
                <a:gd name="T24" fmla="*/ 0 w 2"/>
                <a:gd name="T25" fmla="*/ 16 h 22"/>
                <a:gd name="T26" fmla="*/ 0 w 2"/>
                <a:gd name="T27" fmla="*/ 16 h 22"/>
                <a:gd name="T28" fmla="*/ 0 w 2"/>
                <a:gd name="T29" fmla="*/ 14 h 22"/>
                <a:gd name="T30" fmla="*/ 0 w 2"/>
                <a:gd name="T31" fmla="*/ 14 h 22"/>
                <a:gd name="T32" fmla="*/ 0 w 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" h="22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9" name="Freeform 391"/>
            <p:cNvSpPr>
              <a:spLocks/>
            </p:cNvSpPr>
            <p:nvPr/>
          </p:nvSpPr>
          <p:spPr bwMode="auto">
            <a:xfrm>
              <a:off x="3162" y="263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0 w 2"/>
                <a:gd name="T7" fmla="*/ 8 h 22"/>
                <a:gd name="T8" fmla="*/ 0 w 2"/>
                <a:gd name="T9" fmla="*/ 8 h 22"/>
                <a:gd name="T10" fmla="*/ 2 w 2"/>
                <a:gd name="T11" fmla="*/ 14 h 22"/>
                <a:gd name="T12" fmla="*/ 2 w 2"/>
                <a:gd name="T13" fmla="*/ 20 h 22"/>
                <a:gd name="T14" fmla="*/ 2 w 2"/>
                <a:gd name="T15" fmla="*/ 20 h 22"/>
                <a:gd name="T16" fmla="*/ 0 w 2"/>
                <a:gd name="T17" fmla="*/ 22 h 22"/>
                <a:gd name="T18" fmla="*/ 0 w 2"/>
                <a:gd name="T19" fmla="*/ 22 h 22"/>
                <a:gd name="T20" fmla="*/ 0 w 2"/>
                <a:gd name="T21" fmla="*/ 22 h 22"/>
                <a:gd name="T22" fmla="*/ 0 w 2"/>
                <a:gd name="T23" fmla="*/ 22 h 22"/>
                <a:gd name="T24" fmla="*/ 0 w 2"/>
                <a:gd name="T25" fmla="*/ 16 h 22"/>
                <a:gd name="T26" fmla="*/ 0 w 2"/>
                <a:gd name="T27" fmla="*/ 16 h 22"/>
                <a:gd name="T28" fmla="*/ 0 w 2"/>
                <a:gd name="T29" fmla="*/ 14 h 22"/>
                <a:gd name="T30" fmla="*/ 0 w 2"/>
                <a:gd name="T31" fmla="*/ 14 h 22"/>
                <a:gd name="T32" fmla="*/ 0 w 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" h="22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0" name="Freeform 392"/>
            <p:cNvSpPr>
              <a:spLocks noEditPoints="1"/>
            </p:cNvSpPr>
            <p:nvPr/>
          </p:nvSpPr>
          <p:spPr bwMode="auto">
            <a:xfrm>
              <a:off x="3090" y="2662"/>
              <a:ext cx="102" cy="68"/>
            </a:xfrm>
            <a:custGeom>
              <a:avLst/>
              <a:gdLst>
                <a:gd name="T0" fmla="*/ 4 w 102"/>
                <a:gd name="T1" fmla="*/ 56 h 68"/>
                <a:gd name="T2" fmla="*/ 10 w 102"/>
                <a:gd name="T3" fmla="*/ 44 h 68"/>
                <a:gd name="T4" fmla="*/ 84 w 102"/>
                <a:gd name="T5" fmla="*/ 20 h 68"/>
                <a:gd name="T6" fmla="*/ 10 w 102"/>
                <a:gd name="T7" fmla="*/ 6 h 68"/>
                <a:gd name="T8" fmla="*/ 22 w 102"/>
                <a:gd name="T9" fmla="*/ 4 h 68"/>
                <a:gd name="T10" fmla="*/ 102 w 102"/>
                <a:gd name="T11" fmla="*/ 0 h 68"/>
                <a:gd name="T12" fmla="*/ 100 w 102"/>
                <a:gd name="T13" fmla="*/ 2 h 68"/>
                <a:gd name="T14" fmla="*/ 86 w 102"/>
                <a:gd name="T15" fmla="*/ 14 h 68"/>
                <a:gd name="T16" fmla="*/ 84 w 102"/>
                <a:gd name="T17" fmla="*/ 16 h 68"/>
                <a:gd name="T18" fmla="*/ 82 w 102"/>
                <a:gd name="T19" fmla="*/ 20 h 68"/>
                <a:gd name="T20" fmla="*/ 80 w 102"/>
                <a:gd name="T21" fmla="*/ 20 h 68"/>
                <a:gd name="T22" fmla="*/ 78 w 102"/>
                <a:gd name="T23" fmla="*/ 28 h 68"/>
                <a:gd name="T24" fmla="*/ 76 w 102"/>
                <a:gd name="T25" fmla="*/ 34 h 68"/>
                <a:gd name="T26" fmla="*/ 78 w 102"/>
                <a:gd name="T27" fmla="*/ 52 h 68"/>
                <a:gd name="T28" fmla="*/ 82 w 102"/>
                <a:gd name="T29" fmla="*/ 64 h 68"/>
                <a:gd name="T30" fmla="*/ 84 w 102"/>
                <a:gd name="T31" fmla="*/ 68 h 68"/>
                <a:gd name="T32" fmla="*/ 78 w 102"/>
                <a:gd name="T33" fmla="*/ 64 h 68"/>
                <a:gd name="T34" fmla="*/ 58 w 102"/>
                <a:gd name="T35" fmla="*/ 50 h 68"/>
                <a:gd name="T36" fmla="*/ 34 w 102"/>
                <a:gd name="T37" fmla="*/ 46 h 68"/>
                <a:gd name="T38" fmla="*/ 26 w 102"/>
                <a:gd name="T39" fmla="*/ 46 h 68"/>
                <a:gd name="T40" fmla="*/ 18 w 102"/>
                <a:gd name="T41" fmla="*/ 50 h 68"/>
                <a:gd name="T42" fmla="*/ 18 w 102"/>
                <a:gd name="T43" fmla="*/ 50 h 68"/>
                <a:gd name="T44" fmla="*/ 16 w 102"/>
                <a:gd name="T45" fmla="*/ 52 h 68"/>
                <a:gd name="T46" fmla="*/ 10 w 102"/>
                <a:gd name="T47" fmla="*/ 60 h 68"/>
                <a:gd name="T48" fmla="*/ 8 w 102"/>
                <a:gd name="T49" fmla="*/ 60 h 68"/>
                <a:gd name="T50" fmla="*/ 4 w 102"/>
                <a:gd name="T51" fmla="*/ 56 h 68"/>
                <a:gd name="T52" fmla="*/ 0 w 102"/>
                <a:gd name="T53" fmla="*/ 50 h 68"/>
                <a:gd name="T54" fmla="*/ 6 w 102"/>
                <a:gd name="T55" fmla="*/ 48 h 68"/>
                <a:gd name="T56" fmla="*/ 8 w 102"/>
                <a:gd name="T57" fmla="*/ 46 h 68"/>
                <a:gd name="T58" fmla="*/ 10 w 102"/>
                <a:gd name="T59" fmla="*/ 46 h 68"/>
                <a:gd name="T60" fmla="*/ 16 w 102"/>
                <a:gd name="T61" fmla="*/ 44 h 68"/>
                <a:gd name="T62" fmla="*/ 18 w 102"/>
                <a:gd name="T63" fmla="*/ 40 h 68"/>
                <a:gd name="T64" fmla="*/ 18 w 102"/>
                <a:gd name="T65" fmla="*/ 38 h 68"/>
                <a:gd name="T66" fmla="*/ 18 w 102"/>
                <a:gd name="T67" fmla="*/ 38 h 68"/>
                <a:gd name="T68" fmla="*/ 12 w 102"/>
                <a:gd name="T69" fmla="*/ 36 h 68"/>
                <a:gd name="T70" fmla="*/ 6 w 102"/>
                <a:gd name="T71" fmla="*/ 38 h 68"/>
                <a:gd name="T72" fmla="*/ 4 w 102"/>
                <a:gd name="T73" fmla="*/ 38 h 68"/>
                <a:gd name="T74" fmla="*/ 0 w 102"/>
                <a:gd name="T75" fmla="*/ 38 h 68"/>
                <a:gd name="T76" fmla="*/ 0 w 102"/>
                <a:gd name="T77" fmla="*/ 36 h 68"/>
                <a:gd name="T78" fmla="*/ 0 w 102"/>
                <a:gd name="T79" fmla="*/ 34 h 68"/>
                <a:gd name="T80" fmla="*/ 8 w 102"/>
                <a:gd name="T81" fmla="*/ 14 h 68"/>
                <a:gd name="T82" fmla="*/ 12 w 102"/>
                <a:gd name="T83" fmla="*/ 8 h 68"/>
                <a:gd name="T84" fmla="*/ 16 w 102"/>
                <a:gd name="T85" fmla="*/ 6 h 68"/>
                <a:gd name="T86" fmla="*/ 22 w 102"/>
                <a:gd name="T87" fmla="*/ 6 h 68"/>
                <a:gd name="T88" fmla="*/ 38 w 102"/>
                <a:gd name="T89" fmla="*/ 4 h 68"/>
                <a:gd name="T90" fmla="*/ 54 w 102"/>
                <a:gd name="T91" fmla="*/ 4 h 68"/>
                <a:gd name="T92" fmla="*/ 64 w 102"/>
                <a:gd name="T93" fmla="*/ 2 h 68"/>
                <a:gd name="T94" fmla="*/ 72 w 102"/>
                <a:gd name="T95" fmla="*/ 2 h 68"/>
                <a:gd name="T96" fmla="*/ 82 w 102"/>
                <a:gd name="T97" fmla="*/ 2 h 68"/>
                <a:gd name="T98" fmla="*/ 100 w 102"/>
                <a:gd name="T99" fmla="*/ 0 h 68"/>
                <a:gd name="T100" fmla="*/ 102 w 10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" h="68">
                  <a:moveTo>
                    <a:pt x="4" y="56"/>
                  </a:moveTo>
                  <a:lnTo>
                    <a:pt x="4" y="56"/>
                  </a:lnTo>
                  <a:close/>
                  <a:moveTo>
                    <a:pt x="10" y="44"/>
                  </a:moveTo>
                  <a:lnTo>
                    <a:pt x="10" y="44"/>
                  </a:lnTo>
                  <a:close/>
                  <a:moveTo>
                    <a:pt x="18" y="40"/>
                  </a:moveTo>
                  <a:lnTo>
                    <a:pt x="18" y="40"/>
                  </a:lnTo>
                  <a:close/>
                  <a:moveTo>
                    <a:pt x="84" y="20"/>
                  </a:moveTo>
                  <a:lnTo>
                    <a:pt x="84" y="20"/>
                  </a:lnTo>
                  <a:close/>
                  <a:moveTo>
                    <a:pt x="10" y="6"/>
                  </a:moveTo>
                  <a:lnTo>
                    <a:pt x="10" y="6"/>
                  </a:lnTo>
                  <a:close/>
                  <a:moveTo>
                    <a:pt x="16" y="6"/>
                  </a:moveTo>
                  <a:lnTo>
                    <a:pt x="16" y="6"/>
                  </a:lnTo>
                  <a:close/>
                  <a:moveTo>
                    <a:pt x="22" y="4"/>
                  </a:moveTo>
                  <a:lnTo>
                    <a:pt x="22" y="4"/>
                  </a:lnTo>
                  <a:close/>
                  <a:moveTo>
                    <a:pt x="102" y="0"/>
                  </a:moveTo>
                  <a:lnTo>
                    <a:pt x="102" y="0"/>
                  </a:lnTo>
                  <a:lnTo>
                    <a:pt x="100" y="2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8" y="52"/>
                  </a:lnTo>
                  <a:lnTo>
                    <a:pt x="80" y="62"/>
                  </a:lnTo>
                  <a:lnTo>
                    <a:pt x="82" y="64"/>
                  </a:lnTo>
                  <a:lnTo>
                    <a:pt x="84" y="68"/>
                  </a:lnTo>
                  <a:lnTo>
                    <a:pt x="80" y="66"/>
                  </a:lnTo>
                  <a:lnTo>
                    <a:pt x="78" y="64"/>
                  </a:lnTo>
                  <a:lnTo>
                    <a:pt x="66" y="56"/>
                  </a:lnTo>
                  <a:lnTo>
                    <a:pt x="58" y="50"/>
                  </a:lnTo>
                  <a:lnTo>
                    <a:pt x="52" y="48"/>
                  </a:lnTo>
                  <a:lnTo>
                    <a:pt x="34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8" y="4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1" name="Freeform 393"/>
            <p:cNvSpPr>
              <a:spLocks/>
            </p:cNvSpPr>
            <p:nvPr/>
          </p:nvSpPr>
          <p:spPr bwMode="auto">
            <a:xfrm>
              <a:off x="3094" y="271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2" name="Line 394"/>
            <p:cNvSpPr>
              <a:spLocks noChangeShapeType="1"/>
            </p:cNvSpPr>
            <p:nvPr/>
          </p:nvSpPr>
          <p:spPr bwMode="auto">
            <a:xfrm>
              <a:off x="3100" y="27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3" name="Line 395"/>
            <p:cNvSpPr>
              <a:spLocks noChangeShapeType="1"/>
            </p:cNvSpPr>
            <p:nvPr/>
          </p:nvSpPr>
          <p:spPr bwMode="auto">
            <a:xfrm>
              <a:off x="3108" y="270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" name="Line 396"/>
            <p:cNvSpPr>
              <a:spLocks noChangeShapeType="1"/>
            </p:cNvSpPr>
            <p:nvPr/>
          </p:nvSpPr>
          <p:spPr bwMode="auto">
            <a:xfrm>
              <a:off x="3174" y="268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" name="Line 397"/>
            <p:cNvSpPr>
              <a:spLocks noChangeShapeType="1"/>
            </p:cNvSpPr>
            <p:nvPr/>
          </p:nvSpPr>
          <p:spPr bwMode="auto">
            <a:xfrm>
              <a:off x="3100" y="26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" name="Line 398"/>
            <p:cNvSpPr>
              <a:spLocks noChangeShapeType="1"/>
            </p:cNvSpPr>
            <p:nvPr/>
          </p:nvSpPr>
          <p:spPr bwMode="auto">
            <a:xfrm>
              <a:off x="3106" y="26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" name="Line 399"/>
            <p:cNvSpPr>
              <a:spLocks noChangeShapeType="1"/>
            </p:cNvSpPr>
            <p:nvPr/>
          </p:nvSpPr>
          <p:spPr bwMode="auto">
            <a:xfrm>
              <a:off x="3112" y="266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" name="Freeform 400"/>
            <p:cNvSpPr>
              <a:spLocks/>
            </p:cNvSpPr>
            <p:nvPr/>
          </p:nvSpPr>
          <p:spPr bwMode="auto">
            <a:xfrm>
              <a:off x="3090" y="2662"/>
              <a:ext cx="102" cy="68"/>
            </a:xfrm>
            <a:custGeom>
              <a:avLst/>
              <a:gdLst>
                <a:gd name="T0" fmla="*/ 102 w 102"/>
                <a:gd name="T1" fmla="*/ 0 h 68"/>
                <a:gd name="T2" fmla="*/ 100 w 102"/>
                <a:gd name="T3" fmla="*/ 2 h 68"/>
                <a:gd name="T4" fmla="*/ 84 w 102"/>
                <a:gd name="T5" fmla="*/ 14 h 68"/>
                <a:gd name="T6" fmla="*/ 84 w 102"/>
                <a:gd name="T7" fmla="*/ 18 h 68"/>
                <a:gd name="T8" fmla="*/ 82 w 102"/>
                <a:gd name="T9" fmla="*/ 20 h 68"/>
                <a:gd name="T10" fmla="*/ 80 w 102"/>
                <a:gd name="T11" fmla="*/ 24 h 68"/>
                <a:gd name="T12" fmla="*/ 78 w 102"/>
                <a:gd name="T13" fmla="*/ 30 h 68"/>
                <a:gd name="T14" fmla="*/ 76 w 102"/>
                <a:gd name="T15" fmla="*/ 40 h 68"/>
                <a:gd name="T16" fmla="*/ 80 w 102"/>
                <a:gd name="T17" fmla="*/ 62 h 68"/>
                <a:gd name="T18" fmla="*/ 82 w 102"/>
                <a:gd name="T19" fmla="*/ 64 h 68"/>
                <a:gd name="T20" fmla="*/ 80 w 102"/>
                <a:gd name="T21" fmla="*/ 66 h 68"/>
                <a:gd name="T22" fmla="*/ 66 w 102"/>
                <a:gd name="T23" fmla="*/ 56 h 68"/>
                <a:gd name="T24" fmla="*/ 52 w 102"/>
                <a:gd name="T25" fmla="*/ 48 h 68"/>
                <a:gd name="T26" fmla="*/ 34 w 102"/>
                <a:gd name="T27" fmla="*/ 46 h 68"/>
                <a:gd name="T28" fmla="*/ 24 w 102"/>
                <a:gd name="T29" fmla="*/ 48 h 68"/>
                <a:gd name="T30" fmla="*/ 18 w 102"/>
                <a:gd name="T31" fmla="*/ 50 h 68"/>
                <a:gd name="T32" fmla="*/ 18 w 102"/>
                <a:gd name="T33" fmla="*/ 50 h 68"/>
                <a:gd name="T34" fmla="*/ 12 w 102"/>
                <a:gd name="T35" fmla="*/ 56 h 68"/>
                <a:gd name="T36" fmla="*/ 10 w 102"/>
                <a:gd name="T37" fmla="*/ 62 h 68"/>
                <a:gd name="T38" fmla="*/ 6 w 102"/>
                <a:gd name="T39" fmla="*/ 58 h 68"/>
                <a:gd name="T40" fmla="*/ 2 w 102"/>
                <a:gd name="T41" fmla="*/ 54 h 68"/>
                <a:gd name="T42" fmla="*/ 0 w 102"/>
                <a:gd name="T43" fmla="*/ 50 h 68"/>
                <a:gd name="T44" fmla="*/ 6 w 102"/>
                <a:gd name="T45" fmla="*/ 48 h 68"/>
                <a:gd name="T46" fmla="*/ 8 w 102"/>
                <a:gd name="T47" fmla="*/ 46 h 68"/>
                <a:gd name="T48" fmla="*/ 10 w 102"/>
                <a:gd name="T49" fmla="*/ 46 h 68"/>
                <a:gd name="T50" fmla="*/ 16 w 102"/>
                <a:gd name="T51" fmla="*/ 44 h 68"/>
                <a:gd name="T52" fmla="*/ 18 w 102"/>
                <a:gd name="T53" fmla="*/ 40 h 68"/>
                <a:gd name="T54" fmla="*/ 18 w 102"/>
                <a:gd name="T55" fmla="*/ 38 h 68"/>
                <a:gd name="T56" fmla="*/ 18 w 102"/>
                <a:gd name="T57" fmla="*/ 36 h 68"/>
                <a:gd name="T58" fmla="*/ 8 w 102"/>
                <a:gd name="T59" fmla="*/ 38 h 68"/>
                <a:gd name="T60" fmla="*/ 6 w 102"/>
                <a:gd name="T61" fmla="*/ 38 h 68"/>
                <a:gd name="T62" fmla="*/ 2 w 102"/>
                <a:gd name="T63" fmla="*/ 38 h 68"/>
                <a:gd name="T64" fmla="*/ 0 w 102"/>
                <a:gd name="T65" fmla="*/ 36 h 68"/>
                <a:gd name="T66" fmla="*/ 0 w 102"/>
                <a:gd name="T67" fmla="*/ 36 h 68"/>
                <a:gd name="T68" fmla="*/ 0 w 102"/>
                <a:gd name="T69" fmla="*/ 28 h 68"/>
                <a:gd name="T70" fmla="*/ 8 w 102"/>
                <a:gd name="T71" fmla="*/ 14 h 68"/>
                <a:gd name="T72" fmla="*/ 12 w 102"/>
                <a:gd name="T73" fmla="*/ 8 h 68"/>
                <a:gd name="T74" fmla="*/ 18 w 102"/>
                <a:gd name="T75" fmla="*/ 6 h 68"/>
                <a:gd name="T76" fmla="*/ 30 w 102"/>
                <a:gd name="T77" fmla="*/ 6 h 68"/>
                <a:gd name="T78" fmla="*/ 48 w 102"/>
                <a:gd name="T79" fmla="*/ 4 h 68"/>
                <a:gd name="T80" fmla="*/ 54 w 102"/>
                <a:gd name="T81" fmla="*/ 4 h 68"/>
                <a:gd name="T82" fmla="*/ 68 w 102"/>
                <a:gd name="T83" fmla="*/ 2 h 68"/>
                <a:gd name="T84" fmla="*/ 76 w 102"/>
                <a:gd name="T85" fmla="*/ 2 h 68"/>
                <a:gd name="T86" fmla="*/ 82 w 102"/>
                <a:gd name="T87" fmla="*/ 2 h 68"/>
                <a:gd name="T88" fmla="*/ 100 w 102"/>
                <a:gd name="T89" fmla="*/ 0 h 68"/>
                <a:gd name="T90" fmla="*/ 102 w 102"/>
                <a:gd name="T91" fmla="*/ 0 h 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2" h="68">
                  <a:moveTo>
                    <a:pt x="102" y="0"/>
                  </a:moveTo>
                  <a:lnTo>
                    <a:pt x="102" y="0"/>
                  </a:lnTo>
                  <a:lnTo>
                    <a:pt x="100" y="2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8" y="52"/>
                  </a:lnTo>
                  <a:lnTo>
                    <a:pt x="80" y="62"/>
                  </a:lnTo>
                  <a:lnTo>
                    <a:pt x="82" y="64"/>
                  </a:lnTo>
                  <a:lnTo>
                    <a:pt x="84" y="68"/>
                  </a:lnTo>
                  <a:lnTo>
                    <a:pt x="80" y="66"/>
                  </a:lnTo>
                  <a:lnTo>
                    <a:pt x="78" y="64"/>
                  </a:lnTo>
                  <a:lnTo>
                    <a:pt x="66" y="56"/>
                  </a:lnTo>
                  <a:lnTo>
                    <a:pt x="58" y="50"/>
                  </a:lnTo>
                  <a:lnTo>
                    <a:pt x="52" y="48"/>
                  </a:lnTo>
                  <a:lnTo>
                    <a:pt x="34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8" y="4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100" y="0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" name="Freeform 401"/>
            <p:cNvSpPr>
              <a:spLocks/>
            </p:cNvSpPr>
            <p:nvPr/>
          </p:nvSpPr>
          <p:spPr bwMode="auto">
            <a:xfrm>
              <a:off x="3084" y="2716"/>
              <a:ext cx="42" cy="48"/>
            </a:xfrm>
            <a:custGeom>
              <a:avLst/>
              <a:gdLst>
                <a:gd name="T0" fmla="*/ 6 w 42"/>
                <a:gd name="T1" fmla="*/ 6 h 48"/>
                <a:gd name="T2" fmla="*/ 6 w 42"/>
                <a:gd name="T3" fmla="*/ 6 h 48"/>
                <a:gd name="T4" fmla="*/ 12 w 42"/>
                <a:gd name="T5" fmla="*/ 12 h 48"/>
                <a:gd name="T6" fmla="*/ 12 w 42"/>
                <a:gd name="T7" fmla="*/ 12 h 48"/>
                <a:gd name="T8" fmla="*/ 16 w 42"/>
                <a:gd name="T9" fmla="*/ 16 h 48"/>
                <a:gd name="T10" fmla="*/ 16 w 42"/>
                <a:gd name="T11" fmla="*/ 16 h 48"/>
                <a:gd name="T12" fmla="*/ 20 w 42"/>
                <a:gd name="T13" fmla="*/ 22 h 48"/>
                <a:gd name="T14" fmla="*/ 20 w 42"/>
                <a:gd name="T15" fmla="*/ 22 h 48"/>
                <a:gd name="T16" fmla="*/ 24 w 42"/>
                <a:gd name="T17" fmla="*/ 24 h 48"/>
                <a:gd name="T18" fmla="*/ 26 w 42"/>
                <a:gd name="T19" fmla="*/ 28 h 48"/>
                <a:gd name="T20" fmla="*/ 26 w 42"/>
                <a:gd name="T21" fmla="*/ 28 h 48"/>
                <a:gd name="T22" fmla="*/ 32 w 42"/>
                <a:gd name="T23" fmla="*/ 34 h 48"/>
                <a:gd name="T24" fmla="*/ 32 w 42"/>
                <a:gd name="T25" fmla="*/ 34 h 48"/>
                <a:gd name="T26" fmla="*/ 36 w 42"/>
                <a:gd name="T27" fmla="*/ 40 h 48"/>
                <a:gd name="T28" fmla="*/ 36 w 42"/>
                <a:gd name="T29" fmla="*/ 40 h 48"/>
                <a:gd name="T30" fmla="*/ 40 w 42"/>
                <a:gd name="T31" fmla="*/ 44 h 48"/>
                <a:gd name="T32" fmla="*/ 42 w 42"/>
                <a:gd name="T33" fmla="*/ 46 h 48"/>
                <a:gd name="T34" fmla="*/ 40 w 42"/>
                <a:gd name="T35" fmla="*/ 48 h 48"/>
                <a:gd name="T36" fmla="*/ 40 w 42"/>
                <a:gd name="T37" fmla="*/ 48 h 48"/>
                <a:gd name="T38" fmla="*/ 36 w 42"/>
                <a:gd name="T39" fmla="*/ 48 h 48"/>
                <a:gd name="T40" fmla="*/ 32 w 42"/>
                <a:gd name="T41" fmla="*/ 48 h 48"/>
                <a:gd name="T42" fmla="*/ 32 w 42"/>
                <a:gd name="T43" fmla="*/ 48 h 48"/>
                <a:gd name="T44" fmla="*/ 28 w 42"/>
                <a:gd name="T45" fmla="*/ 42 h 48"/>
                <a:gd name="T46" fmla="*/ 28 w 42"/>
                <a:gd name="T47" fmla="*/ 42 h 48"/>
                <a:gd name="T48" fmla="*/ 24 w 42"/>
                <a:gd name="T49" fmla="*/ 36 h 48"/>
                <a:gd name="T50" fmla="*/ 24 w 42"/>
                <a:gd name="T51" fmla="*/ 36 h 48"/>
                <a:gd name="T52" fmla="*/ 16 w 42"/>
                <a:gd name="T53" fmla="*/ 26 h 48"/>
                <a:gd name="T54" fmla="*/ 16 w 42"/>
                <a:gd name="T55" fmla="*/ 26 h 48"/>
                <a:gd name="T56" fmla="*/ 6 w 42"/>
                <a:gd name="T57" fmla="*/ 12 h 48"/>
                <a:gd name="T58" fmla="*/ 6 w 42"/>
                <a:gd name="T59" fmla="*/ 12 h 48"/>
                <a:gd name="T60" fmla="*/ 2 w 42"/>
                <a:gd name="T61" fmla="*/ 6 h 48"/>
                <a:gd name="T62" fmla="*/ 0 w 42"/>
                <a:gd name="T63" fmla="*/ 2 h 48"/>
                <a:gd name="T64" fmla="*/ 0 w 42"/>
                <a:gd name="T65" fmla="*/ 0 h 48"/>
                <a:gd name="T66" fmla="*/ 0 w 42"/>
                <a:gd name="T67" fmla="*/ 0 h 48"/>
                <a:gd name="T68" fmla="*/ 0 w 42"/>
                <a:gd name="T69" fmla="*/ 0 h 48"/>
                <a:gd name="T70" fmla="*/ 2 w 42"/>
                <a:gd name="T71" fmla="*/ 0 h 48"/>
                <a:gd name="T72" fmla="*/ 2 w 42"/>
                <a:gd name="T73" fmla="*/ 0 h 48"/>
                <a:gd name="T74" fmla="*/ 4 w 42"/>
                <a:gd name="T75" fmla="*/ 2 h 48"/>
                <a:gd name="T76" fmla="*/ 6 w 42"/>
                <a:gd name="T77" fmla="*/ 6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2" h="48">
                  <a:moveTo>
                    <a:pt x="6" y="6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32" y="34"/>
                  </a:lnTo>
                  <a:lnTo>
                    <a:pt x="36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16" y="26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" name="Freeform 402"/>
            <p:cNvSpPr>
              <a:spLocks/>
            </p:cNvSpPr>
            <p:nvPr/>
          </p:nvSpPr>
          <p:spPr bwMode="auto">
            <a:xfrm>
              <a:off x="3084" y="2716"/>
              <a:ext cx="42" cy="48"/>
            </a:xfrm>
            <a:custGeom>
              <a:avLst/>
              <a:gdLst>
                <a:gd name="T0" fmla="*/ 6 w 42"/>
                <a:gd name="T1" fmla="*/ 6 h 48"/>
                <a:gd name="T2" fmla="*/ 6 w 42"/>
                <a:gd name="T3" fmla="*/ 6 h 48"/>
                <a:gd name="T4" fmla="*/ 12 w 42"/>
                <a:gd name="T5" fmla="*/ 12 h 48"/>
                <a:gd name="T6" fmla="*/ 12 w 42"/>
                <a:gd name="T7" fmla="*/ 12 h 48"/>
                <a:gd name="T8" fmla="*/ 16 w 42"/>
                <a:gd name="T9" fmla="*/ 16 h 48"/>
                <a:gd name="T10" fmla="*/ 16 w 42"/>
                <a:gd name="T11" fmla="*/ 16 h 48"/>
                <a:gd name="T12" fmla="*/ 20 w 42"/>
                <a:gd name="T13" fmla="*/ 22 h 48"/>
                <a:gd name="T14" fmla="*/ 20 w 42"/>
                <a:gd name="T15" fmla="*/ 22 h 48"/>
                <a:gd name="T16" fmla="*/ 24 w 42"/>
                <a:gd name="T17" fmla="*/ 24 h 48"/>
                <a:gd name="T18" fmla="*/ 26 w 42"/>
                <a:gd name="T19" fmla="*/ 28 h 48"/>
                <a:gd name="T20" fmla="*/ 26 w 42"/>
                <a:gd name="T21" fmla="*/ 28 h 48"/>
                <a:gd name="T22" fmla="*/ 32 w 42"/>
                <a:gd name="T23" fmla="*/ 34 h 48"/>
                <a:gd name="T24" fmla="*/ 32 w 42"/>
                <a:gd name="T25" fmla="*/ 34 h 48"/>
                <a:gd name="T26" fmla="*/ 36 w 42"/>
                <a:gd name="T27" fmla="*/ 40 h 48"/>
                <a:gd name="T28" fmla="*/ 36 w 42"/>
                <a:gd name="T29" fmla="*/ 40 h 48"/>
                <a:gd name="T30" fmla="*/ 40 w 42"/>
                <a:gd name="T31" fmla="*/ 44 h 48"/>
                <a:gd name="T32" fmla="*/ 42 w 42"/>
                <a:gd name="T33" fmla="*/ 46 h 48"/>
                <a:gd name="T34" fmla="*/ 40 w 42"/>
                <a:gd name="T35" fmla="*/ 48 h 48"/>
                <a:gd name="T36" fmla="*/ 40 w 42"/>
                <a:gd name="T37" fmla="*/ 48 h 48"/>
                <a:gd name="T38" fmla="*/ 36 w 42"/>
                <a:gd name="T39" fmla="*/ 48 h 48"/>
                <a:gd name="T40" fmla="*/ 32 w 42"/>
                <a:gd name="T41" fmla="*/ 48 h 48"/>
                <a:gd name="T42" fmla="*/ 32 w 42"/>
                <a:gd name="T43" fmla="*/ 48 h 48"/>
                <a:gd name="T44" fmla="*/ 28 w 42"/>
                <a:gd name="T45" fmla="*/ 42 h 48"/>
                <a:gd name="T46" fmla="*/ 28 w 42"/>
                <a:gd name="T47" fmla="*/ 42 h 48"/>
                <a:gd name="T48" fmla="*/ 24 w 42"/>
                <a:gd name="T49" fmla="*/ 36 h 48"/>
                <a:gd name="T50" fmla="*/ 24 w 42"/>
                <a:gd name="T51" fmla="*/ 36 h 48"/>
                <a:gd name="T52" fmla="*/ 16 w 42"/>
                <a:gd name="T53" fmla="*/ 26 h 48"/>
                <a:gd name="T54" fmla="*/ 16 w 42"/>
                <a:gd name="T55" fmla="*/ 26 h 48"/>
                <a:gd name="T56" fmla="*/ 6 w 42"/>
                <a:gd name="T57" fmla="*/ 12 h 48"/>
                <a:gd name="T58" fmla="*/ 6 w 42"/>
                <a:gd name="T59" fmla="*/ 12 h 48"/>
                <a:gd name="T60" fmla="*/ 2 w 42"/>
                <a:gd name="T61" fmla="*/ 6 h 48"/>
                <a:gd name="T62" fmla="*/ 0 w 42"/>
                <a:gd name="T63" fmla="*/ 2 h 48"/>
                <a:gd name="T64" fmla="*/ 0 w 42"/>
                <a:gd name="T65" fmla="*/ 0 h 48"/>
                <a:gd name="T66" fmla="*/ 0 w 42"/>
                <a:gd name="T67" fmla="*/ 0 h 48"/>
                <a:gd name="T68" fmla="*/ 0 w 42"/>
                <a:gd name="T69" fmla="*/ 0 h 48"/>
                <a:gd name="T70" fmla="*/ 2 w 42"/>
                <a:gd name="T71" fmla="*/ 0 h 48"/>
                <a:gd name="T72" fmla="*/ 2 w 42"/>
                <a:gd name="T73" fmla="*/ 0 h 48"/>
                <a:gd name="T74" fmla="*/ 4 w 42"/>
                <a:gd name="T75" fmla="*/ 2 h 48"/>
                <a:gd name="T76" fmla="*/ 6 w 42"/>
                <a:gd name="T77" fmla="*/ 6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2" h="48">
                  <a:moveTo>
                    <a:pt x="6" y="6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32" y="34"/>
                  </a:lnTo>
                  <a:lnTo>
                    <a:pt x="36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16" y="26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" name="Freeform 403"/>
            <p:cNvSpPr>
              <a:spLocks/>
            </p:cNvSpPr>
            <p:nvPr/>
          </p:nvSpPr>
          <p:spPr bwMode="auto">
            <a:xfrm>
              <a:off x="3060" y="2688"/>
              <a:ext cx="14" cy="16"/>
            </a:xfrm>
            <a:custGeom>
              <a:avLst/>
              <a:gdLst>
                <a:gd name="T0" fmla="*/ 0 w 14"/>
                <a:gd name="T1" fmla="*/ 0 h 16"/>
                <a:gd name="T2" fmla="*/ 0 w 14"/>
                <a:gd name="T3" fmla="*/ 0 h 16"/>
                <a:gd name="T4" fmla="*/ 0 w 14"/>
                <a:gd name="T5" fmla="*/ 0 h 16"/>
                <a:gd name="T6" fmla="*/ 8 w 14"/>
                <a:gd name="T7" fmla="*/ 10 h 16"/>
                <a:gd name="T8" fmla="*/ 8 w 14"/>
                <a:gd name="T9" fmla="*/ 10 h 16"/>
                <a:gd name="T10" fmla="*/ 10 w 14"/>
                <a:gd name="T11" fmla="*/ 14 h 16"/>
                <a:gd name="T12" fmla="*/ 10 w 14"/>
                <a:gd name="T13" fmla="*/ 14 h 16"/>
                <a:gd name="T14" fmla="*/ 12 w 14"/>
                <a:gd name="T15" fmla="*/ 16 h 16"/>
                <a:gd name="T16" fmla="*/ 12 w 14"/>
                <a:gd name="T17" fmla="*/ 16 h 16"/>
                <a:gd name="T18" fmla="*/ 14 w 14"/>
                <a:gd name="T19" fmla="*/ 16 h 16"/>
                <a:gd name="T20" fmla="*/ 14 w 14"/>
                <a:gd name="T21" fmla="*/ 16 h 16"/>
                <a:gd name="T22" fmla="*/ 14 w 14"/>
                <a:gd name="T23" fmla="*/ 16 h 16"/>
                <a:gd name="T24" fmla="*/ 14 w 14"/>
                <a:gd name="T25" fmla="*/ 16 h 16"/>
                <a:gd name="T26" fmla="*/ 12 w 14"/>
                <a:gd name="T27" fmla="*/ 14 h 16"/>
                <a:gd name="T28" fmla="*/ 10 w 14"/>
                <a:gd name="T29" fmla="*/ 12 h 16"/>
                <a:gd name="T30" fmla="*/ 10 w 14"/>
                <a:gd name="T31" fmla="*/ 12 h 16"/>
                <a:gd name="T32" fmla="*/ 0 w 1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" name="Freeform 404"/>
            <p:cNvSpPr>
              <a:spLocks/>
            </p:cNvSpPr>
            <p:nvPr/>
          </p:nvSpPr>
          <p:spPr bwMode="auto">
            <a:xfrm>
              <a:off x="3060" y="2688"/>
              <a:ext cx="14" cy="16"/>
            </a:xfrm>
            <a:custGeom>
              <a:avLst/>
              <a:gdLst>
                <a:gd name="T0" fmla="*/ 0 w 14"/>
                <a:gd name="T1" fmla="*/ 0 h 16"/>
                <a:gd name="T2" fmla="*/ 0 w 14"/>
                <a:gd name="T3" fmla="*/ 0 h 16"/>
                <a:gd name="T4" fmla="*/ 0 w 14"/>
                <a:gd name="T5" fmla="*/ 0 h 16"/>
                <a:gd name="T6" fmla="*/ 8 w 14"/>
                <a:gd name="T7" fmla="*/ 10 h 16"/>
                <a:gd name="T8" fmla="*/ 8 w 14"/>
                <a:gd name="T9" fmla="*/ 10 h 16"/>
                <a:gd name="T10" fmla="*/ 10 w 14"/>
                <a:gd name="T11" fmla="*/ 14 h 16"/>
                <a:gd name="T12" fmla="*/ 10 w 14"/>
                <a:gd name="T13" fmla="*/ 14 h 16"/>
                <a:gd name="T14" fmla="*/ 12 w 14"/>
                <a:gd name="T15" fmla="*/ 16 h 16"/>
                <a:gd name="T16" fmla="*/ 12 w 14"/>
                <a:gd name="T17" fmla="*/ 16 h 16"/>
                <a:gd name="T18" fmla="*/ 14 w 14"/>
                <a:gd name="T19" fmla="*/ 16 h 16"/>
                <a:gd name="T20" fmla="*/ 14 w 14"/>
                <a:gd name="T21" fmla="*/ 16 h 16"/>
                <a:gd name="T22" fmla="*/ 14 w 14"/>
                <a:gd name="T23" fmla="*/ 16 h 16"/>
                <a:gd name="T24" fmla="*/ 14 w 14"/>
                <a:gd name="T25" fmla="*/ 16 h 16"/>
                <a:gd name="T26" fmla="*/ 12 w 14"/>
                <a:gd name="T27" fmla="*/ 14 h 16"/>
                <a:gd name="T28" fmla="*/ 10 w 14"/>
                <a:gd name="T29" fmla="*/ 12 h 16"/>
                <a:gd name="T30" fmla="*/ 10 w 14"/>
                <a:gd name="T31" fmla="*/ 12 h 16"/>
                <a:gd name="T32" fmla="*/ 0 w 1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" name="Freeform 405"/>
            <p:cNvSpPr>
              <a:spLocks noEditPoints="1"/>
            </p:cNvSpPr>
            <p:nvPr/>
          </p:nvSpPr>
          <p:spPr bwMode="auto">
            <a:xfrm>
              <a:off x="3018" y="2710"/>
              <a:ext cx="64" cy="58"/>
            </a:xfrm>
            <a:custGeom>
              <a:avLst/>
              <a:gdLst>
                <a:gd name="T0" fmla="*/ 16 w 64"/>
                <a:gd name="T1" fmla="*/ 58 h 58"/>
                <a:gd name="T2" fmla="*/ 14 w 64"/>
                <a:gd name="T3" fmla="*/ 56 h 58"/>
                <a:gd name="T4" fmla="*/ 54 w 64"/>
                <a:gd name="T5" fmla="*/ 2 h 58"/>
                <a:gd name="T6" fmla="*/ 64 w 64"/>
                <a:gd name="T7" fmla="*/ 0 h 58"/>
                <a:gd name="T8" fmla="*/ 60 w 64"/>
                <a:gd name="T9" fmla="*/ 4 h 58"/>
                <a:gd name="T10" fmla="*/ 58 w 64"/>
                <a:gd name="T11" fmla="*/ 4 h 58"/>
                <a:gd name="T12" fmla="*/ 58 w 64"/>
                <a:gd name="T13" fmla="*/ 6 h 58"/>
                <a:gd name="T14" fmla="*/ 48 w 64"/>
                <a:gd name="T15" fmla="*/ 18 h 58"/>
                <a:gd name="T16" fmla="*/ 46 w 64"/>
                <a:gd name="T17" fmla="*/ 26 h 58"/>
                <a:gd name="T18" fmla="*/ 46 w 64"/>
                <a:gd name="T19" fmla="*/ 34 h 58"/>
                <a:gd name="T20" fmla="*/ 46 w 64"/>
                <a:gd name="T21" fmla="*/ 34 h 58"/>
                <a:gd name="T22" fmla="*/ 46 w 64"/>
                <a:gd name="T23" fmla="*/ 38 h 58"/>
                <a:gd name="T24" fmla="*/ 46 w 64"/>
                <a:gd name="T25" fmla="*/ 38 h 58"/>
                <a:gd name="T26" fmla="*/ 42 w 64"/>
                <a:gd name="T27" fmla="*/ 36 h 58"/>
                <a:gd name="T28" fmla="*/ 34 w 64"/>
                <a:gd name="T29" fmla="*/ 34 h 58"/>
                <a:gd name="T30" fmla="*/ 32 w 64"/>
                <a:gd name="T31" fmla="*/ 32 h 58"/>
                <a:gd name="T32" fmla="*/ 24 w 64"/>
                <a:gd name="T33" fmla="*/ 34 h 58"/>
                <a:gd name="T34" fmla="*/ 18 w 64"/>
                <a:gd name="T35" fmla="*/ 36 h 58"/>
                <a:gd name="T36" fmla="*/ 16 w 64"/>
                <a:gd name="T37" fmla="*/ 36 h 58"/>
                <a:gd name="T38" fmla="*/ 16 w 64"/>
                <a:gd name="T39" fmla="*/ 36 h 58"/>
                <a:gd name="T40" fmla="*/ 14 w 64"/>
                <a:gd name="T41" fmla="*/ 38 h 58"/>
                <a:gd name="T42" fmla="*/ 12 w 64"/>
                <a:gd name="T43" fmla="*/ 40 h 58"/>
                <a:gd name="T44" fmla="*/ 12 w 64"/>
                <a:gd name="T45" fmla="*/ 40 h 58"/>
                <a:gd name="T46" fmla="*/ 10 w 64"/>
                <a:gd name="T47" fmla="*/ 42 h 58"/>
                <a:gd name="T48" fmla="*/ 10 w 64"/>
                <a:gd name="T49" fmla="*/ 46 h 58"/>
                <a:gd name="T50" fmla="*/ 12 w 64"/>
                <a:gd name="T51" fmla="*/ 54 h 58"/>
                <a:gd name="T52" fmla="*/ 14 w 64"/>
                <a:gd name="T53" fmla="*/ 56 h 58"/>
                <a:gd name="T54" fmla="*/ 14 w 64"/>
                <a:gd name="T55" fmla="*/ 56 h 58"/>
                <a:gd name="T56" fmla="*/ 12 w 64"/>
                <a:gd name="T57" fmla="*/ 56 h 58"/>
                <a:gd name="T58" fmla="*/ 10 w 64"/>
                <a:gd name="T59" fmla="*/ 54 h 58"/>
                <a:gd name="T60" fmla="*/ 10 w 64"/>
                <a:gd name="T61" fmla="*/ 54 h 58"/>
                <a:gd name="T62" fmla="*/ 0 w 64"/>
                <a:gd name="T63" fmla="*/ 34 h 58"/>
                <a:gd name="T64" fmla="*/ 0 w 64"/>
                <a:gd name="T65" fmla="*/ 26 h 58"/>
                <a:gd name="T66" fmla="*/ 0 w 64"/>
                <a:gd name="T67" fmla="*/ 20 h 58"/>
                <a:gd name="T68" fmla="*/ 2 w 64"/>
                <a:gd name="T69" fmla="*/ 16 h 58"/>
                <a:gd name="T70" fmla="*/ 12 w 64"/>
                <a:gd name="T71" fmla="*/ 10 h 58"/>
                <a:gd name="T72" fmla="*/ 20 w 64"/>
                <a:gd name="T73" fmla="*/ 8 h 58"/>
                <a:gd name="T74" fmla="*/ 28 w 64"/>
                <a:gd name="T75" fmla="*/ 6 h 58"/>
                <a:gd name="T76" fmla="*/ 46 w 64"/>
                <a:gd name="T77" fmla="*/ 4 h 58"/>
                <a:gd name="T78" fmla="*/ 54 w 64"/>
                <a:gd name="T79" fmla="*/ 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4" h="58">
                  <a:moveTo>
                    <a:pt x="14" y="56"/>
                  </a:moveTo>
                  <a:lnTo>
                    <a:pt x="16" y="58"/>
                  </a:lnTo>
                  <a:lnTo>
                    <a:pt x="14" y="56"/>
                  </a:lnTo>
                  <a:close/>
                  <a:moveTo>
                    <a:pt x="54" y="2"/>
                  </a:moveTo>
                  <a:lnTo>
                    <a:pt x="54" y="2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2" y="10"/>
                  </a:lnTo>
                  <a:lnTo>
                    <a:pt x="48" y="18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" name="Freeform 406"/>
            <p:cNvSpPr>
              <a:spLocks/>
            </p:cNvSpPr>
            <p:nvPr/>
          </p:nvSpPr>
          <p:spPr bwMode="auto">
            <a:xfrm>
              <a:off x="3032" y="2766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" name="Freeform 407"/>
            <p:cNvSpPr>
              <a:spLocks/>
            </p:cNvSpPr>
            <p:nvPr/>
          </p:nvSpPr>
          <p:spPr bwMode="auto">
            <a:xfrm>
              <a:off x="3018" y="2710"/>
              <a:ext cx="64" cy="56"/>
            </a:xfrm>
            <a:custGeom>
              <a:avLst/>
              <a:gdLst>
                <a:gd name="T0" fmla="*/ 54 w 64"/>
                <a:gd name="T1" fmla="*/ 2 h 56"/>
                <a:gd name="T2" fmla="*/ 64 w 64"/>
                <a:gd name="T3" fmla="*/ 0 h 56"/>
                <a:gd name="T4" fmla="*/ 60 w 64"/>
                <a:gd name="T5" fmla="*/ 4 h 56"/>
                <a:gd name="T6" fmla="*/ 58 w 64"/>
                <a:gd name="T7" fmla="*/ 4 h 56"/>
                <a:gd name="T8" fmla="*/ 58 w 64"/>
                <a:gd name="T9" fmla="*/ 6 h 56"/>
                <a:gd name="T10" fmla="*/ 48 w 64"/>
                <a:gd name="T11" fmla="*/ 18 h 56"/>
                <a:gd name="T12" fmla="*/ 46 w 64"/>
                <a:gd name="T13" fmla="*/ 26 h 56"/>
                <a:gd name="T14" fmla="*/ 46 w 64"/>
                <a:gd name="T15" fmla="*/ 34 h 56"/>
                <a:gd name="T16" fmla="*/ 46 w 64"/>
                <a:gd name="T17" fmla="*/ 34 h 56"/>
                <a:gd name="T18" fmla="*/ 46 w 64"/>
                <a:gd name="T19" fmla="*/ 38 h 56"/>
                <a:gd name="T20" fmla="*/ 46 w 64"/>
                <a:gd name="T21" fmla="*/ 38 h 56"/>
                <a:gd name="T22" fmla="*/ 42 w 64"/>
                <a:gd name="T23" fmla="*/ 36 h 56"/>
                <a:gd name="T24" fmla="*/ 34 w 64"/>
                <a:gd name="T25" fmla="*/ 34 h 56"/>
                <a:gd name="T26" fmla="*/ 32 w 64"/>
                <a:gd name="T27" fmla="*/ 32 h 56"/>
                <a:gd name="T28" fmla="*/ 24 w 64"/>
                <a:gd name="T29" fmla="*/ 34 h 56"/>
                <a:gd name="T30" fmla="*/ 18 w 64"/>
                <a:gd name="T31" fmla="*/ 36 h 56"/>
                <a:gd name="T32" fmla="*/ 16 w 64"/>
                <a:gd name="T33" fmla="*/ 36 h 56"/>
                <a:gd name="T34" fmla="*/ 16 w 64"/>
                <a:gd name="T35" fmla="*/ 36 h 56"/>
                <a:gd name="T36" fmla="*/ 14 w 64"/>
                <a:gd name="T37" fmla="*/ 38 h 56"/>
                <a:gd name="T38" fmla="*/ 12 w 64"/>
                <a:gd name="T39" fmla="*/ 40 h 56"/>
                <a:gd name="T40" fmla="*/ 12 w 64"/>
                <a:gd name="T41" fmla="*/ 40 h 56"/>
                <a:gd name="T42" fmla="*/ 10 w 64"/>
                <a:gd name="T43" fmla="*/ 42 h 56"/>
                <a:gd name="T44" fmla="*/ 10 w 64"/>
                <a:gd name="T45" fmla="*/ 46 h 56"/>
                <a:gd name="T46" fmla="*/ 12 w 64"/>
                <a:gd name="T47" fmla="*/ 54 h 56"/>
                <a:gd name="T48" fmla="*/ 14 w 64"/>
                <a:gd name="T49" fmla="*/ 56 h 56"/>
                <a:gd name="T50" fmla="*/ 14 w 64"/>
                <a:gd name="T51" fmla="*/ 56 h 56"/>
                <a:gd name="T52" fmla="*/ 12 w 64"/>
                <a:gd name="T53" fmla="*/ 56 h 56"/>
                <a:gd name="T54" fmla="*/ 10 w 64"/>
                <a:gd name="T55" fmla="*/ 54 h 56"/>
                <a:gd name="T56" fmla="*/ 10 w 64"/>
                <a:gd name="T57" fmla="*/ 54 h 56"/>
                <a:gd name="T58" fmla="*/ 0 w 64"/>
                <a:gd name="T59" fmla="*/ 34 h 56"/>
                <a:gd name="T60" fmla="*/ 0 w 64"/>
                <a:gd name="T61" fmla="*/ 26 h 56"/>
                <a:gd name="T62" fmla="*/ 0 w 64"/>
                <a:gd name="T63" fmla="*/ 20 h 56"/>
                <a:gd name="T64" fmla="*/ 2 w 64"/>
                <a:gd name="T65" fmla="*/ 16 h 56"/>
                <a:gd name="T66" fmla="*/ 12 w 64"/>
                <a:gd name="T67" fmla="*/ 10 h 56"/>
                <a:gd name="T68" fmla="*/ 20 w 64"/>
                <a:gd name="T69" fmla="*/ 8 h 56"/>
                <a:gd name="T70" fmla="*/ 28 w 64"/>
                <a:gd name="T71" fmla="*/ 6 h 56"/>
                <a:gd name="T72" fmla="*/ 46 w 64"/>
                <a:gd name="T73" fmla="*/ 4 h 56"/>
                <a:gd name="T74" fmla="*/ 54 w 64"/>
                <a:gd name="T75" fmla="*/ 2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56">
                  <a:moveTo>
                    <a:pt x="54" y="2"/>
                  </a:moveTo>
                  <a:lnTo>
                    <a:pt x="54" y="2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2" y="10"/>
                  </a:lnTo>
                  <a:lnTo>
                    <a:pt x="48" y="18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" name="Freeform 408"/>
            <p:cNvSpPr>
              <a:spLocks/>
            </p:cNvSpPr>
            <p:nvPr/>
          </p:nvSpPr>
          <p:spPr bwMode="auto">
            <a:xfrm>
              <a:off x="3092" y="2958"/>
              <a:ext cx="292" cy="96"/>
            </a:xfrm>
            <a:custGeom>
              <a:avLst/>
              <a:gdLst>
                <a:gd name="T0" fmla="*/ 274 w 292"/>
                <a:gd name="T1" fmla="*/ 40 h 96"/>
                <a:gd name="T2" fmla="*/ 278 w 292"/>
                <a:gd name="T3" fmla="*/ 48 h 96"/>
                <a:gd name="T4" fmla="*/ 278 w 292"/>
                <a:gd name="T5" fmla="*/ 62 h 96"/>
                <a:gd name="T6" fmla="*/ 286 w 292"/>
                <a:gd name="T7" fmla="*/ 88 h 96"/>
                <a:gd name="T8" fmla="*/ 272 w 292"/>
                <a:gd name="T9" fmla="*/ 84 h 96"/>
                <a:gd name="T10" fmla="*/ 260 w 292"/>
                <a:gd name="T11" fmla="*/ 52 h 96"/>
                <a:gd name="T12" fmla="*/ 252 w 292"/>
                <a:gd name="T13" fmla="*/ 54 h 96"/>
                <a:gd name="T14" fmla="*/ 240 w 292"/>
                <a:gd name="T15" fmla="*/ 60 h 96"/>
                <a:gd name="T16" fmla="*/ 228 w 292"/>
                <a:gd name="T17" fmla="*/ 64 h 96"/>
                <a:gd name="T18" fmla="*/ 212 w 292"/>
                <a:gd name="T19" fmla="*/ 72 h 96"/>
                <a:gd name="T20" fmla="*/ 190 w 292"/>
                <a:gd name="T21" fmla="*/ 76 h 96"/>
                <a:gd name="T22" fmla="*/ 186 w 292"/>
                <a:gd name="T23" fmla="*/ 78 h 96"/>
                <a:gd name="T24" fmla="*/ 198 w 292"/>
                <a:gd name="T25" fmla="*/ 80 h 96"/>
                <a:gd name="T26" fmla="*/ 210 w 292"/>
                <a:gd name="T27" fmla="*/ 92 h 96"/>
                <a:gd name="T28" fmla="*/ 188 w 292"/>
                <a:gd name="T29" fmla="*/ 90 h 96"/>
                <a:gd name="T30" fmla="*/ 148 w 292"/>
                <a:gd name="T31" fmla="*/ 86 h 96"/>
                <a:gd name="T32" fmla="*/ 128 w 292"/>
                <a:gd name="T33" fmla="*/ 88 h 96"/>
                <a:gd name="T34" fmla="*/ 114 w 292"/>
                <a:gd name="T35" fmla="*/ 86 h 96"/>
                <a:gd name="T36" fmla="*/ 104 w 292"/>
                <a:gd name="T37" fmla="*/ 86 h 96"/>
                <a:gd name="T38" fmla="*/ 112 w 292"/>
                <a:gd name="T39" fmla="*/ 88 h 96"/>
                <a:gd name="T40" fmla="*/ 120 w 292"/>
                <a:gd name="T41" fmla="*/ 94 h 96"/>
                <a:gd name="T42" fmla="*/ 116 w 292"/>
                <a:gd name="T43" fmla="*/ 96 h 96"/>
                <a:gd name="T44" fmla="*/ 96 w 292"/>
                <a:gd name="T45" fmla="*/ 90 h 96"/>
                <a:gd name="T46" fmla="*/ 90 w 292"/>
                <a:gd name="T47" fmla="*/ 88 h 96"/>
                <a:gd name="T48" fmla="*/ 78 w 292"/>
                <a:gd name="T49" fmla="*/ 84 h 96"/>
                <a:gd name="T50" fmla="*/ 64 w 292"/>
                <a:gd name="T51" fmla="*/ 80 h 96"/>
                <a:gd name="T52" fmla="*/ 36 w 292"/>
                <a:gd name="T53" fmla="*/ 72 h 96"/>
                <a:gd name="T54" fmla="*/ 18 w 292"/>
                <a:gd name="T55" fmla="*/ 66 h 96"/>
                <a:gd name="T56" fmla="*/ 48 w 292"/>
                <a:gd name="T57" fmla="*/ 66 h 96"/>
                <a:gd name="T58" fmla="*/ 36 w 292"/>
                <a:gd name="T59" fmla="*/ 60 h 96"/>
                <a:gd name="T60" fmla="*/ 24 w 292"/>
                <a:gd name="T61" fmla="*/ 58 h 96"/>
                <a:gd name="T62" fmla="*/ 6 w 292"/>
                <a:gd name="T63" fmla="*/ 54 h 96"/>
                <a:gd name="T64" fmla="*/ 30 w 292"/>
                <a:gd name="T65" fmla="*/ 60 h 96"/>
                <a:gd name="T66" fmla="*/ 40 w 292"/>
                <a:gd name="T67" fmla="*/ 64 h 96"/>
                <a:gd name="T68" fmla="*/ 22 w 292"/>
                <a:gd name="T69" fmla="*/ 62 h 96"/>
                <a:gd name="T70" fmla="*/ 2 w 292"/>
                <a:gd name="T71" fmla="*/ 58 h 96"/>
                <a:gd name="T72" fmla="*/ 4 w 292"/>
                <a:gd name="T73" fmla="*/ 52 h 96"/>
                <a:gd name="T74" fmla="*/ 20 w 292"/>
                <a:gd name="T75" fmla="*/ 42 h 96"/>
                <a:gd name="T76" fmla="*/ 58 w 292"/>
                <a:gd name="T77" fmla="*/ 26 h 96"/>
                <a:gd name="T78" fmla="*/ 80 w 292"/>
                <a:gd name="T79" fmla="*/ 20 h 96"/>
                <a:gd name="T80" fmla="*/ 110 w 292"/>
                <a:gd name="T81" fmla="*/ 10 h 96"/>
                <a:gd name="T82" fmla="*/ 128 w 292"/>
                <a:gd name="T83" fmla="*/ 2 h 96"/>
                <a:gd name="T84" fmla="*/ 122 w 292"/>
                <a:gd name="T85" fmla="*/ 10 h 96"/>
                <a:gd name="T86" fmla="*/ 120 w 292"/>
                <a:gd name="T87" fmla="*/ 14 h 96"/>
                <a:gd name="T88" fmla="*/ 126 w 292"/>
                <a:gd name="T89" fmla="*/ 14 h 96"/>
                <a:gd name="T90" fmla="*/ 178 w 292"/>
                <a:gd name="T91" fmla="*/ 12 h 96"/>
                <a:gd name="T92" fmla="*/ 204 w 292"/>
                <a:gd name="T93" fmla="*/ 2 h 96"/>
                <a:gd name="T94" fmla="*/ 222 w 292"/>
                <a:gd name="T95" fmla="*/ 4 h 96"/>
                <a:gd name="T96" fmla="*/ 214 w 292"/>
                <a:gd name="T97" fmla="*/ 10 h 96"/>
                <a:gd name="T98" fmla="*/ 208 w 292"/>
                <a:gd name="T99" fmla="*/ 14 h 96"/>
                <a:gd name="T100" fmla="*/ 188 w 292"/>
                <a:gd name="T101" fmla="*/ 18 h 96"/>
                <a:gd name="T102" fmla="*/ 208 w 292"/>
                <a:gd name="T103" fmla="*/ 26 h 96"/>
                <a:gd name="T104" fmla="*/ 220 w 292"/>
                <a:gd name="T105" fmla="*/ 30 h 96"/>
                <a:gd name="T106" fmla="*/ 226 w 292"/>
                <a:gd name="T107" fmla="*/ 30 h 96"/>
                <a:gd name="T108" fmla="*/ 240 w 292"/>
                <a:gd name="T109" fmla="*/ 38 h 96"/>
                <a:gd name="T110" fmla="*/ 254 w 292"/>
                <a:gd name="T111" fmla="*/ 42 h 96"/>
                <a:gd name="T112" fmla="*/ 262 w 292"/>
                <a:gd name="T113" fmla="*/ 36 h 96"/>
                <a:gd name="T114" fmla="*/ 278 w 292"/>
                <a:gd name="T115" fmla="*/ 8 h 96"/>
                <a:gd name="T116" fmla="*/ 292 w 292"/>
                <a:gd name="T117" fmla="*/ 4 h 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2" h="96">
                  <a:moveTo>
                    <a:pt x="290" y="8"/>
                  </a:moveTo>
                  <a:lnTo>
                    <a:pt x="290" y="8"/>
                  </a:lnTo>
                  <a:lnTo>
                    <a:pt x="284" y="12"/>
                  </a:lnTo>
                  <a:lnTo>
                    <a:pt x="280" y="20"/>
                  </a:lnTo>
                  <a:lnTo>
                    <a:pt x="276" y="30"/>
                  </a:lnTo>
                  <a:lnTo>
                    <a:pt x="274" y="40"/>
                  </a:lnTo>
                  <a:lnTo>
                    <a:pt x="276" y="44"/>
                  </a:lnTo>
                  <a:lnTo>
                    <a:pt x="278" y="46"/>
                  </a:lnTo>
                  <a:lnTo>
                    <a:pt x="278" y="48"/>
                  </a:lnTo>
                  <a:lnTo>
                    <a:pt x="278" y="50"/>
                  </a:lnTo>
                  <a:lnTo>
                    <a:pt x="276" y="52"/>
                  </a:lnTo>
                  <a:lnTo>
                    <a:pt x="276" y="58"/>
                  </a:lnTo>
                  <a:lnTo>
                    <a:pt x="278" y="62"/>
                  </a:lnTo>
                  <a:lnTo>
                    <a:pt x="278" y="66"/>
                  </a:lnTo>
                  <a:lnTo>
                    <a:pt x="282" y="82"/>
                  </a:lnTo>
                  <a:lnTo>
                    <a:pt x="286" y="88"/>
                  </a:lnTo>
                  <a:lnTo>
                    <a:pt x="288" y="90"/>
                  </a:lnTo>
                  <a:lnTo>
                    <a:pt x="286" y="92"/>
                  </a:lnTo>
                  <a:lnTo>
                    <a:pt x="280" y="90"/>
                  </a:lnTo>
                  <a:lnTo>
                    <a:pt x="272" y="84"/>
                  </a:lnTo>
                  <a:lnTo>
                    <a:pt x="266" y="76"/>
                  </a:lnTo>
                  <a:lnTo>
                    <a:pt x="262" y="70"/>
                  </a:lnTo>
                  <a:lnTo>
                    <a:pt x="260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4" y="52"/>
                  </a:lnTo>
                  <a:lnTo>
                    <a:pt x="254" y="54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4" y="58"/>
                  </a:lnTo>
                  <a:lnTo>
                    <a:pt x="240" y="60"/>
                  </a:lnTo>
                  <a:lnTo>
                    <a:pt x="236" y="62"/>
                  </a:lnTo>
                  <a:lnTo>
                    <a:pt x="232" y="62"/>
                  </a:lnTo>
                  <a:lnTo>
                    <a:pt x="228" y="64"/>
                  </a:lnTo>
                  <a:lnTo>
                    <a:pt x="226" y="66"/>
                  </a:lnTo>
                  <a:lnTo>
                    <a:pt x="224" y="66"/>
                  </a:lnTo>
                  <a:lnTo>
                    <a:pt x="220" y="68"/>
                  </a:lnTo>
                  <a:lnTo>
                    <a:pt x="212" y="72"/>
                  </a:lnTo>
                  <a:lnTo>
                    <a:pt x="208" y="72"/>
                  </a:lnTo>
                  <a:lnTo>
                    <a:pt x="204" y="72"/>
                  </a:lnTo>
                  <a:lnTo>
                    <a:pt x="194" y="76"/>
                  </a:lnTo>
                  <a:lnTo>
                    <a:pt x="190" y="76"/>
                  </a:lnTo>
                  <a:lnTo>
                    <a:pt x="186" y="76"/>
                  </a:lnTo>
                  <a:lnTo>
                    <a:pt x="186" y="78"/>
                  </a:lnTo>
                  <a:lnTo>
                    <a:pt x="188" y="80"/>
                  </a:lnTo>
                  <a:lnTo>
                    <a:pt x="192" y="78"/>
                  </a:lnTo>
                  <a:lnTo>
                    <a:pt x="198" y="80"/>
                  </a:lnTo>
                  <a:lnTo>
                    <a:pt x="202" y="84"/>
                  </a:lnTo>
                  <a:lnTo>
                    <a:pt x="206" y="88"/>
                  </a:lnTo>
                  <a:lnTo>
                    <a:pt x="208" y="88"/>
                  </a:lnTo>
                  <a:lnTo>
                    <a:pt x="210" y="92"/>
                  </a:lnTo>
                  <a:lnTo>
                    <a:pt x="210" y="94"/>
                  </a:lnTo>
                  <a:lnTo>
                    <a:pt x="198" y="92"/>
                  </a:lnTo>
                  <a:lnTo>
                    <a:pt x="188" y="90"/>
                  </a:lnTo>
                  <a:lnTo>
                    <a:pt x="174" y="88"/>
                  </a:lnTo>
                  <a:lnTo>
                    <a:pt x="160" y="86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6"/>
                  </a:lnTo>
                  <a:lnTo>
                    <a:pt x="112" y="86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4" y="90"/>
                  </a:lnTo>
                  <a:lnTo>
                    <a:pt x="116" y="90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2" y="94"/>
                  </a:lnTo>
                  <a:lnTo>
                    <a:pt x="100" y="92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2" y="86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8" y="82"/>
                  </a:lnTo>
                  <a:lnTo>
                    <a:pt x="64" y="80"/>
                  </a:lnTo>
                  <a:lnTo>
                    <a:pt x="58" y="80"/>
                  </a:lnTo>
                  <a:lnTo>
                    <a:pt x="48" y="76"/>
                  </a:lnTo>
                  <a:lnTo>
                    <a:pt x="36" y="72"/>
                  </a:lnTo>
                  <a:lnTo>
                    <a:pt x="30" y="70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32" y="66"/>
                  </a:lnTo>
                  <a:lnTo>
                    <a:pt x="50" y="66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2" y="62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6" y="56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10" y="58"/>
                  </a:lnTo>
                  <a:lnTo>
                    <a:pt x="30" y="60"/>
                  </a:lnTo>
                  <a:lnTo>
                    <a:pt x="36" y="62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26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8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10" y="48"/>
                  </a:lnTo>
                  <a:lnTo>
                    <a:pt x="12" y="46"/>
                  </a:lnTo>
                  <a:lnTo>
                    <a:pt x="20" y="42"/>
                  </a:lnTo>
                  <a:lnTo>
                    <a:pt x="26" y="38"/>
                  </a:lnTo>
                  <a:lnTo>
                    <a:pt x="44" y="30"/>
                  </a:lnTo>
                  <a:lnTo>
                    <a:pt x="58" y="26"/>
                  </a:lnTo>
                  <a:lnTo>
                    <a:pt x="70" y="22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86" y="18"/>
                  </a:lnTo>
                  <a:lnTo>
                    <a:pt x="98" y="16"/>
                  </a:lnTo>
                  <a:lnTo>
                    <a:pt x="110" y="10"/>
                  </a:lnTo>
                  <a:lnTo>
                    <a:pt x="118" y="6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24" y="8"/>
                  </a:lnTo>
                  <a:lnTo>
                    <a:pt x="122" y="10"/>
                  </a:lnTo>
                  <a:lnTo>
                    <a:pt x="122" y="12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6" y="14"/>
                  </a:lnTo>
                  <a:lnTo>
                    <a:pt x="150" y="14"/>
                  </a:lnTo>
                  <a:lnTo>
                    <a:pt x="164" y="14"/>
                  </a:lnTo>
                  <a:lnTo>
                    <a:pt x="178" y="12"/>
                  </a:lnTo>
                  <a:lnTo>
                    <a:pt x="188" y="8"/>
                  </a:lnTo>
                  <a:lnTo>
                    <a:pt x="196" y="6"/>
                  </a:lnTo>
                  <a:lnTo>
                    <a:pt x="204" y="2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2" y="2"/>
                  </a:lnTo>
                  <a:lnTo>
                    <a:pt x="222" y="4"/>
                  </a:lnTo>
                  <a:lnTo>
                    <a:pt x="216" y="8"/>
                  </a:lnTo>
                  <a:lnTo>
                    <a:pt x="214" y="8"/>
                  </a:lnTo>
                  <a:lnTo>
                    <a:pt x="214" y="10"/>
                  </a:lnTo>
                  <a:lnTo>
                    <a:pt x="210" y="12"/>
                  </a:lnTo>
                  <a:lnTo>
                    <a:pt x="208" y="14"/>
                  </a:lnTo>
                  <a:lnTo>
                    <a:pt x="206" y="16"/>
                  </a:lnTo>
                  <a:lnTo>
                    <a:pt x="202" y="18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204" y="24"/>
                  </a:lnTo>
                  <a:lnTo>
                    <a:pt x="208" y="26"/>
                  </a:lnTo>
                  <a:lnTo>
                    <a:pt x="212" y="26"/>
                  </a:lnTo>
                  <a:lnTo>
                    <a:pt x="218" y="28"/>
                  </a:lnTo>
                  <a:lnTo>
                    <a:pt x="220" y="30"/>
                  </a:lnTo>
                  <a:lnTo>
                    <a:pt x="222" y="30"/>
                  </a:lnTo>
                  <a:lnTo>
                    <a:pt x="224" y="32"/>
                  </a:lnTo>
                  <a:lnTo>
                    <a:pt x="226" y="30"/>
                  </a:lnTo>
                  <a:lnTo>
                    <a:pt x="230" y="34"/>
                  </a:lnTo>
                  <a:lnTo>
                    <a:pt x="236" y="34"/>
                  </a:lnTo>
                  <a:lnTo>
                    <a:pt x="240" y="38"/>
                  </a:lnTo>
                  <a:lnTo>
                    <a:pt x="244" y="38"/>
                  </a:lnTo>
                  <a:lnTo>
                    <a:pt x="248" y="38"/>
                  </a:lnTo>
                  <a:lnTo>
                    <a:pt x="250" y="40"/>
                  </a:lnTo>
                  <a:lnTo>
                    <a:pt x="254" y="42"/>
                  </a:lnTo>
                  <a:lnTo>
                    <a:pt x="258" y="42"/>
                  </a:lnTo>
                  <a:lnTo>
                    <a:pt x="260" y="42"/>
                  </a:lnTo>
                  <a:lnTo>
                    <a:pt x="260" y="40"/>
                  </a:lnTo>
                  <a:lnTo>
                    <a:pt x="262" y="36"/>
                  </a:lnTo>
                  <a:lnTo>
                    <a:pt x="264" y="30"/>
                  </a:lnTo>
                  <a:lnTo>
                    <a:pt x="266" y="24"/>
                  </a:lnTo>
                  <a:lnTo>
                    <a:pt x="274" y="12"/>
                  </a:lnTo>
                  <a:lnTo>
                    <a:pt x="278" y="8"/>
                  </a:lnTo>
                  <a:lnTo>
                    <a:pt x="284" y="4"/>
                  </a:lnTo>
                  <a:lnTo>
                    <a:pt x="288" y="4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0" y="8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" name="Freeform 409"/>
            <p:cNvSpPr>
              <a:spLocks/>
            </p:cNvSpPr>
            <p:nvPr/>
          </p:nvSpPr>
          <p:spPr bwMode="auto">
            <a:xfrm>
              <a:off x="3092" y="2958"/>
              <a:ext cx="292" cy="96"/>
            </a:xfrm>
            <a:custGeom>
              <a:avLst/>
              <a:gdLst>
                <a:gd name="T0" fmla="*/ 274 w 292"/>
                <a:gd name="T1" fmla="*/ 40 h 96"/>
                <a:gd name="T2" fmla="*/ 278 w 292"/>
                <a:gd name="T3" fmla="*/ 48 h 96"/>
                <a:gd name="T4" fmla="*/ 278 w 292"/>
                <a:gd name="T5" fmla="*/ 62 h 96"/>
                <a:gd name="T6" fmla="*/ 286 w 292"/>
                <a:gd name="T7" fmla="*/ 88 h 96"/>
                <a:gd name="T8" fmla="*/ 272 w 292"/>
                <a:gd name="T9" fmla="*/ 84 h 96"/>
                <a:gd name="T10" fmla="*/ 260 w 292"/>
                <a:gd name="T11" fmla="*/ 52 h 96"/>
                <a:gd name="T12" fmla="*/ 252 w 292"/>
                <a:gd name="T13" fmla="*/ 54 h 96"/>
                <a:gd name="T14" fmla="*/ 240 w 292"/>
                <a:gd name="T15" fmla="*/ 60 h 96"/>
                <a:gd name="T16" fmla="*/ 228 w 292"/>
                <a:gd name="T17" fmla="*/ 64 h 96"/>
                <a:gd name="T18" fmla="*/ 212 w 292"/>
                <a:gd name="T19" fmla="*/ 72 h 96"/>
                <a:gd name="T20" fmla="*/ 190 w 292"/>
                <a:gd name="T21" fmla="*/ 76 h 96"/>
                <a:gd name="T22" fmla="*/ 186 w 292"/>
                <a:gd name="T23" fmla="*/ 78 h 96"/>
                <a:gd name="T24" fmla="*/ 198 w 292"/>
                <a:gd name="T25" fmla="*/ 80 h 96"/>
                <a:gd name="T26" fmla="*/ 210 w 292"/>
                <a:gd name="T27" fmla="*/ 92 h 96"/>
                <a:gd name="T28" fmla="*/ 188 w 292"/>
                <a:gd name="T29" fmla="*/ 90 h 96"/>
                <a:gd name="T30" fmla="*/ 148 w 292"/>
                <a:gd name="T31" fmla="*/ 86 h 96"/>
                <a:gd name="T32" fmla="*/ 128 w 292"/>
                <a:gd name="T33" fmla="*/ 88 h 96"/>
                <a:gd name="T34" fmla="*/ 114 w 292"/>
                <a:gd name="T35" fmla="*/ 86 h 96"/>
                <a:gd name="T36" fmla="*/ 104 w 292"/>
                <a:gd name="T37" fmla="*/ 86 h 96"/>
                <a:gd name="T38" fmla="*/ 112 w 292"/>
                <a:gd name="T39" fmla="*/ 88 h 96"/>
                <a:gd name="T40" fmla="*/ 120 w 292"/>
                <a:gd name="T41" fmla="*/ 94 h 96"/>
                <a:gd name="T42" fmla="*/ 116 w 292"/>
                <a:gd name="T43" fmla="*/ 96 h 96"/>
                <a:gd name="T44" fmla="*/ 96 w 292"/>
                <a:gd name="T45" fmla="*/ 90 h 96"/>
                <a:gd name="T46" fmla="*/ 90 w 292"/>
                <a:gd name="T47" fmla="*/ 88 h 96"/>
                <a:gd name="T48" fmla="*/ 78 w 292"/>
                <a:gd name="T49" fmla="*/ 84 h 96"/>
                <a:gd name="T50" fmla="*/ 64 w 292"/>
                <a:gd name="T51" fmla="*/ 80 h 96"/>
                <a:gd name="T52" fmla="*/ 36 w 292"/>
                <a:gd name="T53" fmla="*/ 72 h 96"/>
                <a:gd name="T54" fmla="*/ 18 w 292"/>
                <a:gd name="T55" fmla="*/ 66 h 96"/>
                <a:gd name="T56" fmla="*/ 48 w 292"/>
                <a:gd name="T57" fmla="*/ 66 h 96"/>
                <a:gd name="T58" fmla="*/ 36 w 292"/>
                <a:gd name="T59" fmla="*/ 60 h 96"/>
                <a:gd name="T60" fmla="*/ 24 w 292"/>
                <a:gd name="T61" fmla="*/ 58 h 96"/>
                <a:gd name="T62" fmla="*/ 6 w 292"/>
                <a:gd name="T63" fmla="*/ 54 h 96"/>
                <a:gd name="T64" fmla="*/ 30 w 292"/>
                <a:gd name="T65" fmla="*/ 60 h 96"/>
                <a:gd name="T66" fmla="*/ 40 w 292"/>
                <a:gd name="T67" fmla="*/ 64 h 96"/>
                <a:gd name="T68" fmla="*/ 22 w 292"/>
                <a:gd name="T69" fmla="*/ 62 h 96"/>
                <a:gd name="T70" fmla="*/ 2 w 292"/>
                <a:gd name="T71" fmla="*/ 58 h 96"/>
                <a:gd name="T72" fmla="*/ 4 w 292"/>
                <a:gd name="T73" fmla="*/ 52 h 96"/>
                <a:gd name="T74" fmla="*/ 20 w 292"/>
                <a:gd name="T75" fmla="*/ 42 h 96"/>
                <a:gd name="T76" fmla="*/ 58 w 292"/>
                <a:gd name="T77" fmla="*/ 26 h 96"/>
                <a:gd name="T78" fmla="*/ 80 w 292"/>
                <a:gd name="T79" fmla="*/ 20 h 96"/>
                <a:gd name="T80" fmla="*/ 110 w 292"/>
                <a:gd name="T81" fmla="*/ 10 h 96"/>
                <a:gd name="T82" fmla="*/ 128 w 292"/>
                <a:gd name="T83" fmla="*/ 2 h 96"/>
                <a:gd name="T84" fmla="*/ 122 w 292"/>
                <a:gd name="T85" fmla="*/ 10 h 96"/>
                <a:gd name="T86" fmla="*/ 120 w 292"/>
                <a:gd name="T87" fmla="*/ 14 h 96"/>
                <a:gd name="T88" fmla="*/ 126 w 292"/>
                <a:gd name="T89" fmla="*/ 14 h 96"/>
                <a:gd name="T90" fmla="*/ 178 w 292"/>
                <a:gd name="T91" fmla="*/ 12 h 96"/>
                <a:gd name="T92" fmla="*/ 204 w 292"/>
                <a:gd name="T93" fmla="*/ 2 h 96"/>
                <a:gd name="T94" fmla="*/ 222 w 292"/>
                <a:gd name="T95" fmla="*/ 4 h 96"/>
                <a:gd name="T96" fmla="*/ 214 w 292"/>
                <a:gd name="T97" fmla="*/ 10 h 96"/>
                <a:gd name="T98" fmla="*/ 208 w 292"/>
                <a:gd name="T99" fmla="*/ 14 h 96"/>
                <a:gd name="T100" fmla="*/ 188 w 292"/>
                <a:gd name="T101" fmla="*/ 18 h 96"/>
                <a:gd name="T102" fmla="*/ 208 w 292"/>
                <a:gd name="T103" fmla="*/ 26 h 96"/>
                <a:gd name="T104" fmla="*/ 220 w 292"/>
                <a:gd name="T105" fmla="*/ 30 h 96"/>
                <a:gd name="T106" fmla="*/ 226 w 292"/>
                <a:gd name="T107" fmla="*/ 30 h 96"/>
                <a:gd name="T108" fmla="*/ 240 w 292"/>
                <a:gd name="T109" fmla="*/ 38 h 96"/>
                <a:gd name="T110" fmla="*/ 254 w 292"/>
                <a:gd name="T111" fmla="*/ 42 h 96"/>
                <a:gd name="T112" fmla="*/ 262 w 292"/>
                <a:gd name="T113" fmla="*/ 36 h 96"/>
                <a:gd name="T114" fmla="*/ 278 w 292"/>
                <a:gd name="T115" fmla="*/ 8 h 96"/>
                <a:gd name="T116" fmla="*/ 292 w 292"/>
                <a:gd name="T117" fmla="*/ 4 h 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2" h="96">
                  <a:moveTo>
                    <a:pt x="290" y="8"/>
                  </a:moveTo>
                  <a:lnTo>
                    <a:pt x="290" y="8"/>
                  </a:lnTo>
                  <a:lnTo>
                    <a:pt x="284" y="12"/>
                  </a:lnTo>
                  <a:lnTo>
                    <a:pt x="280" y="20"/>
                  </a:lnTo>
                  <a:lnTo>
                    <a:pt x="276" y="30"/>
                  </a:lnTo>
                  <a:lnTo>
                    <a:pt x="274" y="40"/>
                  </a:lnTo>
                  <a:lnTo>
                    <a:pt x="276" y="44"/>
                  </a:lnTo>
                  <a:lnTo>
                    <a:pt x="278" y="46"/>
                  </a:lnTo>
                  <a:lnTo>
                    <a:pt x="278" y="48"/>
                  </a:lnTo>
                  <a:lnTo>
                    <a:pt x="278" y="50"/>
                  </a:lnTo>
                  <a:lnTo>
                    <a:pt x="276" y="52"/>
                  </a:lnTo>
                  <a:lnTo>
                    <a:pt x="276" y="58"/>
                  </a:lnTo>
                  <a:lnTo>
                    <a:pt x="278" y="62"/>
                  </a:lnTo>
                  <a:lnTo>
                    <a:pt x="278" y="66"/>
                  </a:lnTo>
                  <a:lnTo>
                    <a:pt x="282" y="82"/>
                  </a:lnTo>
                  <a:lnTo>
                    <a:pt x="286" y="88"/>
                  </a:lnTo>
                  <a:lnTo>
                    <a:pt x="288" y="90"/>
                  </a:lnTo>
                  <a:lnTo>
                    <a:pt x="286" y="92"/>
                  </a:lnTo>
                  <a:lnTo>
                    <a:pt x="280" y="90"/>
                  </a:lnTo>
                  <a:lnTo>
                    <a:pt x="272" y="84"/>
                  </a:lnTo>
                  <a:lnTo>
                    <a:pt x="266" y="76"/>
                  </a:lnTo>
                  <a:lnTo>
                    <a:pt x="262" y="70"/>
                  </a:lnTo>
                  <a:lnTo>
                    <a:pt x="260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4" y="52"/>
                  </a:lnTo>
                  <a:lnTo>
                    <a:pt x="254" y="54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4" y="58"/>
                  </a:lnTo>
                  <a:lnTo>
                    <a:pt x="240" y="60"/>
                  </a:lnTo>
                  <a:lnTo>
                    <a:pt x="236" y="62"/>
                  </a:lnTo>
                  <a:lnTo>
                    <a:pt x="232" y="62"/>
                  </a:lnTo>
                  <a:lnTo>
                    <a:pt x="228" y="64"/>
                  </a:lnTo>
                  <a:lnTo>
                    <a:pt x="226" y="66"/>
                  </a:lnTo>
                  <a:lnTo>
                    <a:pt x="224" y="66"/>
                  </a:lnTo>
                  <a:lnTo>
                    <a:pt x="220" y="68"/>
                  </a:lnTo>
                  <a:lnTo>
                    <a:pt x="212" y="72"/>
                  </a:lnTo>
                  <a:lnTo>
                    <a:pt x="208" y="72"/>
                  </a:lnTo>
                  <a:lnTo>
                    <a:pt x="204" y="72"/>
                  </a:lnTo>
                  <a:lnTo>
                    <a:pt x="194" y="76"/>
                  </a:lnTo>
                  <a:lnTo>
                    <a:pt x="190" y="76"/>
                  </a:lnTo>
                  <a:lnTo>
                    <a:pt x="186" y="76"/>
                  </a:lnTo>
                  <a:lnTo>
                    <a:pt x="186" y="78"/>
                  </a:lnTo>
                  <a:lnTo>
                    <a:pt x="188" y="80"/>
                  </a:lnTo>
                  <a:lnTo>
                    <a:pt x="192" y="78"/>
                  </a:lnTo>
                  <a:lnTo>
                    <a:pt x="198" y="80"/>
                  </a:lnTo>
                  <a:lnTo>
                    <a:pt x="202" y="84"/>
                  </a:lnTo>
                  <a:lnTo>
                    <a:pt x="206" y="88"/>
                  </a:lnTo>
                  <a:lnTo>
                    <a:pt x="208" y="88"/>
                  </a:lnTo>
                  <a:lnTo>
                    <a:pt x="210" y="92"/>
                  </a:lnTo>
                  <a:lnTo>
                    <a:pt x="210" y="94"/>
                  </a:lnTo>
                  <a:lnTo>
                    <a:pt x="198" y="92"/>
                  </a:lnTo>
                  <a:lnTo>
                    <a:pt x="188" y="90"/>
                  </a:lnTo>
                  <a:lnTo>
                    <a:pt x="174" y="88"/>
                  </a:lnTo>
                  <a:lnTo>
                    <a:pt x="160" y="86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6"/>
                  </a:lnTo>
                  <a:lnTo>
                    <a:pt x="112" y="86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4" y="90"/>
                  </a:lnTo>
                  <a:lnTo>
                    <a:pt x="116" y="90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2" y="94"/>
                  </a:lnTo>
                  <a:lnTo>
                    <a:pt x="100" y="92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2" y="86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8" y="82"/>
                  </a:lnTo>
                  <a:lnTo>
                    <a:pt x="64" y="80"/>
                  </a:lnTo>
                  <a:lnTo>
                    <a:pt x="58" y="80"/>
                  </a:lnTo>
                  <a:lnTo>
                    <a:pt x="48" y="76"/>
                  </a:lnTo>
                  <a:lnTo>
                    <a:pt x="36" y="72"/>
                  </a:lnTo>
                  <a:lnTo>
                    <a:pt x="30" y="70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32" y="66"/>
                  </a:lnTo>
                  <a:lnTo>
                    <a:pt x="50" y="66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2" y="62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6" y="56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10" y="58"/>
                  </a:lnTo>
                  <a:lnTo>
                    <a:pt x="30" y="60"/>
                  </a:lnTo>
                  <a:lnTo>
                    <a:pt x="36" y="62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26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8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10" y="48"/>
                  </a:lnTo>
                  <a:lnTo>
                    <a:pt x="12" y="46"/>
                  </a:lnTo>
                  <a:lnTo>
                    <a:pt x="20" y="42"/>
                  </a:lnTo>
                  <a:lnTo>
                    <a:pt x="26" y="38"/>
                  </a:lnTo>
                  <a:lnTo>
                    <a:pt x="44" y="30"/>
                  </a:lnTo>
                  <a:lnTo>
                    <a:pt x="58" y="26"/>
                  </a:lnTo>
                  <a:lnTo>
                    <a:pt x="70" y="22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86" y="18"/>
                  </a:lnTo>
                  <a:lnTo>
                    <a:pt x="98" y="16"/>
                  </a:lnTo>
                  <a:lnTo>
                    <a:pt x="110" y="10"/>
                  </a:lnTo>
                  <a:lnTo>
                    <a:pt x="118" y="6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24" y="8"/>
                  </a:lnTo>
                  <a:lnTo>
                    <a:pt x="122" y="10"/>
                  </a:lnTo>
                  <a:lnTo>
                    <a:pt x="122" y="12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6" y="14"/>
                  </a:lnTo>
                  <a:lnTo>
                    <a:pt x="150" y="14"/>
                  </a:lnTo>
                  <a:lnTo>
                    <a:pt x="164" y="14"/>
                  </a:lnTo>
                  <a:lnTo>
                    <a:pt x="178" y="12"/>
                  </a:lnTo>
                  <a:lnTo>
                    <a:pt x="188" y="8"/>
                  </a:lnTo>
                  <a:lnTo>
                    <a:pt x="196" y="6"/>
                  </a:lnTo>
                  <a:lnTo>
                    <a:pt x="204" y="2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2" y="2"/>
                  </a:lnTo>
                  <a:lnTo>
                    <a:pt x="222" y="4"/>
                  </a:lnTo>
                  <a:lnTo>
                    <a:pt x="216" y="8"/>
                  </a:lnTo>
                  <a:lnTo>
                    <a:pt x="214" y="8"/>
                  </a:lnTo>
                  <a:lnTo>
                    <a:pt x="214" y="10"/>
                  </a:lnTo>
                  <a:lnTo>
                    <a:pt x="210" y="12"/>
                  </a:lnTo>
                  <a:lnTo>
                    <a:pt x="208" y="14"/>
                  </a:lnTo>
                  <a:lnTo>
                    <a:pt x="206" y="16"/>
                  </a:lnTo>
                  <a:lnTo>
                    <a:pt x="202" y="18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204" y="24"/>
                  </a:lnTo>
                  <a:lnTo>
                    <a:pt x="208" y="26"/>
                  </a:lnTo>
                  <a:lnTo>
                    <a:pt x="212" y="26"/>
                  </a:lnTo>
                  <a:lnTo>
                    <a:pt x="218" y="28"/>
                  </a:lnTo>
                  <a:lnTo>
                    <a:pt x="220" y="30"/>
                  </a:lnTo>
                  <a:lnTo>
                    <a:pt x="222" y="30"/>
                  </a:lnTo>
                  <a:lnTo>
                    <a:pt x="224" y="32"/>
                  </a:lnTo>
                  <a:lnTo>
                    <a:pt x="226" y="30"/>
                  </a:lnTo>
                  <a:lnTo>
                    <a:pt x="230" y="34"/>
                  </a:lnTo>
                  <a:lnTo>
                    <a:pt x="236" y="34"/>
                  </a:lnTo>
                  <a:lnTo>
                    <a:pt x="240" y="38"/>
                  </a:lnTo>
                  <a:lnTo>
                    <a:pt x="244" y="38"/>
                  </a:lnTo>
                  <a:lnTo>
                    <a:pt x="248" y="38"/>
                  </a:lnTo>
                  <a:lnTo>
                    <a:pt x="250" y="40"/>
                  </a:lnTo>
                  <a:lnTo>
                    <a:pt x="254" y="42"/>
                  </a:lnTo>
                  <a:lnTo>
                    <a:pt x="258" y="42"/>
                  </a:lnTo>
                  <a:lnTo>
                    <a:pt x="260" y="42"/>
                  </a:lnTo>
                  <a:lnTo>
                    <a:pt x="260" y="40"/>
                  </a:lnTo>
                  <a:lnTo>
                    <a:pt x="262" y="36"/>
                  </a:lnTo>
                  <a:lnTo>
                    <a:pt x="264" y="30"/>
                  </a:lnTo>
                  <a:lnTo>
                    <a:pt x="266" y="24"/>
                  </a:lnTo>
                  <a:lnTo>
                    <a:pt x="274" y="12"/>
                  </a:lnTo>
                  <a:lnTo>
                    <a:pt x="278" y="8"/>
                  </a:lnTo>
                  <a:lnTo>
                    <a:pt x="284" y="4"/>
                  </a:lnTo>
                  <a:lnTo>
                    <a:pt x="288" y="4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8" name="Freeform 411"/>
            <p:cNvSpPr>
              <a:spLocks/>
            </p:cNvSpPr>
            <p:nvPr/>
          </p:nvSpPr>
          <p:spPr bwMode="auto">
            <a:xfrm>
              <a:off x="3126" y="2996"/>
              <a:ext cx="20" cy="14"/>
            </a:xfrm>
            <a:custGeom>
              <a:avLst/>
              <a:gdLst>
                <a:gd name="T0" fmla="*/ 16 w 20"/>
                <a:gd name="T1" fmla="*/ 0 h 14"/>
                <a:gd name="T2" fmla="*/ 16 w 20"/>
                <a:gd name="T3" fmla="*/ 0 h 14"/>
                <a:gd name="T4" fmla="*/ 12 w 20"/>
                <a:gd name="T5" fmla="*/ 0 h 14"/>
                <a:gd name="T6" fmla="*/ 12 w 20"/>
                <a:gd name="T7" fmla="*/ 0 h 14"/>
                <a:gd name="T8" fmla="*/ 4 w 20"/>
                <a:gd name="T9" fmla="*/ 2 h 14"/>
                <a:gd name="T10" fmla="*/ 4 w 20"/>
                <a:gd name="T11" fmla="*/ 2 h 14"/>
                <a:gd name="T12" fmla="*/ 4 w 20"/>
                <a:gd name="T13" fmla="*/ 4 h 14"/>
                <a:gd name="T14" fmla="*/ 4 w 20"/>
                <a:gd name="T15" fmla="*/ 4 h 14"/>
                <a:gd name="T16" fmla="*/ 2 w 20"/>
                <a:gd name="T17" fmla="*/ 4 h 14"/>
                <a:gd name="T18" fmla="*/ 2 w 20"/>
                <a:gd name="T19" fmla="*/ 4 h 14"/>
                <a:gd name="T20" fmla="*/ 0 w 20"/>
                <a:gd name="T21" fmla="*/ 8 h 14"/>
                <a:gd name="T22" fmla="*/ 2 w 20"/>
                <a:gd name="T23" fmla="*/ 12 h 14"/>
                <a:gd name="T24" fmla="*/ 2 w 20"/>
                <a:gd name="T25" fmla="*/ 12 h 14"/>
                <a:gd name="T26" fmla="*/ 4 w 20"/>
                <a:gd name="T27" fmla="*/ 14 h 14"/>
                <a:gd name="T28" fmla="*/ 8 w 20"/>
                <a:gd name="T29" fmla="*/ 14 h 14"/>
                <a:gd name="T30" fmla="*/ 8 w 20"/>
                <a:gd name="T31" fmla="*/ 14 h 14"/>
                <a:gd name="T32" fmla="*/ 12 w 20"/>
                <a:gd name="T33" fmla="*/ 12 h 14"/>
                <a:gd name="T34" fmla="*/ 12 w 20"/>
                <a:gd name="T35" fmla="*/ 12 h 14"/>
                <a:gd name="T36" fmla="*/ 18 w 20"/>
                <a:gd name="T37" fmla="*/ 10 h 14"/>
                <a:gd name="T38" fmla="*/ 20 w 20"/>
                <a:gd name="T39" fmla="*/ 8 h 14"/>
                <a:gd name="T40" fmla="*/ 20 w 20"/>
                <a:gd name="T41" fmla="*/ 6 h 14"/>
                <a:gd name="T42" fmla="*/ 20 w 20"/>
                <a:gd name="T43" fmla="*/ 6 h 14"/>
                <a:gd name="T44" fmla="*/ 20 w 20"/>
                <a:gd name="T45" fmla="*/ 2 h 14"/>
                <a:gd name="T46" fmla="*/ 16 w 20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" h="14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9" name="Freeform 412"/>
            <p:cNvSpPr>
              <a:spLocks/>
            </p:cNvSpPr>
            <p:nvPr/>
          </p:nvSpPr>
          <p:spPr bwMode="auto">
            <a:xfrm>
              <a:off x="3126" y="2996"/>
              <a:ext cx="20" cy="14"/>
            </a:xfrm>
            <a:custGeom>
              <a:avLst/>
              <a:gdLst>
                <a:gd name="T0" fmla="*/ 16 w 20"/>
                <a:gd name="T1" fmla="*/ 0 h 14"/>
                <a:gd name="T2" fmla="*/ 16 w 20"/>
                <a:gd name="T3" fmla="*/ 0 h 14"/>
                <a:gd name="T4" fmla="*/ 12 w 20"/>
                <a:gd name="T5" fmla="*/ 0 h 14"/>
                <a:gd name="T6" fmla="*/ 12 w 20"/>
                <a:gd name="T7" fmla="*/ 0 h 14"/>
                <a:gd name="T8" fmla="*/ 4 w 20"/>
                <a:gd name="T9" fmla="*/ 2 h 14"/>
                <a:gd name="T10" fmla="*/ 4 w 20"/>
                <a:gd name="T11" fmla="*/ 2 h 14"/>
                <a:gd name="T12" fmla="*/ 4 w 20"/>
                <a:gd name="T13" fmla="*/ 4 h 14"/>
                <a:gd name="T14" fmla="*/ 4 w 20"/>
                <a:gd name="T15" fmla="*/ 4 h 14"/>
                <a:gd name="T16" fmla="*/ 2 w 20"/>
                <a:gd name="T17" fmla="*/ 4 h 14"/>
                <a:gd name="T18" fmla="*/ 2 w 20"/>
                <a:gd name="T19" fmla="*/ 4 h 14"/>
                <a:gd name="T20" fmla="*/ 0 w 20"/>
                <a:gd name="T21" fmla="*/ 8 h 14"/>
                <a:gd name="T22" fmla="*/ 2 w 20"/>
                <a:gd name="T23" fmla="*/ 12 h 14"/>
                <a:gd name="T24" fmla="*/ 2 w 20"/>
                <a:gd name="T25" fmla="*/ 12 h 14"/>
                <a:gd name="T26" fmla="*/ 4 w 20"/>
                <a:gd name="T27" fmla="*/ 14 h 14"/>
                <a:gd name="T28" fmla="*/ 8 w 20"/>
                <a:gd name="T29" fmla="*/ 14 h 14"/>
                <a:gd name="T30" fmla="*/ 8 w 20"/>
                <a:gd name="T31" fmla="*/ 14 h 14"/>
                <a:gd name="T32" fmla="*/ 12 w 20"/>
                <a:gd name="T33" fmla="*/ 12 h 14"/>
                <a:gd name="T34" fmla="*/ 12 w 20"/>
                <a:gd name="T35" fmla="*/ 12 h 14"/>
                <a:gd name="T36" fmla="*/ 18 w 20"/>
                <a:gd name="T37" fmla="*/ 10 h 14"/>
                <a:gd name="T38" fmla="*/ 20 w 20"/>
                <a:gd name="T39" fmla="*/ 8 h 14"/>
                <a:gd name="T40" fmla="*/ 20 w 20"/>
                <a:gd name="T41" fmla="*/ 6 h 14"/>
                <a:gd name="T42" fmla="*/ 20 w 20"/>
                <a:gd name="T43" fmla="*/ 6 h 14"/>
                <a:gd name="T44" fmla="*/ 20 w 20"/>
                <a:gd name="T45" fmla="*/ 2 h 14"/>
                <a:gd name="T46" fmla="*/ 16 w 20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" h="14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0" name="Freeform 413"/>
            <p:cNvSpPr>
              <a:spLocks/>
            </p:cNvSpPr>
            <p:nvPr/>
          </p:nvSpPr>
          <p:spPr bwMode="auto">
            <a:xfrm>
              <a:off x="3164" y="3004"/>
              <a:ext cx="10" cy="36"/>
            </a:xfrm>
            <a:custGeom>
              <a:avLst/>
              <a:gdLst>
                <a:gd name="T0" fmla="*/ 8 w 10"/>
                <a:gd name="T1" fmla="*/ 22 h 36"/>
                <a:gd name="T2" fmla="*/ 8 w 10"/>
                <a:gd name="T3" fmla="*/ 22 h 36"/>
                <a:gd name="T4" fmla="*/ 6 w 10"/>
                <a:gd name="T5" fmla="*/ 16 h 36"/>
                <a:gd name="T6" fmla="*/ 6 w 10"/>
                <a:gd name="T7" fmla="*/ 16 h 36"/>
                <a:gd name="T8" fmla="*/ 4 w 10"/>
                <a:gd name="T9" fmla="*/ 8 h 36"/>
                <a:gd name="T10" fmla="*/ 4 w 10"/>
                <a:gd name="T11" fmla="*/ 8 h 36"/>
                <a:gd name="T12" fmla="*/ 4 w 10"/>
                <a:gd name="T13" fmla="*/ 4 h 36"/>
                <a:gd name="T14" fmla="*/ 4 w 10"/>
                <a:gd name="T15" fmla="*/ 4 h 36"/>
                <a:gd name="T16" fmla="*/ 2 w 10"/>
                <a:gd name="T17" fmla="*/ 0 h 36"/>
                <a:gd name="T18" fmla="*/ 2 w 10"/>
                <a:gd name="T19" fmla="*/ 0 h 36"/>
                <a:gd name="T20" fmla="*/ 2 w 10"/>
                <a:gd name="T21" fmla="*/ 0 h 36"/>
                <a:gd name="T22" fmla="*/ 2 w 10"/>
                <a:gd name="T23" fmla="*/ 0 h 36"/>
                <a:gd name="T24" fmla="*/ 0 w 10"/>
                <a:gd name="T25" fmla="*/ 2 h 36"/>
                <a:gd name="T26" fmla="*/ 0 w 10"/>
                <a:gd name="T27" fmla="*/ 2 h 36"/>
                <a:gd name="T28" fmla="*/ 0 w 10"/>
                <a:gd name="T29" fmla="*/ 2 h 36"/>
                <a:gd name="T30" fmla="*/ 0 w 10"/>
                <a:gd name="T31" fmla="*/ 2 h 36"/>
                <a:gd name="T32" fmla="*/ 2 w 10"/>
                <a:gd name="T33" fmla="*/ 14 h 36"/>
                <a:gd name="T34" fmla="*/ 2 w 10"/>
                <a:gd name="T35" fmla="*/ 14 h 36"/>
                <a:gd name="T36" fmla="*/ 2 w 10"/>
                <a:gd name="T37" fmla="*/ 16 h 36"/>
                <a:gd name="T38" fmla="*/ 2 w 10"/>
                <a:gd name="T39" fmla="*/ 16 h 36"/>
                <a:gd name="T40" fmla="*/ 4 w 10"/>
                <a:gd name="T41" fmla="*/ 22 h 36"/>
                <a:gd name="T42" fmla="*/ 4 w 10"/>
                <a:gd name="T43" fmla="*/ 22 h 36"/>
                <a:gd name="T44" fmla="*/ 4 w 10"/>
                <a:gd name="T45" fmla="*/ 24 h 36"/>
                <a:gd name="T46" fmla="*/ 4 w 10"/>
                <a:gd name="T47" fmla="*/ 24 h 36"/>
                <a:gd name="T48" fmla="*/ 6 w 10"/>
                <a:gd name="T49" fmla="*/ 30 h 36"/>
                <a:gd name="T50" fmla="*/ 6 w 10"/>
                <a:gd name="T51" fmla="*/ 30 h 36"/>
                <a:gd name="T52" fmla="*/ 6 w 10"/>
                <a:gd name="T53" fmla="*/ 30 h 36"/>
                <a:gd name="T54" fmla="*/ 8 w 10"/>
                <a:gd name="T55" fmla="*/ 32 h 36"/>
                <a:gd name="T56" fmla="*/ 10 w 10"/>
                <a:gd name="T57" fmla="*/ 34 h 36"/>
                <a:gd name="T58" fmla="*/ 10 w 10"/>
                <a:gd name="T59" fmla="*/ 36 h 36"/>
                <a:gd name="T60" fmla="*/ 10 w 10"/>
                <a:gd name="T61" fmla="*/ 36 h 36"/>
                <a:gd name="T62" fmla="*/ 10 w 10"/>
                <a:gd name="T63" fmla="*/ 36 h 36"/>
                <a:gd name="T64" fmla="*/ 10 w 10"/>
                <a:gd name="T65" fmla="*/ 36 h 36"/>
                <a:gd name="T66" fmla="*/ 10 w 10"/>
                <a:gd name="T67" fmla="*/ 34 h 36"/>
                <a:gd name="T68" fmla="*/ 10 w 10"/>
                <a:gd name="T69" fmla="*/ 34 h 36"/>
                <a:gd name="T70" fmla="*/ 10 w 10"/>
                <a:gd name="T71" fmla="*/ 34 h 36"/>
                <a:gd name="T72" fmla="*/ 10 w 10"/>
                <a:gd name="T73" fmla="*/ 34 h 36"/>
                <a:gd name="T74" fmla="*/ 8 w 10"/>
                <a:gd name="T75" fmla="*/ 26 h 36"/>
                <a:gd name="T76" fmla="*/ 8 w 10"/>
                <a:gd name="T77" fmla="*/ 26 h 36"/>
                <a:gd name="T78" fmla="*/ 8 w 10"/>
                <a:gd name="T79" fmla="*/ 22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" h="36">
                  <a:moveTo>
                    <a:pt x="8" y="22"/>
                  </a:moveTo>
                  <a:lnTo>
                    <a:pt x="8" y="22"/>
                  </a:lnTo>
                  <a:lnTo>
                    <a:pt x="6" y="16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26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1" name="Freeform 414"/>
            <p:cNvSpPr>
              <a:spLocks/>
            </p:cNvSpPr>
            <p:nvPr/>
          </p:nvSpPr>
          <p:spPr bwMode="auto">
            <a:xfrm>
              <a:off x="3164" y="3004"/>
              <a:ext cx="10" cy="36"/>
            </a:xfrm>
            <a:custGeom>
              <a:avLst/>
              <a:gdLst>
                <a:gd name="T0" fmla="*/ 8 w 10"/>
                <a:gd name="T1" fmla="*/ 22 h 36"/>
                <a:gd name="T2" fmla="*/ 8 w 10"/>
                <a:gd name="T3" fmla="*/ 22 h 36"/>
                <a:gd name="T4" fmla="*/ 6 w 10"/>
                <a:gd name="T5" fmla="*/ 16 h 36"/>
                <a:gd name="T6" fmla="*/ 6 w 10"/>
                <a:gd name="T7" fmla="*/ 16 h 36"/>
                <a:gd name="T8" fmla="*/ 4 w 10"/>
                <a:gd name="T9" fmla="*/ 8 h 36"/>
                <a:gd name="T10" fmla="*/ 4 w 10"/>
                <a:gd name="T11" fmla="*/ 8 h 36"/>
                <a:gd name="T12" fmla="*/ 4 w 10"/>
                <a:gd name="T13" fmla="*/ 4 h 36"/>
                <a:gd name="T14" fmla="*/ 4 w 10"/>
                <a:gd name="T15" fmla="*/ 4 h 36"/>
                <a:gd name="T16" fmla="*/ 2 w 10"/>
                <a:gd name="T17" fmla="*/ 0 h 36"/>
                <a:gd name="T18" fmla="*/ 2 w 10"/>
                <a:gd name="T19" fmla="*/ 0 h 36"/>
                <a:gd name="T20" fmla="*/ 2 w 10"/>
                <a:gd name="T21" fmla="*/ 0 h 36"/>
                <a:gd name="T22" fmla="*/ 2 w 10"/>
                <a:gd name="T23" fmla="*/ 0 h 36"/>
                <a:gd name="T24" fmla="*/ 0 w 10"/>
                <a:gd name="T25" fmla="*/ 2 h 36"/>
                <a:gd name="T26" fmla="*/ 0 w 10"/>
                <a:gd name="T27" fmla="*/ 2 h 36"/>
                <a:gd name="T28" fmla="*/ 0 w 10"/>
                <a:gd name="T29" fmla="*/ 2 h 36"/>
                <a:gd name="T30" fmla="*/ 0 w 10"/>
                <a:gd name="T31" fmla="*/ 2 h 36"/>
                <a:gd name="T32" fmla="*/ 2 w 10"/>
                <a:gd name="T33" fmla="*/ 14 h 36"/>
                <a:gd name="T34" fmla="*/ 2 w 10"/>
                <a:gd name="T35" fmla="*/ 14 h 36"/>
                <a:gd name="T36" fmla="*/ 2 w 10"/>
                <a:gd name="T37" fmla="*/ 16 h 36"/>
                <a:gd name="T38" fmla="*/ 2 w 10"/>
                <a:gd name="T39" fmla="*/ 16 h 36"/>
                <a:gd name="T40" fmla="*/ 4 w 10"/>
                <a:gd name="T41" fmla="*/ 22 h 36"/>
                <a:gd name="T42" fmla="*/ 4 w 10"/>
                <a:gd name="T43" fmla="*/ 22 h 36"/>
                <a:gd name="T44" fmla="*/ 4 w 10"/>
                <a:gd name="T45" fmla="*/ 24 h 36"/>
                <a:gd name="T46" fmla="*/ 4 w 10"/>
                <a:gd name="T47" fmla="*/ 24 h 36"/>
                <a:gd name="T48" fmla="*/ 6 w 10"/>
                <a:gd name="T49" fmla="*/ 30 h 36"/>
                <a:gd name="T50" fmla="*/ 6 w 10"/>
                <a:gd name="T51" fmla="*/ 30 h 36"/>
                <a:gd name="T52" fmla="*/ 6 w 10"/>
                <a:gd name="T53" fmla="*/ 30 h 36"/>
                <a:gd name="T54" fmla="*/ 8 w 10"/>
                <a:gd name="T55" fmla="*/ 32 h 36"/>
                <a:gd name="T56" fmla="*/ 10 w 10"/>
                <a:gd name="T57" fmla="*/ 34 h 36"/>
                <a:gd name="T58" fmla="*/ 10 w 10"/>
                <a:gd name="T59" fmla="*/ 36 h 36"/>
                <a:gd name="T60" fmla="*/ 10 w 10"/>
                <a:gd name="T61" fmla="*/ 36 h 36"/>
                <a:gd name="T62" fmla="*/ 10 w 10"/>
                <a:gd name="T63" fmla="*/ 36 h 36"/>
                <a:gd name="T64" fmla="*/ 10 w 10"/>
                <a:gd name="T65" fmla="*/ 36 h 36"/>
                <a:gd name="T66" fmla="*/ 10 w 10"/>
                <a:gd name="T67" fmla="*/ 34 h 36"/>
                <a:gd name="T68" fmla="*/ 10 w 10"/>
                <a:gd name="T69" fmla="*/ 34 h 36"/>
                <a:gd name="T70" fmla="*/ 10 w 10"/>
                <a:gd name="T71" fmla="*/ 34 h 36"/>
                <a:gd name="T72" fmla="*/ 10 w 10"/>
                <a:gd name="T73" fmla="*/ 34 h 36"/>
                <a:gd name="T74" fmla="*/ 8 w 10"/>
                <a:gd name="T75" fmla="*/ 26 h 36"/>
                <a:gd name="T76" fmla="*/ 8 w 10"/>
                <a:gd name="T77" fmla="*/ 26 h 36"/>
                <a:gd name="T78" fmla="*/ 8 w 10"/>
                <a:gd name="T79" fmla="*/ 22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" h="36">
                  <a:moveTo>
                    <a:pt x="8" y="22"/>
                  </a:moveTo>
                  <a:lnTo>
                    <a:pt x="8" y="22"/>
                  </a:lnTo>
                  <a:lnTo>
                    <a:pt x="6" y="16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26"/>
                  </a:lnTo>
                  <a:lnTo>
                    <a:pt x="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2" name="Freeform 415"/>
            <p:cNvSpPr>
              <a:spLocks/>
            </p:cNvSpPr>
            <p:nvPr/>
          </p:nvSpPr>
          <p:spPr bwMode="auto">
            <a:xfrm>
              <a:off x="3178" y="2996"/>
              <a:ext cx="118" cy="24"/>
            </a:xfrm>
            <a:custGeom>
              <a:avLst/>
              <a:gdLst>
                <a:gd name="T0" fmla="*/ 110 w 118"/>
                <a:gd name="T1" fmla="*/ 0 h 24"/>
                <a:gd name="T2" fmla="*/ 108 w 118"/>
                <a:gd name="T3" fmla="*/ 0 h 24"/>
                <a:gd name="T4" fmla="*/ 94 w 118"/>
                <a:gd name="T5" fmla="*/ 0 h 24"/>
                <a:gd name="T6" fmla="*/ 74 w 118"/>
                <a:gd name="T7" fmla="*/ 0 h 24"/>
                <a:gd name="T8" fmla="*/ 64 w 118"/>
                <a:gd name="T9" fmla="*/ 0 h 24"/>
                <a:gd name="T10" fmla="*/ 52 w 118"/>
                <a:gd name="T11" fmla="*/ 0 h 24"/>
                <a:gd name="T12" fmla="*/ 36 w 118"/>
                <a:gd name="T13" fmla="*/ 0 h 24"/>
                <a:gd name="T14" fmla="*/ 28 w 118"/>
                <a:gd name="T15" fmla="*/ 2 h 24"/>
                <a:gd name="T16" fmla="*/ 22 w 118"/>
                <a:gd name="T17" fmla="*/ 4 h 24"/>
                <a:gd name="T18" fmla="*/ 18 w 118"/>
                <a:gd name="T19" fmla="*/ 6 h 24"/>
                <a:gd name="T20" fmla="*/ 16 w 118"/>
                <a:gd name="T21" fmla="*/ 6 h 24"/>
                <a:gd name="T22" fmla="*/ 12 w 118"/>
                <a:gd name="T23" fmla="*/ 8 h 24"/>
                <a:gd name="T24" fmla="*/ 10 w 118"/>
                <a:gd name="T25" fmla="*/ 10 h 24"/>
                <a:gd name="T26" fmla="*/ 10 w 118"/>
                <a:gd name="T27" fmla="*/ 10 h 24"/>
                <a:gd name="T28" fmla="*/ 8 w 118"/>
                <a:gd name="T29" fmla="*/ 12 h 24"/>
                <a:gd name="T30" fmla="*/ 4 w 118"/>
                <a:gd name="T31" fmla="*/ 14 h 24"/>
                <a:gd name="T32" fmla="*/ 4 w 118"/>
                <a:gd name="T33" fmla="*/ 14 h 24"/>
                <a:gd name="T34" fmla="*/ 0 w 118"/>
                <a:gd name="T35" fmla="*/ 16 h 24"/>
                <a:gd name="T36" fmla="*/ 0 w 118"/>
                <a:gd name="T37" fmla="*/ 20 h 24"/>
                <a:gd name="T38" fmla="*/ 2 w 118"/>
                <a:gd name="T39" fmla="*/ 20 h 24"/>
                <a:gd name="T40" fmla="*/ 4 w 118"/>
                <a:gd name="T41" fmla="*/ 18 h 24"/>
                <a:gd name="T42" fmla="*/ 6 w 118"/>
                <a:gd name="T43" fmla="*/ 18 h 24"/>
                <a:gd name="T44" fmla="*/ 8 w 118"/>
                <a:gd name="T45" fmla="*/ 16 h 24"/>
                <a:gd name="T46" fmla="*/ 8 w 118"/>
                <a:gd name="T47" fmla="*/ 16 h 24"/>
                <a:gd name="T48" fmla="*/ 12 w 118"/>
                <a:gd name="T49" fmla="*/ 14 h 24"/>
                <a:gd name="T50" fmla="*/ 12 w 118"/>
                <a:gd name="T51" fmla="*/ 12 h 24"/>
                <a:gd name="T52" fmla="*/ 14 w 118"/>
                <a:gd name="T53" fmla="*/ 12 h 24"/>
                <a:gd name="T54" fmla="*/ 18 w 118"/>
                <a:gd name="T55" fmla="*/ 10 h 24"/>
                <a:gd name="T56" fmla="*/ 20 w 118"/>
                <a:gd name="T57" fmla="*/ 10 h 24"/>
                <a:gd name="T58" fmla="*/ 24 w 118"/>
                <a:gd name="T59" fmla="*/ 8 h 24"/>
                <a:gd name="T60" fmla="*/ 28 w 118"/>
                <a:gd name="T61" fmla="*/ 8 h 24"/>
                <a:gd name="T62" fmla="*/ 30 w 118"/>
                <a:gd name="T63" fmla="*/ 6 h 24"/>
                <a:gd name="T64" fmla="*/ 48 w 118"/>
                <a:gd name="T65" fmla="*/ 4 h 24"/>
                <a:gd name="T66" fmla="*/ 56 w 118"/>
                <a:gd name="T67" fmla="*/ 4 h 24"/>
                <a:gd name="T68" fmla="*/ 74 w 118"/>
                <a:gd name="T69" fmla="*/ 4 h 24"/>
                <a:gd name="T70" fmla="*/ 86 w 118"/>
                <a:gd name="T71" fmla="*/ 4 h 24"/>
                <a:gd name="T72" fmla="*/ 100 w 118"/>
                <a:gd name="T73" fmla="*/ 4 h 24"/>
                <a:gd name="T74" fmla="*/ 100 w 118"/>
                <a:gd name="T75" fmla="*/ 6 h 24"/>
                <a:gd name="T76" fmla="*/ 96 w 118"/>
                <a:gd name="T77" fmla="*/ 6 h 24"/>
                <a:gd name="T78" fmla="*/ 92 w 118"/>
                <a:gd name="T79" fmla="*/ 6 h 24"/>
                <a:gd name="T80" fmla="*/ 64 w 118"/>
                <a:gd name="T81" fmla="*/ 10 h 24"/>
                <a:gd name="T82" fmla="*/ 52 w 118"/>
                <a:gd name="T83" fmla="*/ 10 h 24"/>
                <a:gd name="T84" fmla="*/ 42 w 118"/>
                <a:gd name="T85" fmla="*/ 14 h 24"/>
                <a:gd name="T86" fmla="*/ 32 w 118"/>
                <a:gd name="T87" fmla="*/ 18 h 24"/>
                <a:gd name="T88" fmla="*/ 28 w 118"/>
                <a:gd name="T89" fmla="*/ 22 h 24"/>
                <a:gd name="T90" fmla="*/ 28 w 118"/>
                <a:gd name="T91" fmla="*/ 24 h 24"/>
                <a:gd name="T92" fmla="*/ 36 w 118"/>
                <a:gd name="T93" fmla="*/ 22 h 24"/>
                <a:gd name="T94" fmla="*/ 38 w 118"/>
                <a:gd name="T95" fmla="*/ 22 h 24"/>
                <a:gd name="T96" fmla="*/ 38 w 118"/>
                <a:gd name="T97" fmla="*/ 22 h 24"/>
                <a:gd name="T98" fmla="*/ 42 w 118"/>
                <a:gd name="T99" fmla="*/ 20 h 24"/>
                <a:gd name="T100" fmla="*/ 44 w 118"/>
                <a:gd name="T101" fmla="*/ 20 h 24"/>
                <a:gd name="T102" fmla="*/ 50 w 118"/>
                <a:gd name="T103" fmla="*/ 18 h 24"/>
                <a:gd name="T104" fmla="*/ 52 w 118"/>
                <a:gd name="T105" fmla="*/ 16 h 24"/>
                <a:gd name="T106" fmla="*/ 54 w 118"/>
                <a:gd name="T107" fmla="*/ 16 h 24"/>
                <a:gd name="T108" fmla="*/ 64 w 118"/>
                <a:gd name="T109" fmla="*/ 14 h 24"/>
                <a:gd name="T110" fmla="*/ 86 w 118"/>
                <a:gd name="T111" fmla="*/ 12 h 24"/>
                <a:gd name="T112" fmla="*/ 94 w 118"/>
                <a:gd name="T113" fmla="*/ 12 h 24"/>
                <a:gd name="T114" fmla="*/ 102 w 118"/>
                <a:gd name="T115" fmla="*/ 10 h 24"/>
                <a:gd name="T116" fmla="*/ 118 w 118"/>
                <a:gd name="T117" fmla="*/ 10 h 24"/>
                <a:gd name="T118" fmla="*/ 118 w 118"/>
                <a:gd name="T119" fmla="*/ 8 h 24"/>
                <a:gd name="T120" fmla="*/ 110 w 118"/>
                <a:gd name="T121" fmla="*/ 0 h 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" h="24">
                  <a:moveTo>
                    <a:pt x="110" y="0"/>
                  </a:moveTo>
                  <a:lnTo>
                    <a:pt x="110" y="0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48" y="4"/>
                  </a:lnTo>
                  <a:lnTo>
                    <a:pt x="56" y="4"/>
                  </a:lnTo>
                  <a:lnTo>
                    <a:pt x="74" y="4"/>
                  </a:lnTo>
                  <a:lnTo>
                    <a:pt x="86" y="4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96" y="6"/>
                  </a:lnTo>
                  <a:lnTo>
                    <a:pt x="92" y="6"/>
                  </a:lnTo>
                  <a:lnTo>
                    <a:pt x="64" y="10"/>
                  </a:lnTo>
                  <a:lnTo>
                    <a:pt x="52" y="10"/>
                  </a:lnTo>
                  <a:lnTo>
                    <a:pt x="42" y="14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64" y="14"/>
                  </a:lnTo>
                  <a:lnTo>
                    <a:pt x="86" y="12"/>
                  </a:lnTo>
                  <a:lnTo>
                    <a:pt x="94" y="12"/>
                  </a:lnTo>
                  <a:lnTo>
                    <a:pt x="102" y="10"/>
                  </a:lnTo>
                  <a:lnTo>
                    <a:pt x="110" y="10"/>
                  </a:lnTo>
                  <a:lnTo>
                    <a:pt x="118" y="10"/>
                  </a:lnTo>
                  <a:lnTo>
                    <a:pt x="118" y="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3" name="Freeform 416"/>
            <p:cNvSpPr>
              <a:spLocks/>
            </p:cNvSpPr>
            <p:nvPr/>
          </p:nvSpPr>
          <p:spPr bwMode="auto">
            <a:xfrm>
              <a:off x="3178" y="2996"/>
              <a:ext cx="118" cy="24"/>
            </a:xfrm>
            <a:custGeom>
              <a:avLst/>
              <a:gdLst>
                <a:gd name="T0" fmla="*/ 110 w 118"/>
                <a:gd name="T1" fmla="*/ 0 h 24"/>
                <a:gd name="T2" fmla="*/ 108 w 118"/>
                <a:gd name="T3" fmla="*/ 0 h 24"/>
                <a:gd name="T4" fmla="*/ 94 w 118"/>
                <a:gd name="T5" fmla="*/ 0 h 24"/>
                <a:gd name="T6" fmla="*/ 74 w 118"/>
                <a:gd name="T7" fmla="*/ 0 h 24"/>
                <a:gd name="T8" fmla="*/ 64 w 118"/>
                <a:gd name="T9" fmla="*/ 0 h 24"/>
                <a:gd name="T10" fmla="*/ 52 w 118"/>
                <a:gd name="T11" fmla="*/ 0 h 24"/>
                <a:gd name="T12" fmla="*/ 36 w 118"/>
                <a:gd name="T13" fmla="*/ 0 h 24"/>
                <a:gd name="T14" fmla="*/ 28 w 118"/>
                <a:gd name="T15" fmla="*/ 2 h 24"/>
                <a:gd name="T16" fmla="*/ 22 w 118"/>
                <a:gd name="T17" fmla="*/ 4 h 24"/>
                <a:gd name="T18" fmla="*/ 18 w 118"/>
                <a:gd name="T19" fmla="*/ 6 h 24"/>
                <a:gd name="T20" fmla="*/ 16 w 118"/>
                <a:gd name="T21" fmla="*/ 6 h 24"/>
                <a:gd name="T22" fmla="*/ 12 w 118"/>
                <a:gd name="T23" fmla="*/ 8 h 24"/>
                <a:gd name="T24" fmla="*/ 10 w 118"/>
                <a:gd name="T25" fmla="*/ 10 h 24"/>
                <a:gd name="T26" fmla="*/ 10 w 118"/>
                <a:gd name="T27" fmla="*/ 10 h 24"/>
                <a:gd name="T28" fmla="*/ 8 w 118"/>
                <a:gd name="T29" fmla="*/ 12 h 24"/>
                <a:gd name="T30" fmla="*/ 4 w 118"/>
                <a:gd name="T31" fmla="*/ 14 h 24"/>
                <a:gd name="T32" fmla="*/ 4 w 118"/>
                <a:gd name="T33" fmla="*/ 14 h 24"/>
                <a:gd name="T34" fmla="*/ 0 w 118"/>
                <a:gd name="T35" fmla="*/ 16 h 24"/>
                <a:gd name="T36" fmla="*/ 0 w 118"/>
                <a:gd name="T37" fmla="*/ 20 h 24"/>
                <a:gd name="T38" fmla="*/ 2 w 118"/>
                <a:gd name="T39" fmla="*/ 20 h 24"/>
                <a:gd name="T40" fmla="*/ 4 w 118"/>
                <a:gd name="T41" fmla="*/ 18 h 24"/>
                <a:gd name="T42" fmla="*/ 6 w 118"/>
                <a:gd name="T43" fmla="*/ 18 h 24"/>
                <a:gd name="T44" fmla="*/ 8 w 118"/>
                <a:gd name="T45" fmla="*/ 16 h 24"/>
                <a:gd name="T46" fmla="*/ 8 w 118"/>
                <a:gd name="T47" fmla="*/ 16 h 24"/>
                <a:gd name="T48" fmla="*/ 12 w 118"/>
                <a:gd name="T49" fmla="*/ 14 h 24"/>
                <a:gd name="T50" fmla="*/ 12 w 118"/>
                <a:gd name="T51" fmla="*/ 12 h 24"/>
                <a:gd name="T52" fmla="*/ 14 w 118"/>
                <a:gd name="T53" fmla="*/ 12 h 24"/>
                <a:gd name="T54" fmla="*/ 18 w 118"/>
                <a:gd name="T55" fmla="*/ 10 h 24"/>
                <a:gd name="T56" fmla="*/ 20 w 118"/>
                <a:gd name="T57" fmla="*/ 10 h 24"/>
                <a:gd name="T58" fmla="*/ 24 w 118"/>
                <a:gd name="T59" fmla="*/ 8 h 24"/>
                <a:gd name="T60" fmla="*/ 28 w 118"/>
                <a:gd name="T61" fmla="*/ 8 h 24"/>
                <a:gd name="T62" fmla="*/ 30 w 118"/>
                <a:gd name="T63" fmla="*/ 6 h 24"/>
                <a:gd name="T64" fmla="*/ 48 w 118"/>
                <a:gd name="T65" fmla="*/ 4 h 24"/>
                <a:gd name="T66" fmla="*/ 56 w 118"/>
                <a:gd name="T67" fmla="*/ 4 h 24"/>
                <a:gd name="T68" fmla="*/ 74 w 118"/>
                <a:gd name="T69" fmla="*/ 4 h 24"/>
                <a:gd name="T70" fmla="*/ 86 w 118"/>
                <a:gd name="T71" fmla="*/ 4 h 24"/>
                <a:gd name="T72" fmla="*/ 100 w 118"/>
                <a:gd name="T73" fmla="*/ 4 h 24"/>
                <a:gd name="T74" fmla="*/ 100 w 118"/>
                <a:gd name="T75" fmla="*/ 6 h 24"/>
                <a:gd name="T76" fmla="*/ 96 w 118"/>
                <a:gd name="T77" fmla="*/ 6 h 24"/>
                <a:gd name="T78" fmla="*/ 92 w 118"/>
                <a:gd name="T79" fmla="*/ 6 h 24"/>
                <a:gd name="T80" fmla="*/ 64 w 118"/>
                <a:gd name="T81" fmla="*/ 10 h 24"/>
                <a:gd name="T82" fmla="*/ 52 w 118"/>
                <a:gd name="T83" fmla="*/ 10 h 24"/>
                <a:gd name="T84" fmla="*/ 42 w 118"/>
                <a:gd name="T85" fmla="*/ 14 h 24"/>
                <a:gd name="T86" fmla="*/ 32 w 118"/>
                <a:gd name="T87" fmla="*/ 18 h 24"/>
                <a:gd name="T88" fmla="*/ 28 w 118"/>
                <a:gd name="T89" fmla="*/ 22 h 24"/>
                <a:gd name="T90" fmla="*/ 28 w 118"/>
                <a:gd name="T91" fmla="*/ 24 h 24"/>
                <a:gd name="T92" fmla="*/ 36 w 118"/>
                <a:gd name="T93" fmla="*/ 22 h 24"/>
                <a:gd name="T94" fmla="*/ 38 w 118"/>
                <a:gd name="T95" fmla="*/ 22 h 24"/>
                <a:gd name="T96" fmla="*/ 38 w 118"/>
                <a:gd name="T97" fmla="*/ 22 h 24"/>
                <a:gd name="T98" fmla="*/ 42 w 118"/>
                <a:gd name="T99" fmla="*/ 20 h 24"/>
                <a:gd name="T100" fmla="*/ 44 w 118"/>
                <a:gd name="T101" fmla="*/ 20 h 24"/>
                <a:gd name="T102" fmla="*/ 50 w 118"/>
                <a:gd name="T103" fmla="*/ 18 h 24"/>
                <a:gd name="T104" fmla="*/ 52 w 118"/>
                <a:gd name="T105" fmla="*/ 16 h 24"/>
                <a:gd name="T106" fmla="*/ 54 w 118"/>
                <a:gd name="T107" fmla="*/ 16 h 24"/>
                <a:gd name="T108" fmla="*/ 64 w 118"/>
                <a:gd name="T109" fmla="*/ 14 h 24"/>
                <a:gd name="T110" fmla="*/ 86 w 118"/>
                <a:gd name="T111" fmla="*/ 12 h 24"/>
                <a:gd name="T112" fmla="*/ 94 w 118"/>
                <a:gd name="T113" fmla="*/ 12 h 24"/>
                <a:gd name="T114" fmla="*/ 102 w 118"/>
                <a:gd name="T115" fmla="*/ 10 h 24"/>
                <a:gd name="T116" fmla="*/ 118 w 118"/>
                <a:gd name="T117" fmla="*/ 10 h 24"/>
                <a:gd name="T118" fmla="*/ 118 w 118"/>
                <a:gd name="T119" fmla="*/ 8 h 24"/>
                <a:gd name="T120" fmla="*/ 110 w 118"/>
                <a:gd name="T121" fmla="*/ 0 h 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" h="24">
                  <a:moveTo>
                    <a:pt x="110" y="0"/>
                  </a:moveTo>
                  <a:lnTo>
                    <a:pt x="110" y="0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48" y="4"/>
                  </a:lnTo>
                  <a:lnTo>
                    <a:pt x="56" y="4"/>
                  </a:lnTo>
                  <a:lnTo>
                    <a:pt x="74" y="4"/>
                  </a:lnTo>
                  <a:lnTo>
                    <a:pt x="86" y="4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96" y="6"/>
                  </a:lnTo>
                  <a:lnTo>
                    <a:pt x="92" y="6"/>
                  </a:lnTo>
                  <a:lnTo>
                    <a:pt x="64" y="10"/>
                  </a:lnTo>
                  <a:lnTo>
                    <a:pt x="52" y="10"/>
                  </a:lnTo>
                  <a:lnTo>
                    <a:pt x="42" y="14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64" y="14"/>
                  </a:lnTo>
                  <a:lnTo>
                    <a:pt x="86" y="12"/>
                  </a:lnTo>
                  <a:lnTo>
                    <a:pt x="94" y="12"/>
                  </a:lnTo>
                  <a:lnTo>
                    <a:pt x="102" y="10"/>
                  </a:lnTo>
                  <a:lnTo>
                    <a:pt x="110" y="10"/>
                  </a:lnTo>
                  <a:lnTo>
                    <a:pt x="118" y="10"/>
                  </a:lnTo>
                  <a:lnTo>
                    <a:pt x="118" y="8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4" name="Freeform 417"/>
            <p:cNvSpPr>
              <a:spLocks/>
            </p:cNvSpPr>
            <p:nvPr/>
          </p:nvSpPr>
          <p:spPr bwMode="auto">
            <a:xfrm>
              <a:off x="3128" y="2998"/>
              <a:ext cx="10" cy="8"/>
            </a:xfrm>
            <a:custGeom>
              <a:avLst/>
              <a:gdLst>
                <a:gd name="T0" fmla="*/ 6 w 10"/>
                <a:gd name="T1" fmla="*/ 0 h 8"/>
                <a:gd name="T2" fmla="*/ 6 w 10"/>
                <a:gd name="T3" fmla="*/ 2 h 8"/>
                <a:gd name="T4" fmla="*/ 6 w 10"/>
                <a:gd name="T5" fmla="*/ 2 h 8"/>
                <a:gd name="T6" fmla="*/ 4 w 10"/>
                <a:gd name="T7" fmla="*/ 4 h 8"/>
                <a:gd name="T8" fmla="*/ 6 w 10"/>
                <a:gd name="T9" fmla="*/ 6 h 8"/>
                <a:gd name="T10" fmla="*/ 6 w 10"/>
                <a:gd name="T11" fmla="*/ 6 h 8"/>
                <a:gd name="T12" fmla="*/ 8 w 10"/>
                <a:gd name="T13" fmla="*/ 6 h 8"/>
                <a:gd name="T14" fmla="*/ 8 w 10"/>
                <a:gd name="T15" fmla="*/ 6 h 8"/>
                <a:gd name="T16" fmla="*/ 10 w 10"/>
                <a:gd name="T17" fmla="*/ 6 h 8"/>
                <a:gd name="T18" fmla="*/ 10 w 10"/>
                <a:gd name="T19" fmla="*/ 6 h 8"/>
                <a:gd name="T20" fmla="*/ 4 w 10"/>
                <a:gd name="T21" fmla="*/ 8 h 8"/>
                <a:gd name="T22" fmla="*/ 4 w 10"/>
                <a:gd name="T23" fmla="*/ 8 h 8"/>
                <a:gd name="T24" fmla="*/ 2 w 10"/>
                <a:gd name="T25" fmla="*/ 8 h 8"/>
                <a:gd name="T26" fmla="*/ 2 w 10"/>
                <a:gd name="T27" fmla="*/ 8 h 8"/>
                <a:gd name="T28" fmla="*/ 0 w 10"/>
                <a:gd name="T29" fmla="*/ 6 h 8"/>
                <a:gd name="T30" fmla="*/ 2 w 10"/>
                <a:gd name="T31" fmla="*/ 4 h 8"/>
                <a:gd name="T32" fmla="*/ 2 w 10"/>
                <a:gd name="T33" fmla="*/ 4 h 8"/>
                <a:gd name="T34" fmla="*/ 4 w 10"/>
                <a:gd name="T35" fmla="*/ 2 h 8"/>
                <a:gd name="T36" fmla="*/ 4 w 10"/>
                <a:gd name="T37" fmla="*/ 2 h 8"/>
                <a:gd name="T38" fmla="*/ 6 w 10"/>
                <a:gd name="T39" fmla="*/ 2 h 8"/>
                <a:gd name="T40" fmla="*/ 6 w 10"/>
                <a:gd name="T41" fmla="*/ 2 h 8"/>
                <a:gd name="T42" fmla="*/ 6 w 10"/>
                <a:gd name="T43" fmla="*/ 0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5" name="Freeform 418"/>
            <p:cNvSpPr>
              <a:spLocks/>
            </p:cNvSpPr>
            <p:nvPr/>
          </p:nvSpPr>
          <p:spPr bwMode="auto">
            <a:xfrm>
              <a:off x="3128" y="2998"/>
              <a:ext cx="10" cy="8"/>
            </a:xfrm>
            <a:custGeom>
              <a:avLst/>
              <a:gdLst>
                <a:gd name="T0" fmla="*/ 6 w 10"/>
                <a:gd name="T1" fmla="*/ 0 h 8"/>
                <a:gd name="T2" fmla="*/ 6 w 10"/>
                <a:gd name="T3" fmla="*/ 2 h 8"/>
                <a:gd name="T4" fmla="*/ 6 w 10"/>
                <a:gd name="T5" fmla="*/ 2 h 8"/>
                <a:gd name="T6" fmla="*/ 4 w 10"/>
                <a:gd name="T7" fmla="*/ 4 h 8"/>
                <a:gd name="T8" fmla="*/ 6 w 10"/>
                <a:gd name="T9" fmla="*/ 6 h 8"/>
                <a:gd name="T10" fmla="*/ 6 w 10"/>
                <a:gd name="T11" fmla="*/ 6 h 8"/>
                <a:gd name="T12" fmla="*/ 8 w 10"/>
                <a:gd name="T13" fmla="*/ 6 h 8"/>
                <a:gd name="T14" fmla="*/ 8 w 10"/>
                <a:gd name="T15" fmla="*/ 6 h 8"/>
                <a:gd name="T16" fmla="*/ 10 w 10"/>
                <a:gd name="T17" fmla="*/ 6 h 8"/>
                <a:gd name="T18" fmla="*/ 10 w 10"/>
                <a:gd name="T19" fmla="*/ 6 h 8"/>
                <a:gd name="T20" fmla="*/ 4 w 10"/>
                <a:gd name="T21" fmla="*/ 8 h 8"/>
                <a:gd name="T22" fmla="*/ 4 w 10"/>
                <a:gd name="T23" fmla="*/ 8 h 8"/>
                <a:gd name="T24" fmla="*/ 2 w 10"/>
                <a:gd name="T25" fmla="*/ 8 h 8"/>
                <a:gd name="T26" fmla="*/ 2 w 10"/>
                <a:gd name="T27" fmla="*/ 8 h 8"/>
                <a:gd name="T28" fmla="*/ 0 w 10"/>
                <a:gd name="T29" fmla="*/ 6 h 8"/>
                <a:gd name="T30" fmla="*/ 2 w 10"/>
                <a:gd name="T31" fmla="*/ 4 h 8"/>
                <a:gd name="T32" fmla="*/ 2 w 10"/>
                <a:gd name="T33" fmla="*/ 4 h 8"/>
                <a:gd name="T34" fmla="*/ 4 w 10"/>
                <a:gd name="T35" fmla="*/ 2 h 8"/>
                <a:gd name="T36" fmla="*/ 4 w 10"/>
                <a:gd name="T37" fmla="*/ 2 h 8"/>
                <a:gd name="T38" fmla="*/ 6 w 10"/>
                <a:gd name="T39" fmla="*/ 2 h 8"/>
                <a:gd name="T40" fmla="*/ 6 w 10"/>
                <a:gd name="T41" fmla="*/ 2 h 8"/>
                <a:gd name="T42" fmla="*/ 6 w 10"/>
                <a:gd name="T43" fmla="*/ 0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6" name="Freeform 419"/>
            <p:cNvSpPr>
              <a:spLocks/>
            </p:cNvSpPr>
            <p:nvPr/>
          </p:nvSpPr>
          <p:spPr bwMode="auto">
            <a:xfrm>
              <a:off x="3894" y="3128"/>
              <a:ext cx="20" cy="18"/>
            </a:xfrm>
            <a:custGeom>
              <a:avLst/>
              <a:gdLst>
                <a:gd name="T0" fmla="*/ 16 w 20"/>
                <a:gd name="T1" fmla="*/ 18 h 18"/>
                <a:gd name="T2" fmla="*/ 16 w 20"/>
                <a:gd name="T3" fmla="*/ 18 h 18"/>
                <a:gd name="T4" fmla="*/ 20 w 20"/>
                <a:gd name="T5" fmla="*/ 18 h 18"/>
                <a:gd name="T6" fmla="*/ 20 w 20"/>
                <a:gd name="T7" fmla="*/ 16 h 18"/>
                <a:gd name="T8" fmla="*/ 16 w 20"/>
                <a:gd name="T9" fmla="*/ 10 h 18"/>
                <a:gd name="T10" fmla="*/ 16 w 20"/>
                <a:gd name="T11" fmla="*/ 10 h 18"/>
                <a:gd name="T12" fmla="*/ 14 w 20"/>
                <a:gd name="T13" fmla="*/ 6 h 18"/>
                <a:gd name="T14" fmla="*/ 14 w 20"/>
                <a:gd name="T15" fmla="*/ 6 h 18"/>
                <a:gd name="T16" fmla="*/ 12 w 20"/>
                <a:gd name="T17" fmla="*/ 2 h 18"/>
                <a:gd name="T18" fmla="*/ 12 w 20"/>
                <a:gd name="T19" fmla="*/ 2 h 18"/>
                <a:gd name="T20" fmla="*/ 12 w 20"/>
                <a:gd name="T21" fmla="*/ 2 h 18"/>
                <a:gd name="T22" fmla="*/ 12 w 20"/>
                <a:gd name="T23" fmla="*/ 2 h 18"/>
                <a:gd name="T24" fmla="*/ 12 w 20"/>
                <a:gd name="T25" fmla="*/ 2 h 18"/>
                <a:gd name="T26" fmla="*/ 12 w 20"/>
                <a:gd name="T27" fmla="*/ 2 h 18"/>
                <a:gd name="T28" fmla="*/ 8 w 20"/>
                <a:gd name="T29" fmla="*/ 8 h 18"/>
                <a:gd name="T30" fmla="*/ 8 w 20"/>
                <a:gd name="T31" fmla="*/ 8 h 18"/>
                <a:gd name="T32" fmla="*/ 8 w 20"/>
                <a:gd name="T33" fmla="*/ 8 h 18"/>
                <a:gd name="T34" fmla="*/ 8 w 20"/>
                <a:gd name="T35" fmla="*/ 8 h 18"/>
                <a:gd name="T36" fmla="*/ 4 w 20"/>
                <a:gd name="T37" fmla="*/ 0 h 18"/>
                <a:gd name="T38" fmla="*/ 4 w 20"/>
                <a:gd name="T39" fmla="*/ 0 h 18"/>
                <a:gd name="T40" fmla="*/ 4 w 20"/>
                <a:gd name="T41" fmla="*/ 0 h 18"/>
                <a:gd name="T42" fmla="*/ 4 w 20"/>
                <a:gd name="T43" fmla="*/ 0 h 18"/>
                <a:gd name="T44" fmla="*/ 2 w 20"/>
                <a:gd name="T45" fmla="*/ 4 h 18"/>
                <a:gd name="T46" fmla="*/ 2 w 20"/>
                <a:gd name="T47" fmla="*/ 4 h 18"/>
                <a:gd name="T48" fmla="*/ 2 w 20"/>
                <a:gd name="T49" fmla="*/ 6 h 18"/>
                <a:gd name="T50" fmla="*/ 2 w 20"/>
                <a:gd name="T51" fmla="*/ 6 h 18"/>
                <a:gd name="T52" fmla="*/ 2 w 20"/>
                <a:gd name="T53" fmla="*/ 8 h 18"/>
                <a:gd name="T54" fmla="*/ 2 w 20"/>
                <a:gd name="T55" fmla="*/ 8 h 18"/>
                <a:gd name="T56" fmla="*/ 0 w 20"/>
                <a:gd name="T57" fmla="*/ 6 h 18"/>
                <a:gd name="T58" fmla="*/ 0 w 20"/>
                <a:gd name="T59" fmla="*/ 6 h 18"/>
                <a:gd name="T60" fmla="*/ 0 w 20"/>
                <a:gd name="T61" fmla="*/ 8 h 18"/>
                <a:gd name="T62" fmla="*/ 0 w 20"/>
                <a:gd name="T63" fmla="*/ 8 h 18"/>
                <a:gd name="T64" fmla="*/ 2 w 20"/>
                <a:gd name="T65" fmla="*/ 8 h 18"/>
                <a:gd name="T66" fmla="*/ 2 w 20"/>
                <a:gd name="T67" fmla="*/ 8 h 18"/>
                <a:gd name="T68" fmla="*/ 2 w 20"/>
                <a:gd name="T69" fmla="*/ 10 h 18"/>
                <a:gd name="T70" fmla="*/ 2 w 20"/>
                <a:gd name="T71" fmla="*/ 10 h 18"/>
                <a:gd name="T72" fmla="*/ 4 w 20"/>
                <a:gd name="T73" fmla="*/ 14 h 18"/>
                <a:gd name="T74" fmla="*/ 4 w 20"/>
                <a:gd name="T75" fmla="*/ 14 h 18"/>
                <a:gd name="T76" fmla="*/ 8 w 20"/>
                <a:gd name="T77" fmla="*/ 18 h 18"/>
                <a:gd name="T78" fmla="*/ 8 w 20"/>
                <a:gd name="T79" fmla="*/ 18 h 18"/>
                <a:gd name="T80" fmla="*/ 10 w 20"/>
                <a:gd name="T81" fmla="*/ 18 h 18"/>
                <a:gd name="T82" fmla="*/ 10 w 20"/>
                <a:gd name="T83" fmla="*/ 18 h 18"/>
                <a:gd name="T84" fmla="*/ 16 w 20"/>
                <a:gd name="T85" fmla="*/ 18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" h="18">
                  <a:moveTo>
                    <a:pt x="16" y="18"/>
                  </a:moveTo>
                  <a:lnTo>
                    <a:pt x="16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8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7" name="Freeform 420"/>
            <p:cNvSpPr>
              <a:spLocks/>
            </p:cNvSpPr>
            <p:nvPr/>
          </p:nvSpPr>
          <p:spPr bwMode="auto">
            <a:xfrm>
              <a:off x="3894" y="3128"/>
              <a:ext cx="20" cy="18"/>
            </a:xfrm>
            <a:custGeom>
              <a:avLst/>
              <a:gdLst>
                <a:gd name="T0" fmla="*/ 16 w 20"/>
                <a:gd name="T1" fmla="*/ 18 h 18"/>
                <a:gd name="T2" fmla="*/ 16 w 20"/>
                <a:gd name="T3" fmla="*/ 18 h 18"/>
                <a:gd name="T4" fmla="*/ 20 w 20"/>
                <a:gd name="T5" fmla="*/ 18 h 18"/>
                <a:gd name="T6" fmla="*/ 20 w 20"/>
                <a:gd name="T7" fmla="*/ 16 h 18"/>
                <a:gd name="T8" fmla="*/ 16 w 20"/>
                <a:gd name="T9" fmla="*/ 10 h 18"/>
                <a:gd name="T10" fmla="*/ 16 w 20"/>
                <a:gd name="T11" fmla="*/ 10 h 18"/>
                <a:gd name="T12" fmla="*/ 14 w 20"/>
                <a:gd name="T13" fmla="*/ 6 h 18"/>
                <a:gd name="T14" fmla="*/ 14 w 20"/>
                <a:gd name="T15" fmla="*/ 6 h 18"/>
                <a:gd name="T16" fmla="*/ 12 w 20"/>
                <a:gd name="T17" fmla="*/ 2 h 18"/>
                <a:gd name="T18" fmla="*/ 12 w 20"/>
                <a:gd name="T19" fmla="*/ 2 h 18"/>
                <a:gd name="T20" fmla="*/ 12 w 20"/>
                <a:gd name="T21" fmla="*/ 2 h 18"/>
                <a:gd name="T22" fmla="*/ 12 w 20"/>
                <a:gd name="T23" fmla="*/ 2 h 18"/>
                <a:gd name="T24" fmla="*/ 12 w 20"/>
                <a:gd name="T25" fmla="*/ 2 h 18"/>
                <a:gd name="T26" fmla="*/ 12 w 20"/>
                <a:gd name="T27" fmla="*/ 2 h 18"/>
                <a:gd name="T28" fmla="*/ 8 w 20"/>
                <a:gd name="T29" fmla="*/ 8 h 18"/>
                <a:gd name="T30" fmla="*/ 8 w 20"/>
                <a:gd name="T31" fmla="*/ 8 h 18"/>
                <a:gd name="T32" fmla="*/ 8 w 20"/>
                <a:gd name="T33" fmla="*/ 8 h 18"/>
                <a:gd name="T34" fmla="*/ 8 w 20"/>
                <a:gd name="T35" fmla="*/ 8 h 18"/>
                <a:gd name="T36" fmla="*/ 4 w 20"/>
                <a:gd name="T37" fmla="*/ 0 h 18"/>
                <a:gd name="T38" fmla="*/ 4 w 20"/>
                <a:gd name="T39" fmla="*/ 0 h 18"/>
                <a:gd name="T40" fmla="*/ 4 w 20"/>
                <a:gd name="T41" fmla="*/ 0 h 18"/>
                <a:gd name="T42" fmla="*/ 4 w 20"/>
                <a:gd name="T43" fmla="*/ 0 h 18"/>
                <a:gd name="T44" fmla="*/ 2 w 20"/>
                <a:gd name="T45" fmla="*/ 4 h 18"/>
                <a:gd name="T46" fmla="*/ 2 w 20"/>
                <a:gd name="T47" fmla="*/ 4 h 18"/>
                <a:gd name="T48" fmla="*/ 2 w 20"/>
                <a:gd name="T49" fmla="*/ 6 h 18"/>
                <a:gd name="T50" fmla="*/ 2 w 20"/>
                <a:gd name="T51" fmla="*/ 6 h 18"/>
                <a:gd name="T52" fmla="*/ 2 w 20"/>
                <a:gd name="T53" fmla="*/ 8 h 18"/>
                <a:gd name="T54" fmla="*/ 2 w 20"/>
                <a:gd name="T55" fmla="*/ 8 h 18"/>
                <a:gd name="T56" fmla="*/ 0 w 20"/>
                <a:gd name="T57" fmla="*/ 6 h 18"/>
                <a:gd name="T58" fmla="*/ 0 w 20"/>
                <a:gd name="T59" fmla="*/ 6 h 18"/>
                <a:gd name="T60" fmla="*/ 0 w 20"/>
                <a:gd name="T61" fmla="*/ 8 h 18"/>
                <a:gd name="T62" fmla="*/ 0 w 20"/>
                <a:gd name="T63" fmla="*/ 8 h 18"/>
                <a:gd name="T64" fmla="*/ 2 w 20"/>
                <a:gd name="T65" fmla="*/ 8 h 18"/>
                <a:gd name="T66" fmla="*/ 2 w 20"/>
                <a:gd name="T67" fmla="*/ 8 h 18"/>
                <a:gd name="T68" fmla="*/ 2 w 20"/>
                <a:gd name="T69" fmla="*/ 10 h 18"/>
                <a:gd name="T70" fmla="*/ 2 w 20"/>
                <a:gd name="T71" fmla="*/ 10 h 18"/>
                <a:gd name="T72" fmla="*/ 4 w 20"/>
                <a:gd name="T73" fmla="*/ 14 h 18"/>
                <a:gd name="T74" fmla="*/ 4 w 20"/>
                <a:gd name="T75" fmla="*/ 14 h 18"/>
                <a:gd name="T76" fmla="*/ 8 w 20"/>
                <a:gd name="T77" fmla="*/ 18 h 18"/>
                <a:gd name="T78" fmla="*/ 8 w 20"/>
                <a:gd name="T79" fmla="*/ 18 h 18"/>
                <a:gd name="T80" fmla="*/ 10 w 20"/>
                <a:gd name="T81" fmla="*/ 18 h 18"/>
                <a:gd name="T82" fmla="*/ 10 w 20"/>
                <a:gd name="T83" fmla="*/ 18 h 18"/>
                <a:gd name="T84" fmla="*/ 16 w 20"/>
                <a:gd name="T85" fmla="*/ 18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" h="18">
                  <a:moveTo>
                    <a:pt x="16" y="18"/>
                  </a:moveTo>
                  <a:lnTo>
                    <a:pt x="16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8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8" name="Freeform 421"/>
            <p:cNvSpPr>
              <a:spLocks/>
            </p:cNvSpPr>
            <p:nvPr/>
          </p:nvSpPr>
          <p:spPr bwMode="auto">
            <a:xfrm>
              <a:off x="3896" y="2986"/>
              <a:ext cx="20" cy="130"/>
            </a:xfrm>
            <a:custGeom>
              <a:avLst/>
              <a:gdLst>
                <a:gd name="T0" fmla="*/ 14 w 20"/>
                <a:gd name="T1" fmla="*/ 94 h 130"/>
                <a:gd name="T2" fmla="*/ 14 w 20"/>
                <a:gd name="T3" fmla="*/ 94 h 130"/>
                <a:gd name="T4" fmla="*/ 18 w 20"/>
                <a:gd name="T5" fmla="*/ 88 h 130"/>
                <a:gd name="T6" fmla="*/ 20 w 20"/>
                <a:gd name="T7" fmla="*/ 86 h 130"/>
                <a:gd name="T8" fmla="*/ 20 w 20"/>
                <a:gd name="T9" fmla="*/ 84 h 130"/>
                <a:gd name="T10" fmla="*/ 20 w 20"/>
                <a:gd name="T11" fmla="*/ 84 h 130"/>
                <a:gd name="T12" fmla="*/ 14 w 20"/>
                <a:gd name="T13" fmla="*/ 74 h 130"/>
                <a:gd name="T14" fmla="*/ 14 w 20"/>
                <a:gd name="T15" fmla="*/ 74 h 130"/>
                <a:gd name="T16" fmla="*/ 14 w 20"/>
                <a:gd name="T17" fmla="*/ 62 h 130"/>
                <a:gd name="T18" fmla="*/ 14 w 20"/>
                <a:gd name="T19" fmla="*/ 50 h 130"/>
                <a:gd name="T20" fmla="*/ 14 w 20"/>
                <a:gd name="T21" fmla="*/ 50 h 130"/>
                <a:gd name="T22" fmla="*/ 16 w 20"/>
                <a:gd name="T23" fmla="*/ 48 h 130"/>
                <a:gd name="T24" fmla="*/ 14 w 20"/>
                <a:gd name="T25" fmla="*/ 46 h 130"/>
                <a:gd name="T26" fmla="*/ 12 w 20"/>
                <a:gd name="T27" fmla="*/ 40 h 130"/>
                <a:gd name="T28" fmla="*/ 12 w 20"/>
                <a:gd name="T29" fmla="*/ 40 h 130"/>
                <a:gd name="T30" fmla="*/ 6 w 20"/>
                <a:gd name="T31" fmla="*/ 28 h 130"/>
                <a:gd name="T32" fmla="*/ 6 w 20"/>
                <a:gd name="T33" fmla="*/ 28 h 130"/>
                <a:gd name="T34" fmla="*/ 4 w 20"/>
                <a:gd name="T35" fmla="*/ 14 h 130"/>
                <a:gd name="T36" fmla="*/ 4 w 20"/>
                <a:gd name="T37" fmla="*/ 2 h 130"/>
                <a:gd name="T38" fmla="*/ 4 w 20"/>
                <a:gd name="T39" fmla="*/ 2 h 130"/>
                <a:gd name="T40" fmla="*/ 4 w 20"/>
                <a:gd name="T41" fmla="*/ 0 h 130"/>
                <a:gd name="T42" fmla="*/ 4 w 20"/>
                <a:gd name="T43" fmla="*/ 0 h 130"/>
                <a:gd name="T44" fmla="*/ 4 w 20"/>
                <a:gd name="T45" fmla="*/ 2 h 130"/>
                <a:gd name="T46" fmla="*/ 4 w 20"/>
                <a:gd name="T47" fmla="*/ 2 h 130"/>
                <a:gd name="T48" fmla="*/ 2 w 20"/>
                <a:gd name="T49" fmla="*/ 8 h 130"/>
                <a:gd name="T50" fmla="*/ 0 w 20"/>
                <a:gd name="T51" fmla="*/ 16 h 130"/>
                <a:gd name="T52" fmla="*/ 2 w 20"/>
                <a:gd name="T53" fmla="*/ 30 h 130"/>
                <a:gd name="T54" fmla="*/ 2 w 20"/>
                <a:gd name="T55" fmla="*/ 30 h 130"/>
                <a:gd name="T56" fmla="*/ 6 w 20"/>
                <a:gd name="T57" fmla="*/ 46 h 130"/>
                <a:gd name="T58" fmla="*/ 6 w 20"/>
                <a:gd name="T59" fmla="*/ 46 h 130"/>
                <a:gd name="T60" fmla="*/ 8 w 20"/>
                <a:gd name="T61" fmla="*/ 62 h 130"/>
                <a:gd name="T62" fmla="*/ 8 w 20"/>
                <a:gd name="T63" fmla="*/ 62 h 130"/>
                <a:gd name="T64" fmla="*/ 8 w 20"/>
                <a:gd name="T65" fmla="*/ 72 h 130"/>
                <a:gd name="T66" fmla="*/ 6 w 20"/>
                <a:gd name="T67" fmla="*/ 82 h 130"/>
                <a:gd name="T68" fmla="*/ 6 w 20"/>
                <a:gd name="T69" fmla="*/ 82 h 130"/>
                <a:gd name="T70" fmla="*/ 6 w 20"/>
                <a:gd name="T71" fmla="*/ 88 h 130"/>
                <a:gd name="T72" fmla="*/ 2 w 20"/>
                <a:gd name="T73" fmla="*/ 94 h 130"/>
                <a:gd name="T74" fmla="*/ 2 w 20"/>
                <a:gd name="T75" fmla="*/ 94 h 130"/>
                <a:gd name="T76" fmla="*/ 2 w 20"/>
                <a:gd name="T77" fmla="*/ 104 h 130"/>
                <a:gd name="T78" fmla="*/ 2 w 20"/>
                <a:gd name="T79" fmla="*/ 112 h 130"/>
                <a:gd name="T80" fmla="*/ 8 w 20"/>
                <a:gd name="T81" fmla="*/ 130 h 130"/>
                <a:gd name="T82" fmla="*/ 8 w 20"/>
                <a:gd name="T83" fmla="*/ 130 h 130"/>
                <a:gd name="T84" fmla="*/ 10 w 20"/>
                <a:gd name="T85" fmla="*/ 130 h 130"/>
                <a:gd name="T86" fmla="*/ 12 w 20"/>
                <a:gd name="T87" fmla="*/ 128 h 130"/>
                <a:gd name="T88" fmla="*/ 12 w 20"/>
                <a:gd name="T89" fmla="*/ 124 h 130"/>
                <a:gd name="T90" fmla="*/ 12 w 20"/>
                <a:gd name="T91" fmla="*/ 114 h 130"/>
                <a:gd name="T92" fmla="*/ 12 w 20"/>
                <a:gd name="T93" fmla="*/ 114 h 130"/>
                <a:gd name="T94" fmla="*/ 12 w 20"/>
                <a:gd name="T95" fmla="*/ 104 h 130"/>
                <a:gd name="T96" fmla="*/ 14 w 20"/>
                <a:gd name="T97" fmla="*/ 94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" h="130">
                  <a:moveTo>
                    <a:pt x="14" y="94"/>
                  </a:moveTo>
                  <a:lnTo>
                    <a:pt x="14" y="94"/>
                  </a:lnTo>
                  <a:lnTo>
                    <a:pt x="18" y="88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14" y="74"/>
                  </a:lnTo>
                  <a:lnTo>
                    <a:pt x="14" y="62"/>
                  </a:lnTo>
                  <a:lnTo>
                    <a:pt x="14" y="50"/>
                  </a:lnTo>
                  <a:lnTo>
                    <a:pt x="16" y="48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6" y="28"/>
                  </a:lnTo>
                  <a:lnTo>
                    <a:pt x="4" y="1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30"/>
                  </a:lnTo>
                  <a:lnTo>
                    <a:pt x="6" y="46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2" y="104"/>
                  </a:lnTo>
                  <a:lnTo>
                    <a:pt x="2" y="11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2" y="114"/>
                  </a:lnTo>
                  <a:lnTo>
                    <a:pt x="12" y="104"/>
                  </a:lnTo>
                  <a:lnTo>
                    <a:pt x="14" y="9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9" name="Freeform 422"/>
            <p:cNvSpPr>
              <a:spLocks/>
            </p:cNvSpPr>
            <p:nvPr/>
          </p:nvSpPr>
          <p:spPr bwMode="auto">
            <a:xfrm>
              <a:off x="3896" y="2986"/>
              <a:ext cx="20" cy="130"/>
            </a:xfrm>
            <a:custGeom>
              <a:avLst/>
              <a:gdLst>
                <a:gd name="T0" fmla="*/ 14 w 20"/>
                <a:gd name="T1" fmla="*/ 94 h 130"/>
                <a:gd name="T2" fmla="*/ 14 w 20"/>
                <a:gd name="T3" fmla="*/ 94 h 130"/>
                <a:gd name="T4" fmla="*/ 18 w 20"/>
                <a:gd name="T5" fmla="*/ 88 h 130"/>
                <a:gd name="T6" fmla="*/ 20 w 20"/>
                <a:gd name="T7" fmla="*/ 86 h 130"/>
                <a:gd name="T8" fmla="*/ 20 w 20"/>
                <a:gd name="T9" fmla="*/ 84 h 130"/>
                <a:gd name="T10" fmla="*/ 20 w 20"/>
                <a:gd name="T11" fmla="*/ 84 h 130"/>
                <a:gd name="T12" fmla="*/ 14 w 20"/>
                <a:gd name="T13" fmla="*/ 74 h 130"/>
                <a:gd name="T14" fmla="*/ 14 w 20"/>
                <a:gd name="T15" fmla="*/ 74 h 130"/>
                <a:gd name="T16" fmla="*/ 14 w 20"/>
                <a:gd name="T17" fmla="*/ 62 h 130"/>
                <a:gd name="T18" fmla="*/ 14 w 20"/>
                <a:gd name="T19" fmla="*/ 50 h 130"/>
                <a:gd name="T20" fmla="*/ 14 w 20"/>
                <a:gd name="T21" fmla="*/ 50 h 130"/>
                <a:gd name="T22" fmla="*/ 16 w 20"/>
                <a:gd name="T23" fmla="*/ 48 h 130"/>
                <a:gd name="T24" fmla="*/ 14 w 20"/>
                <a:gd name="T25" fmla="*/ 46 h 130"/>
                <a:gd name="T26" fmla="*/ 12 w 20"/>
                <a:gd name="T27" fmla="*/ 40 h 130"/>
                <a:gd name="T28" fmla="*/ 12 w 20"/>
                <a:gd name="T29" fmla="*/ 40 h 130"/>
                <a:gd name="T30" fmla="*/ 6 w 20"/>
                <a:gd name="T31" fmla="*/ 28 h 130"/>
                <a:gd name="T32" fmla="*/ 6 w 20"/>
                <a:gd name="T33" fmla="*/ 28 h 130"/>
                <a:gd name="T34" fmla="*/ 4 w 20"/>
                <a:gd name="T35" fmla="*/ 14 h 130"/>
                <a:gd name="T36" fmla="*/ 4 w 20"/>
                <a:gd name="T37" fmla="*/ 2 h 130"/>
                <a:gd name="T38" fmla="*/ 4 w 20"/>
                <a:gd name="T39" fmla="*/ 2 h 130"/>
                <a:gd name="T40" fmla="*/ 4 w 20"/>
                <a:gd name="T41" fmla="*/ 0 h 130"/>
                <a:gd name="T42" fmla="*/ 4 w 20"/>
                <a:gd name="T43" fmla="*/ 0 h 130"/>
                <a:gd name="T44" fmla="*/ 4 w 20"/>
                <a:gd name="T45" fmla="*/ 2 h 130"/>
                <a:gd name="T46" fmla="*/ 4 w 20"/>
                <a:gd name="T47" fmla="*/ 2 h 130"/>
                <a:gd name="T48" fmla="*/ 2 w 20"/>
                <a:gd name="T49" fmla="*/ 8 h 130"/>
                <a:gd name="T50" fmla="*/ 0 w 20"/>
                <a:gd name="T51" fmla="*/ 16 h 130"/>
                <a:gd name="T52" fmla="*/ 2 w 20"/>
                <a:gd name="T53" fmla="*/ 30 h 130"/>
                <a:gd name="T54" fmla="*/ 2 w 20"/>
                <a:gd name="T55" fmla="*/ 30 h 130"/>
                <a:gd name="T56" fmla="*/ 6 w 20"/>
                <a:gd name="T57" fmla="*/ 46 h 130"/>
                <a:gd name="T58" fmla="*/ 6 w 20"/>
                <a:gd name="T59" fmla="*/ 46 h 130"/>
                <a:gd name="T60" fmla="*/ 8 w 20"/>
                <a:gd name="T61" fmla="*/ 62 h 130"/>
                <a:gd name="T62" fmla="*/ 8 w 20"/>
                <a:gd name="T63" fmla="*/ 62 h 130"/>
                <a:gd name="T64" fmla="*/ 8 w 20"/>
                <a:gd name="T65" fmla="*/ 72 h 130"/>
                <a:gd name="T66" fmla="*/ 6 w 20"/>
                <a:gd name="T67" fmla="*/ 82 h 130"/>
                <a:gd name="T68" fmla="*/ 6 w 20"/>
                <a:gd name="T69" fmla="*/ 82 h 130"/>
                <a:gd name="T70" fmla="*/ 6 w 20"/>
                <a:gd name="T71" fmla="*/ 88 h 130"/>
                <a:gd name="T72" fmla="*/ 2 w 20"/>
                <a:gd name="T73" fmla="*/ 94 h 130"/>
                <a:gd name="T74" fmla="*/ 2 w 20"/>
                <a:gd name="T75" fmla="*/ 94 h 130"/>
                <a:gd name="T76" fmla="*/ 2 w 20"/>
                <a:gd name="T77" fmla="*/ 104 h 130"/>
                <a:gd name="T78" fmla="*/ 2 w 20"/>
                <a:gd name="T79" fmla="*/ 112 h 130"/>
                <a:gd name="T80" fmla="*/ 8 w 20"/>
                <a:gd name="T81" fmla="*/ 130 h 130"/>
                <a:gd name="T82" fmla="*/ 8 w 20"/>
                <a:gd name="T83" fmla="*/ 130 h 130"/>
                <a:gd name="T84" fmla="*/ 10 w 20"/>
                <a:gd name="T85" fmla="*/ 130 h 130"/>
                <a:gd name="T86" fmla="*/ 12 w 20"/>
                <a:gd name="T87" fmla="*/ 128 h 130"/>
                <a:gd name="T88" fmla="*/ 12 w 20"/>
                <a:gd name="T89" fmla="*/ 124 h 130"/>
                <a:gd name="T90" fmla="*/ 12 w 20"/>
                <a:gd name="T91" fmla="*/ 114 h 130"/>
                <a:gd name="T92" fmla="*/ 12 w 20"/>
                <a:gd name="T93" fmla="*/ 114 h 130"/>
                <a:gd name="T94" fmla="*/ 12 w 20"/>
                <a:gd name="T95" fmla="*/ 104 h 130"/>
                <a:gd name="T96" fmla="*/ 14 w 20"/>
                <a:gd name="T97" fmla="*/ 94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" h="130">
                  <a:moveTo>
                    <a:pt x="14" y="94"/>
                  </a:moveTo>
                  <a:lnTo>
                    <a:pt x="14" y="94"/>
                  </a:lnTo>
                  <a:lnTo>
                    <a:pt x="18" y="88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14" y="74"/>
                  </a:lnTo>
                  <a:lnTo>
                    <a:pt x="14" y="62"/>
                  </a:lnTo>
                  <a:lnTo>
                    <a:pt x="14" y="50"/>
                  </a:lnTo>
                  <a:lnTo>
                    <a:pt x="16" y="48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6" y="28"/>
                  </a:lnTo>
                  <a:lnTo>
                    <a:pt x="4" y="1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30"/>
                  </a:lnTo>
                  <a:lnTo>
                    <a:pt x="6" y="46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2" y="104"/>
                  </a:lnTo>
                  <a:lnTo>
                    <a:pt x="2" y="11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2" y="114"/>
                  </a:lnTo>
                  <a:lnTo>
                    <a:pt x="12" y="104"/>
                  </a:lnTo>
                  <a:lnTo>
                    <a:pt x="14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0" name="Freeform 423"/>
            <p:cNvSpPr>
              <a:spLocks/>
            </p:cNvSpPr>
            <p:nvPr/>
          </p:nvSpPr>
          <p:spPr bwMode="auto">
            <a:xfrm>
              <a:off x="3912" y="3042"/>
              <a:ext cx="12" cy="28"/>
            </a:xfrm>
            <a:custGeom>
              <a:avLst/>
              <a:gdLst>
                <a:gd name="T0" fmla="*/ 2 w 12"/>
                <a:gd name="T1" fmla="*/ 0 h 28"/>
                <a:gd name="T2" fmla="*/ 2 w 12"/>
                <a:gd name="T3" fmla="*/ 0 h 28"/>
                <a:gd name="T4" fmla="*/ 0 w 12"/>
                <a:gd name="T5" fmla="*/ 6 h 28"/>
                <a:gd name="T6" fmla="*/ 2 w 12"/>
                <a:gd name="T7" fmla="*/ 16 h 28"/>
                <a:gd name="T8" fmla="*/ 4 w 12"/>
                <a:gd name="T9" fmla="*/ 24 h 28"/>
                <a:gd name="T10" fmla="*/ 8 w 12"/>
                <a:gd name="T11" fmla="*/ 28 h 28"/>
                <a:gd name="T12" fmla="*/ 8 w 12"/>
                <a:gd name="T13" fmla="*/ 28 h 28"/>
                <a:gd name="T14" fmla="*/ 8 w 12"/>
                <a:gd name="T15" fmla="*/ 28 h 28"/>
                <a:gd name="T16" fmla="*/ 8 w 12"/>
                <a:gd name="T17" fmla="*/ 28 h 28"/>
                <a:gd name="T18" fmla="*/ 10 w 12"/>
                <a:gd name="T19" fmla="*/ 24 h 28"/>
                <a:gd name="T20" fmla="*/ 12 w 12"/>
                <a:gd name="T21" fmla="*/ 18 h 28"/>
                <a:gd name="T22" fmla="*/ 12 w 12"/>
                <a:gd name="T23" fmla="*/ 18 h 28"/>
                <a:gd name="T24" fmla="*/ 10 w 12"/>
                <a:gd name="T25" fmla="*/ 16 h 28"/>
                <a:gd name="T26" fmla="*/ 10 w 12"/>
                <a:gd name="T27" fmla="*/ 16 h 28"/>
                <a:gd name="T28" fmla="*/ 8 w 12"/>
                <a:gd name="T29" fmla="*/ 10 h 28"/>
                <a:gd name="T30" fmla="*/ 8 w 12"/>
                <a:gd name="T31" fmla="*/ 10 h 28"/>
                <a:gd name="T32" fmla="*/ 6 w 12"/>
                <a:gd name="T33" fmla="*/ 4 h 28"/>
                <a:gd name="T34" fmla="*/ 6 w 12"/>
                <a:gd name="T35" fmla="*/ 4 h 28"/>
                <a:gd name="T36" fmla="*/ 4 w 12"/>
                <a:gd name="T37" fmla="*/ 0 h 28"/>
                <a:gd name="T38" fmla="*/ 4 w 12"/>
                <a:gd name="T39" fmla="*/ 0 h 28"/>
                <a:gd name="T40" fmla="*/ 2 w 12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0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1" name="Freeform 424"/>
            <p:cNvSpPr>
              <a:spLocks/>
            </p:cNvSpPr>
            <p:nvPr/>
          </p:nvSpPr>
          <p:spPr bwMode="auto">
            <a:xfrm>
              <a:off x="3912" y="3042"/>
              <a:ext cx="12" cy="28"/>
            </a:xfrm>
            <a:custGeom>
              <a:avLst/>
              <a:gdLst>
                <a:gd name="T0" fmla="*/ 2 w 12"/>
                <a:gd name="T1" fmla="*/ 0 h 28"/>
                <a:gd name="T2" fmla="*/ 2 w 12"/>
                <a:gd name="T3" fmla="*/ 0 h 28"/>
                <a:gd name="T4" fmla="*/ 0 w 12"/>
                <a:gd name="T5" fmla="*/ 6 h 28"/>
                <a:gd name="T6" fmla="*/ 2 w 12"/>
                <a:gd name="T7" fmla="*/ 16 h 28"/>
                <a:gd name="T8" fmla="*/ 4 w 12"/>
                <a:gd name="T9" fmla="*/ 24 h 28"/>
                <a:gd name="T10" fmla="*/ 8 w 12"/>
                <a:gd name="T11" fmla="*/ 28 h 28"/>
                <a:gd name="T12" fmla="*/ 8 w 12"/>
                <a:gd name="T13" fmla="*/ 28 h 28"/>
                <a:gd name="T14" fmla="*/ 8 w 12"/>
                <a:gd name="T15" fmla="*/ 28 h 28"/>
                <a:gd name="T16" fmla="*/ 8 w 12"/>
                <a:gd name="T17" fmla="*/ 28 h 28"/>
                <a:gd name="T18" fmla="*/ 10 w 12"/>
                <a:gd name="T19" fmla="*/ 24 h 28"/>
                <a:gd name="T20" fmla="*/ 12 w 12"/>
                <a:gd name="T21" fmla="*/ 18 h 28"/>
                <a:gd name="T22" fmla="*/ 12 w 12"/>
                <a:gd name="T23" fmla="*/ 18 h 28"/>
                <a:gd name="T24" fmla="*/ 10 w 12"/>
                <a:gd name="T25" fmla="*/ 16 h 28"/>
                <a:gd name="T26" fmla="*/ 10 w 12"/>
                <a:gd name="T27" fmla="*/ 16 h 28"/>
                <a:gd name="T28" fmla="*/ 8 w 12"/>
                <a:gd name="T29" fmla="*/ 10 h 28"/>
                <a:gd name="T30" fmla="*/ 8 w 12"/>
                <a:gd name="T31" fmla="*/ 10 h 28"/>
                <a:gd name="T32" fmla="*/ 6 w 12"/>
                <a:gd name="T33" fmla="*/ 4 h 28"/>
                <a:gd name="T34" fmla="*/ 6 w 12"/>
                <a:gd name="T35" fmla="*/ 4 h 28"/>
                <a:gd name="T36" fmla="*/ 4 w 12"/>
                <a:gd name="T37" fmla="*/ 0 h 28"/>
                <a:gd name="T38" fmla="*/ 4 w 12"/>
                <a:gd name="T39" fmla="*/ 0 h 28"/>
                <a:gd name="T40" fmla="*/ 2 w 12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0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2" name="Freeform 425"/>
            <p:cNvSpPr>
              <a:spLocks/>
            </p:cNvSpPr>
            <p:nvPr/>
          </p:nvSpPr>
          <p:spPr bwMode="auto">
            <a:xfrm>
              <a:off x="3888" y="2914"/>
              <a:ext cx="298" cy="232"/>
            </a:xfrm>
            <a:custGeom>
              <a:avLst/>
              <a:gdLst>
                <a:gd name="T0" fmla="*/ 292 w 298"/>
                <a:gd name="T1" fmla="*/ 54 h 232"/>
                <a:gd name="T2" fmla="*/ 250 w 298"/>
                <a:gd name="T3" fmla="*/ 70 h 232"/>
                <a:gd name="T4" fmla="*/ 228 w 298"/>
                <a:gd name="T5" fmla="*/ 120 h 232"/>
                <a:gd name="T6" fmla="*/ 222 w 298"/>
                <a:gd name="T7" fmla="*/ 138 h 232"/>
                <a:gd name="T8" fmla="*/ 220 w 298"/>
                <a:gd name="T9" fmla="*/ 142 h 232"/>
                <a:gd name="T10" fmla="*/ 200 w 298"/>
                <a:gd name="T11" fmla="*/ 154 h 232"/>
                <a:gd name="T12" fmla="*/ 192 w 298"/>
                <a:gd name="T13" fmla="*/ 190 h 232"/>
                <a:gd name="T14" fmla="*/ 202 w 298"/>
                <a:gd name="T15" fmla="*/ 220 h 232"/>
                <a:gd name="T16" fmla="*/ 186 w 298"/>
                <a:gd name="T17" fmla="*/ 222 h 232"/>
                <a:gd name="T18" fmla="*/ 178 w 298"/>
                <a:gd name="T19" fmla="*/ 208 h 232"/>
                <a:gd name="T20" fmla="*/ 180 w 298"/>
                <a:gd name="T21" fmla="*/ 182 h 232"/>
                <a:gd name="T22" fmla="*/ 178 w 298"/>
                <a:gd name="T23" fmla="*/ 144 h 232"/>
                <a:gd name="T24" fmla="*/ 172 w 298"/>
                <a:gd name="T25" fmla="*/ 180 h 232"/>
                <a:gd name="T26" fmla="*/ 168 w 298"/>
                <a:gd name="T27" fmla="*/ 218 h 232"/>
                <a:gd name="T28" fmla="*/ 170 w 298"/>
                <a:gd name="T29" fmla="*/ 226 h 232"/>
                <a:gd name="T30" fmla="*/ 154 w 298"/>
                <a:gd name="T31" fmla="*/ 218 h 232"/>
                <a:gd name="T32" fmla="*/ 158 w 298"/>
                <a:gd name="T33" fmla="*/ 176 h 232"/>
                <a:gd name="T34" fmla="*/ 168 w 298"/>
                <a:gd name="T35" fmla="*/ 144 h 232"/>
                <a:gd name="T36" fmla="*/ 150 w 298"/>
                <a:gd name="T37" fmla="*/ 146 h 232"/>
                <a:gd name="T38" fmla="*/ 98 w 298"/>
                <a:gd name="T39" fmla="*/ 152 h 232"/>
                <a:gd name="T40" fmla="*/ 80 w 298"/>
                <a:gd name="T41" fmla="*/ 158 h 232"/>
                <a:gd name="T42" fmla="*/ 68 w 298"/>
                <a:gd name="T43" fmla="*/ 172 h 232"/>
                <a:gd name="T44" fmla="*/ 62 w 298"/>
                <a:gd name="T45" fmla="*/ 166 h 232"/>
                <a:gd name="T46" fmla="*/ 54 w 298"/>
                <a:gd name="T47" fmla="*/ 174 h 232"/>
                <a:gd name="T48" fmla="*/ 60 w 298"/>
                <a:gd name="T49" fmla="*/ 154 h 232"/>
                <a:gd name="T50" fmla="*/ 80 w 298"/>
                <a:gd name="T51" fmla="*/ 138 h 232"/>
                <a:gd name="T52" fmla="*/ 76 w 298"/>
                <a:gd name="T53" fmla="*/ 136 h 232"/>
                <a:gd name="T54" fmla="*/ 50 w 298"/>
                <a:gd name="T55" fmla="*/ 170 h 232"/>
                <a:gd name="T56" fmla="*/ 58 w 298"/>
                <a:gd name="T57" fmla="*/ 220 h 232"/>
                <a:gd name="T58" fmla="*/ 54 w 298"/>
                <a:gd name="T59" fmla="*/ 232 h 232"/>
                <a:gd name="T60" fmla="*/ 44 w 298"/>
                <a:gd name="T61" fmla="*/ 222 h 232"/>
                <a:gd name="T62" fmla="*/ 34 w 298"/>
                <a:gd name="T63" fmla="*/ 186 h 232"/>
                <a:gd name="T64" fmla="*/ 38 w 298"/>
                <a:gd name="T65" fmla="*/ 156 h 232"/>
                <a:gd name="T66" fmla="*/ 20 w 298"/>
                <a:gd name="T67" fmla="*/ 102 h 232"/>
                <a:gd name="T68" fmla="*/ 18 w 298"/>
                <a:gd name="T69" fmla="*/ 62 h 232"/>
                <a:gd name="T70" fmla="*/ 12 w 298"/>
                <a:gd name="T71" fmla="*/ 70 h 232"/>
                <a:gd name="T72" fmla="*/ 8 w 298"/>
                <a:gd name="T73" fmla="*/ 86 h 232"/>
                <a:gd name="T74" fmla="*/ 12 w 298"/>
                <a:gd name="T75" fmla="*/ 116 h 232"/>
                <a:gd name="T76" fmla="*/ 12 w 298"/>
                <a:gd name="T77" fmla="*/ 150 h 232"/>
                <a:gd name="T78" fmla="*/ 8 w 298"/>
                <a:gd name="T79" fmla="*/ 168 h 232"/>
                <a:gd name="T80" fmla="*/ 10 w 298"/>
                <a:gd name="T81" fmla="*/ 186 h 232"/>
                <a:gd name="T82" fmla="*/ 16 w 298"/>
                <a:gd name="T83" fmla="*/ 204 h 232"/>
                <a:gd name="T84" fmla="*/ 12 w 298"/>
                <a:gd name="T85" fmla="*/ 204 h 232"/>
                <a:gd name="T86" fmla="*/ 8 w 298"/>
                <a:gd name="T87" fmla="*/ 204 h 232"/>
                <a:gd name="T88" fmla="*/ 6 w 298"/>
                <a:gd name="T89" fmla="*/ 204 h 232"/>
                <a:gd name="T90" fmla="*/ 2 w 298"/>
                <a:gd name="T91" fmla="*/ 198 h 232"/>
                <a:gd name="T92" fmla="*/ 2 w 298"/>
                <a:gd name="T93" fmla="*/ 168 h 232"/>
                <a:gd name="T94" fmla="*/ 6 w 298"/>
                <a:gd name="T95" fmla="*/ 116 h 232"/>
                <a:gd name="T96" fmla="*/ 6 w 298"/>
                <a:gd name="T97" fmla="*/ 66 h 232"/>
                <a:gd name="T98" fmla="*/ 42 w 298"/>
                <a:gd name="T99" fmla="*/ 48 h 232"/>
                <a:gd name="T100" fmla="*/ 112 w 298"/>
                <a:gd name="T101" fmla="*/ 52 h 232"/>
                <a:gd name="T102" fmla="*/ 174 w 298"/>
                <a:gd name="T103" fmla="*/ 46 h 232"/>
                <a:gd name="T104" fmla="*/ 218 w 298"/>
                <a:gd name="T105" fmla="*/ 42 h 232"/>
                <a:gd name="T106" fmla="*/ 232 w 298"/>
                <a:gd name="T107" fmla="*/ 30 h 232"/>
                <a:gd name="T108" fmla="*/ 230 w 298"/>
                <a:gd name="T109" fmla="*/ 26 h 232"/>
                <a:gd name="T110" fmla="*/ 242 w 298"/>
                <a:gd name="T111" fmla="*/ 22 h 232"/>
                <a:gd name="T112" fmla="*/ 240 w 298"/>
                <a:gd name="T113" fmla="*/ 12 h 232"/>
                <a:gd name="T114" fmla="*/ 248 w 298"/>
                <a:gd name="T115" fmla="*/ 16 h 232"/>
                <a:gd name="T116" fmla="*/ 256 w 298"/>
                <a:gd name="T117" fmla="*/ 10 h 232"/>
                <a:gd name="T118" fmla="*/ 268 w 298"/>
                <a:gd name="T119" fmla="*/ 2 h 232"/>
                <a:gd name="T120" fmla="*/ 260 w 298"/>
                <a:gd name="T121" fmla="*/ 18 h 232"/>
                <a:gd name="T122" fmla="*/ 266 w 298"/>
                <a:gd name="T123" fmla="*/ 22 h 232"/>
                <a:gd name="T124" fmla="*/ 296 w 298"/>
                <a:gd name="T125" fmla="*/ 40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8" h="232">
                  <a:moveTo>
                    <a:pt x="298" y="46"/>
                  </a:moveTo>
                  <a:lnTo>
                    <a:pt x="298" y="46"/>
                  </a:lnTo>
                  <a:lnTo>
                    <a:pt x="296" y="52"/>
                  </a:lnTo>
                  <a:lnTo>
                    <a:pt x="294" y="52"/>
                  </a:lnTo>
                  <a:lnTo>
                    <a:pt x="292" y="54"/>
                  </a:lnTo>
                  <a:lnTo>
                    <a:pt x="288" y="56"/>
                  </a:lnTo>
                  <a:lnTo>
                    <a:pt x="282" y="56"/>
                  </a:lnTo>
                  <a:lnTo>
                    <a:pt x="268" y="60"/>
                  </a:lnTo>
                  <a:lnTo>
                    <a:pt x="254" y="66"/>
                  </a:lnTo>
                  <a:lnTo>
                    <a:pt x="252" y="70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42" y="80"/>
                  </a:lnTo>
                  <a:lnTo>
                    <a:pt x="238" y="88"/>
                  </a:lnTo>
                  <a:lnTo>
                    <a:pt x="230" y="108"/>
                  </a:lnTo>
                  <a:lnTo>
                    <a:pt x="228" y="120"/>
                  </a:lnTo>
                  <a:lnTo>
                    <a:pt x="228" y="122"/>
                  </a:lnTo>
                  <a:lnTo>
                    <a:pt x="226" y="130"/>
                  </a:lnTo>
                  <a:lnTo>
                    <a:pt x="224" y="132"/>
                  </a:lnTo>
                  <a:lnTo>
                    <a:pt x="222" y="138"/>
                  </a:lnTo>
                  <a:lnTo>
                    <a:pt x="220" y="140"/>
                  </a:lnTo>
                  <a:lnTo>
                    <a:pt x="220" y="142"/>
                  </a:lnTo>
                  <a:lnTo>
                    <a:pt x="218" y="142"/>
                  </a:lnTo>
                  <a:lnTo>
                    <a:pt x="214" y="148"/>
                  </a:lnTo>
                  <a:lnTo>
                    <a:pt x="206" y="150"/>
                  </a:lnTo>
                  <a:lnTo>
                    <a:pt x="202" y="152"/>
                  </a:lnTo>
                  <a:lnTo>
                    <a:pt x="200" y="154"/>
                  </a:lnTo>
                  <a:lnTo>
                    <a:pt x="198" y="158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4" y="178"/>
                  </a:lnTo>
                  <a:lnTo>
                    <a:pt x="192" y="190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94" y="208"/>
                  </a:lnTo>
                  <a:lnTo>
                    <a:pt x="198" y="214"/>
                  </a:lnTo>
                  <a:lnTo>
                    <a:pt x="202" y="218"/>
                  </a:lnTo>
                  <a:lnTo>
                    <a:pt x="202" y="220"/>
                  </a:lnTo>
                  <a:lnTo>
                    <a:pt x="200" y="222"/>
                  </a:lnTo>
                  <a:lnTo>
                    <a:pt x="198" y="222"/>
                  </a:lnTo>
                  <a:lnTo>
                    <a:pt x="190" y="222"/>
                  </a:lnTo>
                  <a:lnTo>
                    <a:pt x="186" y="222"/>
                  </a:lnTo>
                  <a:lnTo>
                    <a:pt x="184" y="222"/>
                  </a:lnTo>
                  <a:lnTo>
                    <a:pt x="184" y="218"/>
                  </a:lnTo>
                  <a:lnTo>
                    <a:pt x="184" y="212"/>
                  </a:lnTo>
                  <a:lnTo>
                    <a:pt x="182" y="210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8" y="204"/>
                  </a:lnTo>
                  <a:lnTo>
                    <a:pt x="178" y="196"/>
                  </a:lnTo>
                  <a:lnTo>
                    <a:pt x="178" y="186"/>
                  </a:lnTo>
                  <a:lnTo>
                    <a:pt x="180" y="182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80" y="152"/>
                  </a:lnTo>
                  <a:lnTo>
                    <a:pt x="178" y="146"/>
                  </a:lnTo>
                  <a:lnTo>
                    <a:pt x="178" y="144"/>
                  </a:lnTo>
                  <a:lnTo>
                    <a:pt x="176" y="140"/>
                  </a:lnTo>
                  <a:lnTo>
                    <a:pt x="176" y="142"/>
                  </a:lnTo>
                  <a:lnTo>
                    <a:pt x="176" y="146"/>
                  </a:lnTo>
                  <a:lnTo>
                    <a:pt x="178" y="150"/>
                  </a:lnTo>
                  <a:lnTo>
                    <a:pt x="178" y="158"/>
                  </a:lnTo>
                  <a:lnTo>
                    <a:pt x="178" y="166"/>
                  </a:lnTo>
                  <a:lnTo>
                    <a:pt x="172" y="180"/>
                  </a:lnTo>
                  <a:lnTo>
                    <a:pt x="168" y="192"/>
                  </a:lnTo>
                  <a:lnTo>
                    <a:pt x="166" y="206"/>
                  </a:lnTo>
                  <a:lnTo>
                    <a:pt x="166" y="212"/>
                  </a:lnTo>
                  <a:lnTo>
                    <a:pt x="166" y="214"/>
                  </a:lnTo>
                  <a:lnTo>
                    <a:pt x="168" y="218"/>
                  </a:lnTo>
                  <a:lnTo>
                    <a:pt x="172" y="220"/>
                  </a:lnTo>
                  <a:lnTo>
                    <a:pt x="174" y="224"/>
                  </a:lnTo>
                  <a:lnTo>
                    <a:pt x="172" y="226"/>
                  </a:lnTo>
                  <a:lnTo>
                    <a:pt x="170" y="226"/>
                  </a:lnTo>
                  <a:lnTo>
                    <a:pt x="162" y="226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18"/>
                  </a:lnTo>
                  <a:lnTo>
                    <a:pt x="154" y="218"/>
                  </a:lnTo>
                  <a:lnTo>
                    <a:pt x="152" y="216"/>
                  </a:lnTo>
                  <a:lnTo>
                    <a:pt x="152" y="208"/>
                  </a:lnTo>
                  <a:lnTo>
                    <a:pt x="152" y="202"/>
                  </a:lnTo>
                  <a:lnTo>
                    <a:pt x="158" y="182"/>
                  </a:lnTo>
                  <a:lnTo>
                    <a:pt x="158" y="176"/>
                  </a:lnTo>
                  <a:lnTo>
                    <a:pt x="158" y="170"/>
                  </a:lnTo>
                  <a:lnTo>
                    <a:pt x="160" y="152"/>
                  </a:lnTo>
                  <a:lnTo>
                    <a:pt x="160" y="146"/>
                  </a:lnTo>
                  <a:lnTo>
                    <a:pt x="166" y="144"/>
                  </a:lnTo>
                  <a:lnTo>
                    <a:pt x="168" y="144"/>
                  </a:lnTo>
                  <a:lnTo>
                    <a:pt x="170" y="144"/>
                  </a:lnTo>
                  <a:lnTo>
                    <a:pt x="168" y="144"/>
                  </a:lnTo>
                  <a:lnTo>
                    <a:pt x="166" y="144"/>
                  </a:lnTo>
                  <a:lnTo>
                    <a:pt x="158" y="144"/>
                  </a:lnTo>
                  <a:lnTo>
                    <a:pt x="150" y="146"/>
                  </a:lnTo>
                  <a:lnTo>
                    <a:pt x="140" y="146"/>
                  </a:lnTo>
                  <a:lnTo>
                    <a:pt x="136" y="148"/>
                  </a:lnTo>
                  <a:lnTo>
                    <a:pt x="124" y="150"/>
                  </a:lnTo>
                  <a:lnTo>
                    <a:pt x="112" y="152"/>
                  </a:lnTo>
                  <a:lnTo>
                    <a:pt x="9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4" y="154"/>
                  </a:lnTo>
                  <a:lnTo>
                    <a:pt x="80" y="158"/>
                  </a:lnTo>
                  <a:lnTo>
                    <a:pt x="78" y="160"/>
                  </a:lnTo>
                  <a:lnTo>
                    <a:pt x="68" y="164"/>
                  </a:lnTo>
                  <a:lnTo>
                    <a:pt x="68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2" y="170"/>
                  </a:lnTo>
                  <a:lnTo>
                    <a:pt x="62" y="166"/>
                  </a:lnTo>
                  <a:lnTo>
                    <a:pt x="56" y="166"/>
                  </a:lnTo>
                  <a:lnTo>
                    <a:pt x="56" y="168"/>
                  </a:lnTo>
                  <a:lnTo>
                    <a:pt x="54" y="174"/>
                  </a:lnTo>
                  <a:lnTo>
                    <a:pt x="52" y="174"/>
                  </a:lnTo>
                  <a:lnTo>
                    <a:pt x="52" y="168"/>
                  </a:lnTo>
                  <a:lnTo>
                    <a:pt x="54" y="166"/>
                  </a:lnTo>
                  <a:lnTo>
                    <a:pt x="60" y="154"/>
                  </a:lnTo>
                  <a:lnTo>
                    <a:pt x="68" y="142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6" y="138"/>
                  </a:lnTo>
                  <a:lnTo>
                    <a:pt x="80" y="138"/>
                  </a:lnTo>
                  <a:lnTo>
                    <a:pt x="84" y="140"/>
                  </a:lnTo>
                  <a:lnTo>
                    <a:pt x="88" y="142"/>
                  </a:lnTo>
                  <a:lnTo>
                    <a:pt x="90" y="140"/>
                  </a:lnTo>
                  <a:lnTo>
                    <a:pt x="84" y="138"/>
                  </a:lnTo>
                  <a:lnTo>
                    <a:pt x="76" y="136"/>
                  </a:lnTo>
                  <a:lnTo>
                    <a:pt x="70" y="136"/>
                  </a:lnTo>
                  <a:lnTo>
                    <a:pt x="68" y="138"/>
                  </a:lnTo>
                  <a:lnTo>
                    <a:pt x="64" y="140"/>
                  </a:lnTo>
                  <a:lnTo>
                    <a:pt x="58" y="152"/>
                  </a:lnTo>
                  <a:lnTo>
                    <a:pt x="50" y="166"/>
                  </a:lnTo>
                  <a:lnTo>
                    <a:pt x="50" y="170"/>
                  </a:lnTo>
                  <a:lnTo>
                    <a:pt x="48" y="174"/>
                  </a:lnTo>
                  <a:lnTo>
                    <a:pt x="50" y="182"/>
                  </a:lnTo>
                  <a:lnTo>
                    <a:pt x="52" y="194"/>
                  </a:lnTo>
                  <a:lnTo>
                    <a:pt x="54" y="206"/>
                  </a:lnTo>
                  <a:lnTo>
                    <a:pt x="58" y="220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66" y="232"/>
                  </a:lnTo>
                  <a:lnTo>
                    <a:pt x="62" y="232"/>
                  </a:lnTo>
                  <a:lnTo>
                    <a:pt x="58" y="232"/>
                  </a:lnTo>
                  <a:lnTo>
                    <a:pt x="54" y="232"/>
                  </a:lnTo>
                  <a:lnTo>
                    <a:pt x="50" y="230"/>
                  </a:lnTo>
                  <a:lnTo>
                    <a:pt x="48" y="228"/>
                  </a:lnTo>
                  <a:lnTo>
                    <a:pt x="48" y="226"/>
                  </a:lnTo>
                  <a:lnTo>
                    <a:pt x="46" y="224"/>
                  </a:lnTo>
                  <a:lnTo>
                    <a:pt x="44" y="222"/>
                  </a:lnTo>
                  <a:lnTo>
                    <a:pt x="44" y="220"/>
                  </a:lnTo>
                  <a:lnTo>
                    <a:pt x="42" y="218"/>
                  </a:lnTo>
                  <a:lnTo>
                    <a:pt x="42" y="212"/>
                  </a:lnTo>
                  <a:lnTo>
                    <a:pt x="40" y="202"/>
                  </a:lnTo>
                  <a:lnTo>
                    <a:pt x="36" y="192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4" y="166"/>
                  </a:lnTo>
                  <a:lnTo>
                    <a:pt x="36" y="158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36" y="140"/>
                  </a:lnTo>
                  <a:lnTo>
                    <a:pt x="34" y="134"/>
                  </a:lnTo>
                  <a:lnTo>
                    <a:pt x="26" y="118"/>
                  </a:lnTo>
                  <a:lnTo>
                    <a:pt x="20" y="102"/>
                  </a:lnTo>
                  <a:lnTo>
                    <a:pt x="18" y="94"/>
                  </a:lnTo>
                  <a:lnTo>
                    <a:pt x="16" y="86"/>
                  </a:lnTo>
                  <a:lnTo>
                    <a:pt x="14" y="76"/>
                  </a:lnTo>
                  <a:lnTo>
                    <a:pt x="16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4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4"/>
                  </a:lnTo>
                  <a:lnTo>
                    <a:pt x="8" y="102"/>
                  </a:lnTo>
                  <a:lnTo>
                    <a:pt x="8" y="108"/>
                  </a:lnTo>
                  <a:lnTo>
                    <a:pt x="10" y="110"/>
                  </a:lnTo>
                  <a:lnTo>
                    <a:pt x="12" y="116"/>
                  </a:lnTo>
                  <a:lnTo>
                    <a:pt x="12" y="128"/>
                  </a:lnTo>
                  <a:lnTo>
                    <a:pt x="14" y="13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8"/>
                  </a:lnTo>
                  <a:lnTo>
                    <a:pt x="8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8" y="180"/>
                  </a:lnTo>
                  <a:lnTo>
                    <a:pt x="8" y="184"/>
                  </a:lnTo>
                  <a:lnTo>
                    <a:pt x="10" y="186"/>
                  </a:lnTo>
                  <a:lnTo>
                    <a:pt x="12" y="190"/>
                  </a:lnTo>
                  <a:lnTo>
                    <a:pt x="12" y="192"/>
                  </a:lnTo>
                  <a:lnTo>
                    <a:pt x="14" y="196"/>
                  </a:lnTo>
                  <a:lnTo>
                    <a:pt x="16" y="204"/>
                  </a:lnTo>
                  <a:lnTo>
                    <a:pt x="14" y="212"/>
                  </a:lnTo>
                  <a:lnTo>
                    <a:pt x="12" y="208"/>
                  </a:lnTo>
                  <a:lnTo>
                    <a:pt x="12" y="204"/>
                  </a:lnTo>
                  <a:lnTo>
                    <a:pt x="10" y="206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8" y="208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2" y="208"/>
                  </a:lnTo>
                  <a:lnTo>
                    <a:pt x="2" y="202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58"/>
                  </a:lnTo>
                  <a:lnTo>
                    <a:pt x="4" y="154"/>
                  </a:lnTo>
                  <a:lnTo>
                    <a:pt x="6" y="134"/>
                  </a:lnTo>
                  <a:lnTo>
                    <a:pt x="6" y="116"/>
                  </a:lnTo>
                  <a:lnTo>
                    <a:pt x="4" y="110"/>
                  </a:lnTo>
                  <a:lnTo>
                    <a:pt x="4" y="102"/>
                  </a:lnTo>
                  <a:lnTo>
                    <a:pt x="2" y="100"/>
                  </a:lnTo>
                  <a:lnTo>
                    <a:pt x="2" y="84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12" y="5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42" y="48"/>
                  </a:lnTo>
                  <a:lnTo>
                    <a:pt x="60" y="48"/>
                  </a:lnTo>
                  <a:lnTo>
                    <a:pt x="64" y="48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112" y="52"/>
                  </a:lnTo>
                  <a:lnTo>
                    <a:pt x="126" y="52"/>
                  </a:lnTo>
                  <a:lnTo>
                    <a:pt x="142" y="50"/>
                  </a:lnTo>
                  <a:lnTo>
                    <a:pt x="150" y="50"/>
                  </a:lnTo>
                  <a:lnTo>
                    <a:pt x="168" y="48"/>
                  </a:lnTo>
                  <a:lnTo>
                    <a:pt x="174" y="46"/>
                  </a:lnTo>
                  <a:lnTo>
                    <a:pt x="192" y="46"/>
                  </a:lnTo>
                  <a:lnTo>
                    <a:pt x="202" y="46"/>
                  </a:lnTo>
                  <a:lnTo>
                    <a:pt x="208" y="44"/>
                  </a:lnTo>
                  <a:lnTo>
                    <a:pt x="214" y="42"/>
                  </a:lnTo>
                  <a:lnTo>
                    <a:pt x="218" y="42"/>
                  </a:lnTo>
                  <a:lnTo>
                    <a:pt x="226" y="38"/>
                  </a:lnTo>
                  <a:lnTo>
                    <a:pt x="228" y="38"/>
                  </a:lnTo>
                  <a:lnTo>
                    <a:pt x="238" y="32"/>
                  </a:lnTo>
                  <a:lnTo>
                    <a:pt x="232" y="30"/>
                  </a:lnTo>
                  <a:lnTo>
                    <a:pt x="226" y="30"/>
                  </a:lnTo>
                  <a:lnTo>
                    <a:pt x="226" y="28"/>
                  </a:lnTo>
                  <a:lnTo>
                    <a:pt x="230" y="26"/>
                  </a:lnTo>
                  <a:lnTo>
                    <a:pt x="236" y="24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6" y="28"/>
                  </a:lnTo>
                  <a:lnTo>
                    <a:pt x="248" y="26"/>
                  </a:lnTo>
                  <a:lnTo>
                    <a:pt x="242" y="22"/>
                  </a:lnTo>
                  <a:lnTo>
                    <a:pt x="240" y="22"/>
                  </a:lnTo>
                  <a:lnTo>
                    <a:pt x="240" y="20"/>
                  </a:lnTo>
                  <a:lnTo>
                    <a:pt x="238" y="18"/>
                  </a:lnTo>
                  <a:lnTo>
                    <a:pt x="238" y="14"/>
                  </a:lnTo>
                  <a:lnTo>
                    <a:pt x="240" y="12"/>
                  </a:lnTo>
                  <a:lnTo>
                    <a:pt x="246" y="6"/>
                  </a:lnTo>
                  <a:lnTo>
                    <a:pt x="250" y="2"/>
                  </a:lnTo>
                  <a:lnTo>
                    <a:pt x="250" y="6"/>
                  </a:lnTo>
                  <a:lnTo>
                    <a:pt x="248" y="10"/>
                  </a:lnTo>
                  <a:lnTo>
                    <a:pt x="248" y="16"/>
                  </a:lnTo>
                  <a:lnTo>
                    <a:pt x="250" y="18"/>
                  </a:lnTo>
                  <a:lnTo>
                    <a:pt x="252" y="20"/>
                  </a:lnTo>
                  <a:lnTo>
                    <a:pt x="254" y="18"/>
                  </a:lnTo>
                  <a:lnTo>
                    <a:pt x="254" y="16"/>
                  </a:lnTo>
                  <a:lnTo>
                    <a:pt x="256" y="10"/>
                  </a:lnTo>
                  <a:lnTo>
                    <a:pt x="260" y="6"/>
                  </a:lnTo>
                  <a:lnTo>
                    <a:pt x="264" y="4"/>
                  </a:lnTo>
                  <a:lnTo>
                    <a:pt x="266" y="0"/>
                  </a:lnTo>
                  <a:lnTo>
                    <a:pt x="268" y="2"/>
                  </a:lnTo>
                  <a:lnTo>
                    <a:pt x="268" y="6"/>
                  </a:lnTo>
                  <a:lnTo>
                    <a:pt x="266" y="8"/>
                  </a:lnTo>
                  <a:lnTo>
                    <a:pt x="262" y="12"/>
                  </a:lnTo>
                  <a:lnTo>
                    <a:pt x="262" y="14"/>
                  </a:lnTo>
                  <a:lnTo>
                    <a:pt x="260" y="18"/>
                  </a:lnTo>
                  <a:lnTo>
                    <a:pt x="258" y="20"/>
                  </a:lnTo>
                  <a:lnTo>
                    <a:pt x="258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6" y="22"/>
                  </a:lnTo>
                  <a:lnTo>
                    <a:pt x="272" y="26"/>
                  </a:lnTo>
                  <a:lnTo>
                    <a:pt x="278" y="32"/>
                  </a:lnTo>
                  <a:lnTo>
                    <a:pt x="280" y="36"/>
                  </a:lnTo>
                  <a:lnTo>
                    <a:pt x="284" y="38"/>
                  </a:lnTo>
                  <a:lnTo>
                    <a:pt x="290" y="40"/>
                  </a:lnTo>
                  <a:lnTo>
                    <a:pt x="296" y="40"/>
                  </a:lnTo>
                  <a:lnTo>
                    <a:pt x="296" y="42"/>
                  </a:lnTo>
                  <a:lnTo>
                    <a:pt x="298" y="42"/>
                  </a:lnTo>
                  <a:lnTo>
                    <a:pt x="298" y="46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3" name="Freeform 426"/>
            <p:cNvSpPr>
              <a:spLocks/>
            </p:cNvSpPr>
            <p:nvPr/>
          </p:nvSpPr>
          <p:spPr bwMode="auto">
            <a:xfrm>
              <a:off x="3888" y="2914"/>
              <a:ext cx="298" cy="232"/>
            </a:xfrm>
            <a:custGeom>
              <a:avLst/>
              <a:gdLst>
                <a:gd name="T0" fmla="*/ 292 w 298"/>
                <a:gd name="T1" fmla="*/ 54 h 232"/>
                <a:gd name="T2" fmla="*/ 250 w 298"/>
                <a:gd name="T3" fmla="*/ 70 h 232"/>
                <a:gd name="T4" fmla="*/ 228 w 298"/>
                <a:gd name="T5" fmla="*/ 120 h 232"/>
                <a:gd name="T6" fmla="*/ 222 w 298"/>
                <a:gd name="T7" fmla="*/ 138 h 232"/>
                <a:gd name="T8" fmla="*/ 220 w 298"/>
                <a:gd name="T9" fmla="*/ 142 h 232"/>
                <a:gd name="T10" fmla="*/ 200 w 298"/>
                <a:gd name="T11" fmla="*/ 154 h 232"/>
                <a:gd name="T12" fmla="*/ 192 w 298"/>
                <a:gd name="T13" fmla="*/ 190 h 232"/>
                <a:gd name="T14" fmla="*/ 202 w 298"/>
                <a:gd name="T15" fmla="*/ 220 h 232"/>
                <a:gd name="T16" fmla="*/ 186 w 298"/>
                <a:gd name="T17" fmla="*/ 222 h 232"/>
                <a:gd name="T18" fmla="*/ 178 w 298"/>
                <a:gd name="T19" fmla="*/ 208 h 232"/>
                <a:gd name="T20" fmla="*/ 180 w 298"/>
                <a:gd name="T21" fmla="*/ 182 h 232"/>
                <a:gd name="T22" fmla="*/ 178 w 298"/>
                <a:gd name="T23" fmla="*/ 144 h 232"/>
                <a:gd name="T24" fmla="*/ 172 w 298"/>
                <a:gd name="T25" fmla="*/ 180 h 232"/>
                <a:gd name="T26" fmla="*/ 168 w 298"/>
                <a:gd name="T27" fmla="*/ 218 h 232"/>
                <a:gd name="T28" fmla="*/ 170 w 298"/>
                <a:gd name="T29" fmla="*/ 226 h 232"/>
                <a:gd name="T30" fmla="*/ 154 w 298"/>
                <a:gd name="T31" fmla="*/ 218 h 232"/>
                <a:gd name="T32" fmla="*/ 158 w 298"/>
                <a:gd name="T33" fmla="*/ 176 h 232"/>
                <a:gd name="T34" fmla="*/ 168 w 298"/>
                <a:gd name="T35" fmla="*/ 144 h 232"/>
                <a:gd name="T36" fmla="*/ 150 w 298"/>
                <a:gd name="T37" fmla="*/ 146 h 232"/>
                <a:gd name="T38" fmla="*/ 98 w 298"/>
                <a:gd name="T39" fmla="*/ 152 h 232"/>
                <a:gd name="T40" fmla="*/ 80 w 298"/>
                <a:gd name="T41" fmla="*/ 158 h 232"/>
                <a:gd name="T42" fmla="*/ 68 w 298"/>
                <a:gd name="T43" fmla="*/ 172 h 232"/>
                <a:gd name="T44" fmla="*/ 62 w 298"/>
                <a:gd name="T45" fmla="*/ 166 h 232"/>
                <a:gd name="T46" fmla="*/ 54 w 298"/>
                <a:gd name="T47" fmla="*/ 174 h 232"/>
                <a:gd name="T48" fmla="*/ 60 w 298"/>
                <a:gd name="T49" fmla="*/ 154 h 232"/>
                <a:gd name="T50" fmla="*/ 80 w 298"/>
                <a:gd name="T51" fmla="*/ 138 h 232"/>
                <a:gd name="T52" fmla="*/ 76 w 298"/>
                <a:gd name="T53" fmla="*/ 136 h 232"/>
                <a:gd name="T54" fmla="*/ 50 w 298"/>
                <a:gd name="T55" fmla="*/ 170 h 232"/>
                <a:gd name="T56" fmla="*/ 58 w 298"/>
                <a:gd name="T57" fmla="*/ 220 h 232"/>
                <a:gd name="T58" fmla="*/ 54 w 298"/>
                <a:gd name="T59" fmla="*/ 232 h 232"/>
                <a:gd name="T60" fmla="*/ 44 w 298"/>
                <a:gd name="T61" fmla="*/ 222 h 232"/>
                <a:gd name="T62" fmla="*/ 34 w 298"/>
                <a:gd name="T63" fmla="*/ 186 h 232"/>
                <a:gd name="T64" fmla="*/ 38 w 298"/>
                <a:gd name="T65" fmla="*/ 156 h 232"/>
                <a:gd name="T66" fmla="*/ 20 w 298"/>
                <a:gd name="T67" fmla="*/ 102 h 232"/>
                <a:gd name="T68" fmla="*/ 18 w 298"/>
                <a:gd name="T69" fmla="*/ 62 h 232"/>
                <a:gd name="T70" fmla="*/ 12 w 298"/>
                <a:gd name="T71" fmla="*/ 70 h 232"/>
                <a:gd name="T72" fmla="*/ 8 w 298"/>
                <a:gd name="T73" fmla="*/ 86 h 232"/>
                <a:gd name="T74" fmla="*/ 12 w 298"/>
                <a:gd name="T75" fmla="*/ 116 h 232"/>
                <a:gd name="T76" fmla="*/ 12 w 298"/>
                <a:gd name="T77" fmla="*/ 150 h 232"/>
                <a:gd name="T78" fmla="*/ 8 w 298"/>
                <a:gd name="T79" fmla="*/ 168 h 232"/>
                <a:gd name="T80" fmla="*/ 10 w 298"/>
                <a:gd name="T81" fmla="*/ 186 h 232"/>
                <a:gd name="T82" fmla="*/ 16 w 298"/>
                <a:gd name="T83" fmla="*/ 204 h 232"/>
                <a:gd name="T84" fmla="*/ 12 w 298"/>
                <a:gd name="T85" fmla="*/ 204 h 232"/>
                <a:gd name="T86" fmla="*/ 8 w 298"/>
                <a:gd name="T87" fmla="*/ 204 h 232"/>
                <a:gd name="T88" fmla="*/ 6 w 298"/>
                <a:gd name="T89" fmla="*/ 204 h 232"/>
                <a:gd name="T90" fmla="*/ 2 w 298"/>
                <a:gd name="T91" fmla="*/ 198 h 232"/>
                <a:gd name="T92" fmla="*/ 2 w 298"/>
                <a:gd name="T93" fmla="*/ 168 h 232"/>
                <a:gd name="T94" fmla="*/ 6 w 298"/>
                <a:gd name="T95" fmla="*/ 116 h 232"/>
                <a:gd name="T96" fmla="*/ 6 w 298"/>
                <a:gd name="T97" fmla="*/ 66 h 232"/>
                <a:gd name="T98" fmla="*/ 42 w 298"/>
                <a:gd name="T99" fmla="*/ 48 h 232"/>
                <a:gd name="T100" fmla="*/ 112 w 298"/>
                <a:gd name="T101" fmla="*/ 52 h 232"/>
                <a:gd name="T102" fmla="*/ 174 w 298"/>
                <a:gd name="T103" fmla="*/ 46 h 232"/>
                <a:gd name="T104" fmla="*/ 218 w 298"/>
                <a:gd name="T105" fmla="*/ 42 h 232"/>
                <a:gd name="T106" fmla="*/ 232 w 298"/>
                <a:gd name="T107" fmla="*/ 30 h 232"/>
                <a:gd name="T108" fmla="*/ 230 w 298"/>
                <a:gd name="T109" fmla="*/ 26 h 232"/>
                <a:gd name="T110" fmla="*/ 242 w 298"/>
                <a:gd name="T111" fmla="*/ 22 h 232"/>
                <a:gd name="T112" fmla="*/ 240 w 298"/>
                <a:gd name="T113" fmla="*/ 12 h 232"/>
                <a:gd name="T114" fmla="*/ 248 w 298"/>
                <a:gd name="T115" fmla="*/ 16 h 232"/>
                <a:gd name="T116" fmla="*/ 256 w 298"/>
                <a:gd name="T117" fmla="*/ 10 h 232"/>
                <a:gd name="T118" fmla="*/ 268 w 298"/>
                <a:gd name="T119" fmla="*/ 2 h 232"/>
                <a:gd name="T120" fmla="*/ 260 w 298"/>
                <a:gd name="T121" fmla="*/ 18 h 232"/>
                <a:gd name="T122" fmla="*/ 266 w 298"/>
                <a:gd name="T123" fmla="*/ 22 h 232"/>
                <a:gd name="T124" fmla="*/ 296 w 298"/>
                <a:gd name="T125" fmla="*/ 40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8" h="232">
                  <a:moveTo>
                    <a:pt x="298" y="46"/>
                  </a:moveTo>
                  <a:lnTo>
                    <a:pt x="298" y="46"/>
                  </a:lnTo>
                  <a:lnTo>
                    <a:pt x="296" y="52"/>
                  </a:lnTo>
                  <a:lnTo>
                    <a:pt x="294" y="52"/>
                  </a:lnTo>
                  <a:lnTo>
                    <a:pt x="292" y="54"/>
                  </a:lnTo>
                  <a:lnTo>
                    <a:pt x="288" y="56"/>
                  </a:lnTo>
                  <a:lnTo>
                    <a:pt x="282" y="56"/>
                  </a:lnTo>
                  <a:lnTo>
                    <a:pt x="268" y="60"/>
                  </a:lnTo>
                  <a:lnTo>
                    <a:pt x="254" y="66"/>
                  </a:lnTo>
                  <a:lnTo>
                    <a:pt x="252" y="70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42" y="80"/>
                  </a:lnTo>
                  <a:lnTo>
                    <a:pt x="238" y="88"/>
                  </a:lnTo>
                  <a:lnTo>
                    <a:pt x="230" y="108"/>
                  </a:lnTo>
                  <a:lnTo>
                    <a:pt x="228" y="120"/>
                  </a:lnTo>
                  <a:lnTo>
                    <a:pt x="228" y="122"/>
                  </a:lnTo>
                  <a:lnTo>
                    <a:pt x="226" y="130"/>
                  </a:lnTo>
                  <a:lnTo>
                    <a:pt x="224" y="132"/>
                  </a:lnTo>
                  <a:lnTo>
                    <a:pt x="222" y="138"/>
                  </a:lnTo>
                  <a:lnTo>
                    <a:pt x="220" y="140"/>
                  </a:lnTo>
                  <a:lnTo>
                    <a:pt x="220" y="142"/>
                  </a:lnTo>
                  <a:lnTo>
                    <a:pt x="218" y="142"/>
                  </a:lnTo>
                  <a:lnTo>
                    <a:pt x="214" y="148"/>
                  </a:lnTo>
                  <a:lnTo>
                    <a:pt x="206" y="150"/>
                  </a:lnTo>
                  <a:lnTo>
                    <a:pt x="202" y="152"/>
                  </a:lnTo>
                  <a:lnTo>
                    <a:pt x="200" y="154"/>
                  </a:lnTo>
                  <a:lnTo>
                    <a:pt x="198" y="158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4" y="178"/>
                  </a:lnTo>
                  <a:lnTo>
                    <a:pt x="192" y="190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94" y="208"/>
                  </a:lnTo>
                  <a:lnTo>
                    <a:pt x="198" y="214"/>
                  </a:lnTo>
                  <a:lnTo>
                    <a:pt x="202" y="218"/>
                  </a:lnTo>
                  <a:lnTo>
                    <a:pt x="202" y="220"/>
                  </a:lnTo>
                  <a:lnTo>
                    <a:pt x="200" y="222"/>
                  </a:lnTo>
                  <a:lnTo>
                    <a:pt x="198" y="222"/>
                  </a:lnTo>
                  <a:lnTo>
                    <a:pt x="190" y="222"/>
                  </a:lnTo>
                  <a:lnTo>
                    <a:pt x="186" y="222"/>
                  </a:lnTo>
                  <a:lnTo>
                    <a:pt x="184" y="222"/>
                  </a:lnTo>
                  <a:lnTo>
                    <a:pt x="184" y="218"/>
                  </a:lnTo>
                  <a:lnTo>
                    <a:pt x="184" y="212"/>
                  </a:lnTo>
                  <a:lnTo>
                    <a:pt x="182" y="210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8" y="204"/>
                  </a:lnTo>
                  <a:lnTo>
                    <a:pt x="178" y="196"/>
                  </a:lnTo>
                  <a:lnTo>
                    <a:pt x="178" y="186"/>
                  </a:lnTo>
                  <a:lnTo>
                    <a:pt x="180" y="182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80" y="152"/>
                  </a:lnTo>
                  <a:lnTo>
                    <a:pt x="178" y="146"/>
                  </a:lnTo>
                  <a:lnTo>
                    <a:pt x="178" y="144"/>
                  </a:lnTo>
                  <a:lnTo>
                    <a:pt x="176" y="140"/>
                  </a:lnTo>
                  <a:lnTo>
                    <a:pt x="176" y="142"/>
                  </a:lnTo>
                  <a:lnTo>
                    <a:pt x="176" y="146"/>
                  </a:lnTo>
                  <a:lnTo>
                    <a:pt x="178" y="150"/>
                  </a:lnTo>
                  <a:lnTo>
                    <a:pt x="178" y="158"/>
                  </a:lnTo>
                  <a:lnTo>
                    <a:pt x="178" y="166"/>
                  </a:lnTo>
                  <a:lnTo>
                    <a:pt x="172" y="180"/>
                  </a:lnTo>
                  <a:lnTo>
                    <a:pt x="168" y="192"/>
                  </a:lnTo>
                  <a:lnTo>
                    <a:pt x="166" y="206"/>
                  </a:lnTo>
                  <a:lnTo>
                    <a:pt x="166" y="212"/>
                  </a:lnTo>
                  <a:lnTo>
                    <a:pt x="166" y="214"/>
                  </a:lnTo>
                  <a:lnTo>
                    <a:pt x="168" y="218"/>
                  </a:lnTo>
                  <a:lnTo>
                    <a:pt x="172" y="220"/>
                  </a:lnTo>
                  <a:lnTo>
                    <a:pt x="174" y="224"/>
                  </a:lnTo>
                  <a:lnTo>
                    <a:pt x="172" y="226"/>
                  </a:lnTo>
                  <a:lnTo>
                    <a:pt x="170" y="226"/>
                  </a:lnTo>
                  <a:lnTo>
                    <a:pt x="162" y="226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18"/>
                  </a:lnTo>
                  <a:lnTo>
                    <a:pt x="154" y="218"/>
                  </a:lnTo>
                  <a:lnTo>
                    <a:pt x="152" y="216"/>
                  </a:lnTo>
                  <a:lnTo>
                    <a:pt x="152" y="208"/>
                  </a:lnTo>
                  <a:lnTo>
                    <a:pt x="152" y="202"/>
                  </a:lnTo>
                  <a:lnTo>
                    <a:pt x="158" y="182"/>
                  </a:lnTo>
                  <a:lnTo>
                    <a:pt x="158" y="176"/>
                  </a:lnTo>
                  <a:lnTo>
                    <a:pt x="158" y="170"/>
                  </a:lnTo>
                  <a:lnTo>
                    <a:pt x="160" y="152"/>
                  </a:lnTo>
                  <a:lnTo>
                    <a:pt x="160" y="146"/>
                  </a:lnTo>
                  <a:lnTo>
                    <a:pt x="166" y="144"/>
                  </a:lnTo>
                  <a:lnTo>
                    <a:pt x="168" y="144"/>
                  </a:lnTo>
                  <a:lnTo>
                    <a:pt x="170" y="144"/>
                  </a:lnTo>
                  <a:lnTo>
                    <a:pt x="168" y="144"/>
                  </a:lnTo>
                  <a:lnTo>
                    <a:pt x="166" y="144"/>
                  </a:lnTo>
                  <a:lnTo>
                    <a:pt x="158" y="144"/>
                  </a:lnTo>
                  <a:lnTo>
                    <a:pt x="150" y="146"/>
                  </a:lnTo>
                  <a:lnTo>
                    <a:pt x="140" y="146"/>
                  </a:lnTo>
                  <a:lnTo>
                    <a:pt x="136" y="148"/>
                  </a:lnTo>
                  <a:lnTo>
                    <a:pt x="124" y="150"/>
                  </a:lnTo>
                  <a:lnTo>
                    <a:pt x="112" y="152"/>
                  </a:lnTo>
                  <a:lnTo>
                    <a:pt x="9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4" y="154"/>
                  </a:lnTo>
                  <a:lnTo>
                    <a:pt x="80" y="158"/>
                  </a:lnTo>
                  <a:lnTo>
                    <a:pt x="78" y="160"/>
                  </a:lnTo>
                  <a:lnTo>
                    <a:pt x="68" y="164"/>
                  </a:lnTo>
                  <a:lnTo>
                    <a:pt x="68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2" y="170"/>
                  </a:lnTo>
                  <a:lnTo>
                    <a:pt x="62" y="166"/>
                  </a:lnTo>
                  <a:lnTo>
                    <a:pt x="56" y="166"/>
                  </a:lnTo>
                  <a:lnTo>
                    <a:pt x="56" y="168"/>
                  </a:lnTo>
                  <a:lnTo>
                    <a:pt x="54" y="174"/>
                  </a:lnTo>
                  <a:lnTo>
                    <a:pt x="52" y="174"/>
                  </a:lnTo>
                  <a:lnTo>
                    <a:pt x="52" y="168"/>
                  </a:lnTo>
                  <a:lnTo>
                    <a:pt x="54" y="166"/>
                  </a:lnTo>
                  <a:lnTo>
                    <a:pt x="60" y="154"/>
                  </a:lnTo>
                  <a:lnTo>
                    <a:pt x="68" y="142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6" y="138"/>
                  </a:lnTo>
                  <a:lnTo>
                    <a:pt x="80" y="138"/>
                  </a:lnTo>
                  <a:lnTo>
                    <a:pt x="84" y="140"/>
                  </a:lnTo>
                  <a:lnTo>
                    <a:pt x="88" y="142"/>
                  </a:lnTo>
                  <a:lnTo>
                    <a:pt x="90" y="140"/>
                  </a:lnTo>
                  <a:lnTo>
                    <a:pt x="84" y="138"/>
                  </a:lnTo>
                  <a:lnTo>
                    <a:pt x="76" y="136"/>
                  </a:lnTo>
                  <a:lnTo>
                    <a:pt x="70" y="136"/>
                  </a:lnTo>
                  <a:lnTo>
                    <a:pt x="68" y="138"/>
                  </a:lnTo>
                  <a:lnTo>
                    <a:pt x="64" y="140"/>
                  </a:lnTo>
                  <a:lnTo>
                    <a:pt x="58" y="152"/>
                  </a:lnTo>
                  <a:lnTo>
                    <a:pt x="50" y="166"/>
                  </a:lnTo>
                  <a:lnTo>
                    <a:pt x="50" y="170"/>
                  </a:lnTo>
                  <a:lnTo>
                    <a:pt x="48" y="174"/>
                  </a:lnTo>
                  <a:lnTo>
                    <a:pt x="50" y="182"/>
                  </a:lnTo>
                  <a:lnTo>
                    <a:pt x="52" y="194"/>
                  </a:lnTo>
                  <a:lnTo>
                    <a:pt x="54" y="206"/>
                  </a:lnTo>
                  <a:lnTo>
                    <a:pt x="58" y="220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66" y="232"/>
                  </a:lnTo>
                  <a:lnTo>
                    <a:pt x="62" y="232"/>
                  </a:lnTo>
                  <a:lnTo>
                    <a:pt x="58" y="232"/>
                  </a:lnTo>
                  <a:lnTo>
                    <a:pt x="54" y="232"/>
                  </a:lnTo>
                  <a:lnTo>
                    <a:pt x="50" y="230"/>
                  </a:lnTo>
                  <a:lnTo>
                    <a:pt x="48" y="228"/>
                  </a:lnTo>
                  <a:lnTo>
                    <a:pt x="48" y="226"/>
                  </a:lnTo>
                  <a:lnTo>
                    <a:pt x="46" y="224"/>
                  </a:lnTo>
                  <a:lnTo>
                    <a:pt x="44" y="222"/>
                  </a:lnTo>
                  <a:lnTo>
                    <a:pt x="44" y="220"/>
                  </a:lnTo>
                  <a:lnTo>
                    <a:pt x="42" y="218"/>
                  </a:lnTo>
                  <a:lnTo>
                    <a:pt x="42" y="212"/>
                  </a:lnTo>
                  <a:lnTo>
                    <a:pt x="40" y="202"/>
                  </a:lnTo>
                  <a:lnTo>
                    <a:pt x="36" y="192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4" y="166"/>
                  </a:lnTo>
                  <a:lnTo>
                    <a:pt x="36" y="158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36" y="140"/>
                  </a:lnTo>
                  <a:lnTo>
                    <a:pt x="34" y="134"/>
                  </a:lnTo>
                  <a:lnTo>
                    <a:pt x="26" y="118"/>
                  </a:lnTo>
                  <a:lnTo>
                    <a:pt x="20" y="102"/>
                  </a:lnTo>
                  <a:lnTo>
                    <a:pt x="18" y="94"/>
                  </a:lnTo>
                  <a:lnTo>
                    <a:pt x="16" y="86"/>
                  </a:lnTo>
                  <a:lnTo>
                    <a:pt x="14" y="76"/>
                  </a:lnTo>
                  <a:lnTo>
                    <a:pt x="16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4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4"/>
                  </a:lnTo>
                  <a:lnTo>
                    <a:pt x="8" y="102"/>
                  </a:lnTo>
                  <a:lnTo>
                    <a:pt x="8" y="108"/>
                  </a:lnTo>
                  <a:lnTo>
                    <a:pt x="10" y="110"/>
                  </a:lnTo>
                  <a:lnTo>
                    <a:pt x="12" y="116"/>
                  </a:lnTo>
                  <a:lnTo>
                    <a:pt x="12" y="128"/>
                  </a:lnTo>
                  <a:lnTo>
                    <a:pt x="14" y="13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8"/>
                  </a:lnTo>
                  <a:lnTo>
                    <a:pt x="8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8" y="180"/>
                  </a:lnTo>
                  <a:lnTo>
                    <a:pt x="8" y="184"/>
                  </a:lnTo>
                  <a:lnTo>
                    <a:pt x="10" y="186"/>
                  </a:lnTo>
                  <a:lnTo>
                    <a:pt x="12" y="190"/>
                  </a:lnTo>
                  <a:lnTo>
                    <a:pt x="12" y="192"/>
                  </a:lnTo>
                  <a:lnTo>
                    <a:pt x="14" y="196"/>
                  </a:lnTo>
                  <a:lnTo>
                    <a:pt x="16" y="204"/>
                  </a:lnTo>
                  <a:lnTo>
                    <a:pt x="14" y="212"/>
                  </a:lnTo>
                  <a:lnTo>
                    <a:pt x="12" y="208"/>
                  </a:lnTo>
                  <a:lnTo>
                    <a:pt x="12" y="204"/>
                  </a:lnTo>
                  <a:lnTo>
                    <a:pt x="10" y="206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8" y="208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2" y="208"/>
                  </a:lnTo>
                  <a:lnTo>
                    <a:pt x="2" y="202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58"/>
                  </a:lnTo>
                  <a:lnTo>
                    <a:pt x="4" y="154"/>
                  </a:lnTo>
                  <a:lnTo>
                    <a:pt x="6" y="134"/>
                  </a:lnTo>
                  <a:lnTo>
                    <a:pt x="6" y="116"/>
                  </a:lnTo>
                  <a:lnTo>
                    <a:pt x="4" y="110"/>
                  </a:lnTo>
                  <a:lnTo>
                    <a:pt x="4" y="102"/>
                  </a:lnTo>
                  <a:lnTo>
                    <a:pt x="2" y="100"/>
                  </a:lnTo>
                  <a:lnTo>
                    <a:pt x="2" y="84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12" y="5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42" y="48"/>
                  </a:lnTo>
                  <a:lnTo>
                    <a:pt x="60" y="48"/>
                  </a:lnTo>
                  <a:lnTo>
                    <a:pt x="64" y="48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112" y="52"/>
                  </a:lnTo>
                  <a:lnTo>
                    <a:pt x="126" y="52"/>
                  </a:lnTo>
                  <a:lnTo>
                    <a:pt x="142" y="50"/>
                  </a:lnTo>
                  <a:lnTo>
                    <a:pt x="150" y="50"/>
                  </a:lnTo>
                  <a:lnTo>
                    <a:pt x="168" y="48"/>
                  </a:lnTo>
                  <a:lnTo>
                    <a:pt x="174" y="46"/>
                  </a:lnTo>
                  <a:lnTo>
                    <a:pt x="192" y="46"/>
                  </a:lnTo>
                  <a:lnTo>
                    <a:pt x="202" y="46"/>
                  </a:lnTo>
                  <a:lnTo>
                    <a:pt x="208" y="44"/>
                  </a:lnTo>
                  <a:lnTo>
                    <a:pt x="214" y="42"/>
                  </a:lnTo>
                  <a:lnTo>
                    <a:pt x="218" y="42"/>
                  </a:lnTo>
                  <a:lnTo>
                    <a:pt x="226" y="38"/>
                  </a:lnTo>
                  <a:lnTo>
                    <a:pt x="228" y="38"/>
                  </a:lnTo>
                  <a:lnTo>
                    <a:pt x="238" y="32"/>
                  </a:lnTo>
                  <a:lnTo>
                    <a:pt x="232" y="30"/>
                  </a:lnTo>
                  <a:lnTo>
                    <a:pt x="226" y="30"/>
                  </a:lnTo>
                  <a:lnTo>
                    <a:pt x="226" y="28"/>
                  </a:lnTo>
                  <a:lnTo>
                    <a:pt x="230" y="26"/>
                  </a:lnTo>
                  <a:lnTo>
                    <a:pt x="236" y="24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6" y="28"/>
                  </a:lnTo>
                  <a:lnTo>
                    <a:pt x="248" y="26"/>
                  </a:lnTo>
                  <a:lnTo>
                    <a:pt x="242" y="22"/>
                  </a:lnTo>
                  <a:lnTo>
                    <a:pt x="240" y="22"/>
                  </a:lnTo>
                  <a:lnTo>
                    <a:pt x="240" y="20"/>
                  </a:lnTo>
                  <a:lnTo>
                    <a:pt x="238" y="18"/>
                  </a:lnTo>
                  <a:lnTo>
                    <a:pt x="238" y="14"/>
                  </a:lnTo>
                  <a:lnTo>
                    <a:pt x="240" y="12"/>
                  </a:lnTo>
                  <a:lnTo>
                    <a:pt x="246" y="6"/>
                  </a:lnTo>
                  <a:lnTo>
                    <a:pt x="250" y="2"/>
                  </a:lnTo>
                  <a:lnTo>
                    <a:pt x="250" y="6"/>
                  </a:lnTo>
                  <a:lnTo>
                    <a:pt x="248" y="10"/>
                  </a:lnTo>
                  <a:lnTo>
                    <a:pt x="248" y="16"/>
                  </a:lnTo>
                  <a:lnTo>
                    <a:pt x="250" y="18"/>
                  </a:lnTo>
                  <a:lnTo>
                    <a:pt x="252" y="20"/>
                  </a:lnTo>
                  <a:lnTo>
                    <a:pt x="254" y="18"/>
                  </a:lnTo>
                  <a:lnTo>
                    <a:pt x="254" y="16"/>
                  </a:lnTo>
                  <a:lnTo>
                    <a:pt x="256" y="10"/>
                  </a:lnTo>
                  <a:lnTo>
                    <a:pt x="260" y="6"/>
                  </a:lnTo>
                  <a:lnTo>
                    <a:pt x="264" y="4"/>
                  </a:lnTo>
                  <a:lnTo>
                    <a:pt x="266" y="0"/>
                  </a:lnTo>
                  <a:lnTo>
                    <a:pt x="268" y="2"/>
                  </a:lnTo>
                  <a:lnTo>
                    <a:pt x="268" y="6"/>
                  </a:lnTo>
                  <a:lnTo>
                    <a:pt x="266" y="8"/>
                  </a:lnTo>
                  <a:lnTo>
                    <a:pt x="262" y="12"/>
                  </a:lnTo>
                  <a:lnTo>
                    <a:pt x="262" y="14"/>
                  </a:lnTo>
                  <a:lnTo>
                    <a:pt x="260" y="18"/>
                  </a:lnTo>
                  <a:lnTo>
                    <a:pt x="258" y="20"/>
                  </a:lnTo>
                  <a:lnTo>
                    <a:pt x="258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6" y="22"/>
                  </a:lnTo>
                  <a:lnTo>
                    <a:pt x="272" y="26"/>
                  </a:lnTo>
                  <a:lnTo>
                    <a:pt x="278" y="32"/>
                  </a:lnTo>
                  <a:lnTo>
                    <a:pt x="280" y="36"/>
                  </a:lnTo>
                  <a:lnTo>
                    <a:pt x="284" y="38"/>
                  </a:lnTo>
                  <a:lnTo>
                    <a:pt x="290" y="40"/>
                  </a:lnTo>
                  <a:lnTo>
                    <a:pt x="296" y="40"/>
                  </a:lnTo>
                  <a:lnTo>
                    <a:pt x="296" y="42"/>
                  </a:lnTo>
                  <a:lnTo>
                    <a:pt x="298" y="42"/>
                  </a:lnTo>
                  <a:lnTo>
                    <a:pt x="298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4" name="Freeform 427"/>
            <p:cNvSpPr>
              <a:spLocks/>
            </p:cNvSpPr>
            <p:nvPr/>
          </p:nvSpPr>
          <p:spPr bwMode="auto">
            <a:xfrm>
              <a:off x="4126" y="2958"/>
              <a:ext cx="2" cy="6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2 w 2"/>
                <a:gd name="T5" fmla="*/ 2 h 6"/>
                <a:gd name="T6" fmla="*/ 2 w 2"/>
                <a:gd name="T7" fmla="*/ 2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2 h 6"/>
                <a:gd name="T14" fmla="*/ 0 w 2"/>
                <a:gd name="T15" fmla="*/ 6 h 6"/>
                <a:gd name="T16" fmla="*/ 0 w 2"/>
                <a:gd name="T17" fmla="*/ 6 h 6"/>
                <a:gd name="T18" fmla="*/ 2 w 2"/>
                <a:gd name="T19" fmla="*/ 6 h 6"/>
                <a:gd name="T20" fmla="*/ 2 w 2"/>
                <a:gd name="T21" fmla="*/ 6 h 6"/>
                <a:gd name="T22" fmla="*/ 2 w 2"/>
                <a:gd name="T23" fmla="*/ 4 h 6"/>
                <a:gd name="T24" fmla="*/ 2 w 2"/>
                <a:gd name="T25" fmla="*/ 4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5" name="Freeform 428"/>
            <p:cNvSpPr>
              <a:spLocks/>
            </p:cNvSpPr>
            <p:nvPr/>
          </p:nvSpPr>
          <p:spPr bwMode="auto">
            <a:xfrm>
              <a:off x="4126" y="2958"/>
              <a:ext cx="2" cy="6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2 w 2"/>
                <a:gd name="T5" fmla="*/ 2 h 6"/>
                <a:gd name="T6" fmla="*/ 2 w 2"/>
                <a:gd name="T7" fmla="*/ 2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2 h 6"/>
                <a:gd name="T14" fmla="*/ 0 w 2"/>
                <a:gd name="T15" fmla="*/ 6 h 6"/>
                <a:gd name="T16" fmla="*/ 0 w 2"/>
                <a:gd name="T17" fmla="*/ 6 h 6"/>
                <a:gd name="T18" fmla="*/ 2 w 2"/>
                <a:gd name="T19" fmla="*/ 6 h 6"/>
                <a:gd name="T20" fmla="*/ 2 w 2"/>
                <a:gd name="T21" fmla="*/ 6 h 6"/>
                <a:gd name="T22" fmla="*/ 2 w 2"/>
                <a:gd name="T23" fmla="*/ 4 h 6"/>
                <a:gd name="T24" fmla="*/ 2 w 2"/>
                <a:gd name="T25" fmla="*/ 4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6" name="Freeform 429"/>
            <p:cNvSpPr>
              <a:spLocks/>
            </p:cNvSpPr>
            <p:nvPr/>
          </p:nvSpPr>
          <p:spPr bwMode="auto">
            <a:xfrm>
              <a:off x="4176" y="2958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6 w 6"/>
                <a:gd name="T5" fmla="*/ 2 h 4"/>
                <a:gd name="T6" fmla="*/ 2 w 6"/>
                <a:gd name="T7" fmla="*/ 0 h 4"/>
                <a:gd name="T8" fmla="*/ 2 w 6"/>
                <a:gd name="T9" fmla="*/ 0 h 4"/>
                <a:gd name="T10" fmla="*/ 0 w 6"/>
                <a:gd name="T11" fmla="*/ 0 h 4"/>
                <a:gd name="T12" fmla="*/ 0 w 6"/>
                <a:gd name="T13" fmla="*/ 2 h 4"/>
                <a:gd name="T14" fmla="*/ 0 w 6"/>
                <a:gd name="T15" fmla="*/ 2 h 4"/>
                <a:gd name="T16" fmla="*/ 2 w 6"/>
                <a:gd name="T17" fmla="*/ 4 h 4"/>
                <a:gd name="T18" fmla="*/ 4 w 6"/>
                <a:gd name="T19" fmla="*/ 4 h 4"/>
                <a:gd name="T20" fmla="*/ 6 w 6"/>
                <a:gd name="T21" fmla="*/ 4 h 4"/>
                <a:gd name="T22" fmla="*/ 6 w 6"/>
                <a:gd name="T23" fmla="*/ 2 h 4"/>
                <a:gd name="T24" fmla="*/ 6 w 6"/>
                <a:gd name="T25" fmla="*/ 2 h 4"/>
                <a:gd name="T26" fmla="*/ 6 w 6"/>
                <a:gd name="T27" fmla="*/ 2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7" name="Freeform 430"/>
            <p:cNvSpPr>
              <a:spLocks/>
            </p:cNvSpPr>
            <p:nvPr/>
          </p:nvSpPr>
          <p:spPr bwMode="auto">
            <a:xfrm>
              <a:off x="4176" y="2958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6 w 6"/>
                <a:gd name="T5" fmla="*/ 2 h 4"/>
                <a:gd name="T6" fmla="*/ 2 w 6"/>
                <a:gd name="T7" fmla="*/ 0 h 4"/>
                <a:gd name="T8" fmla="*/ 2 w 6"/>
                <a:gd name="T9" fmla="*/ 0 h 4"/>
                <a:gd name="T10" fmla="*/ 0 w 6"/>
                <a:gd name="T11" fmla="*/ 0 h 4"/>
                <a:gd name="T12" fmla="*/ 0 w 6"/>
                <a:gd name="T13" fmla="*/ 2 h 4"/>
                <a:gd name="T14" fmla="*/ 0 w 6"/>
                <a:gd name="T15" fmla="*/ 2 h 4"/>
                <a:gd name="T16" fmla="*/ 2 w 6"/>
                <a:gd name="T17" fmla="*/ 4 h 4"/>
                <a:gd name="T18" fmla="*/ 4 w 6"/>
                <a:gd name="T19" fmla="*/ 4 h 4"/>
                <a:gd name="T20" fmla="*/ 6 w 6"/>
                <a:gd name="T21" fmla="*/ 4 h 4"/>
                <a:gd name="T22" fmla="*/ 6 w 6"/>
                <a:gd name="T23" fmla="*/ 2 h 4"/>
                <a:gd name="T24" fmla="*/ 6 w 6"/>
                <a:gd name="T25" fmla="*/ 2 h 4"/>
                <a:gd name="T26" fmla="*/ 6 w 6"/>
                <a:gd name="T27" fmla="*/ 2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8" name="Freeform 431"/>
            <p:cNvSpPr>
              <a:spLocks/>
            </p:cNvSpPr>
            <p:nvPr/>
          </p:nvSpPr>
          <p:spPr bwMode="auto">
            <a:xfrm>
              <a:off x="3962" y="2968"/>
              <a:ext cx="10" cy="18"/>
            </a:xfrm>
            <a:custGeom>
              <a:avLst/>
              <a:gdLst>
                <a:gd name="T0" fmla="*/ 10 w 10"/>
                <a:gd name="T1" fmla="*/ 12 h 18"/>
                <a:gd name="T2" fmla="*/ 10 w 10"/>
                <a:gd name="T3" fmla="*/ 12 h 18"/>
                <a:gd name="T4" fmla="*/ 8 w 10"/>
                <a:gd name="T5" fmla="*/ 8 h 18"/>
                <a:gd name="T6" fmla="*/ 8 w 10"/>
                <a:gd name="T7" fmla="*/ 8 h 18"/>
                <a:gd name="T8" fmla="*/ 6 w 10"/>
                <a:gd name="T9" fmla="*/ 4 h 18"/>
                <a:gd name="T10" fmla="*/ 6 w 10"/>
                <a:gd name="T11" fmla="*/ 4 h 18"/>
                <a:gd name="T12" fmla="*/ 4 w 10"/>
                <a:gd name="T13" fmla="*/ 2 h 18"/>
                <a:gd name="T14" fmla="*/ 0 w 10"/>
                <a:gd name="T15" fmla="*/ 0 h 18"/>
                <a:gd name="T16" fmla="*/ 0 w 10"/>
                <a:gd name="T17" fmla="*/ 0 h 18"/>
                <a:gd name="T18" fmla="*/ 0 w 10"/>
                <a:gd name="T19" fmla="*/ 0 h 18"/>
                <a:gd name="T20" fmla="*/ 0 w 10"/>
                <a:gd name="T21" fmla="*/ 2 h 18"/>
                <a:gd name="T22" fmla="*/ 2 w 10"/>
                <a:gd name="T23" fmla="*/ 4 h 18"/>
                <a:gd name="T24" fmla="*/ 2 w 10"/>
                <a:gd name="T25" fmla="*/ 4 h 18"/>
                <a:gd name="T26" fmla="*/ 4 w 10"/>
                <a:gd name="T27" fmla="*/ 6 h 18"/>
                <a:gd name="T28" fmla="*/ 6 w 10"/>
                <a:gd name="T29" fmla="*/ 8 h 18"/>
                <a:gd name="T30" fmla="*/ 6 w 10"/>
                <a:gd name="T31" fmla="*/ 8 h 18"/>
                <a:gd name="T32" fmla="*/ 8 w 10"/>
                <a:gd name="T33" fmla="*/ 14 h 18"/>
                <a:gd name="T34" fmla="*/ 8 w 10"/>
                <a:gd name="T35" fmla="*/ 18 h 18"/>
                <a:gd name="T36" fmla="*/ 10 w 10"/>
                <a:gd name="T37" fmla="*/ 18 h 18"/>
                <a:gd name="T38" fmla="*/ 10 w 10"/>
                <a:gd name="T39" fmla="*/ 18 h 18"/>
                <a:gd name="T40" fmla="*/ 10 w 10"/>
                <a:gd name="T41" fmla="*/ 14 h 18"/>
                <a:gd name="T42" fmla="*/ 10 w 10"/>
                <a:gd name="T43" fmla="*/ 14 h 18"/>
                <a:gd name="T44" fmla="*/ 10 w 10"/>
                <a:gd name="T45" fmla="*/ 12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18">
                  <a:moveTo>
                    <a:pt x="10" y="12"/>
                  </a:moveTo>
                  <a:lnTo>
                    <a:pt x="10" y="12"/>
                  </a:lnTo>
                  <a:lnTo>
                    <a:pt x="8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9" name="Freeform 432"/>
            <p:cNvSpPr>
              <a:spLocks/>
            </p:cNvSpPr>
            <p:nvPr/>
          </p:nvSpPr>
          <p:spPr bwMode="auto">
            <a:xfrm>
              <a:off x="3962" y="2968"/>
              <a:ext cx="10" cy="18"/>
            </a:xfrm>
            <a:custGeom>
              <a:avLst/>
              <a:gdLst>
                <a:gd name="T0" fmla="*/ 10 w 10"/>
                <a:gd name="T1" fmla="*/ 12 h 18"/>
                <a:gd name="T2" fmla="*/ 10 w 10"/>
                <a:gd name="T3" fmla="*/ 12 h 18"/>
                <a:gd name="T4" fmla="*/ 8 w 10"/>
                <a:gd name="T5" fmla="*/ 8 h 18"/>
                <a:gd name="T6" fmla="*/ 8 w 10"/>
                <a:gd name="T7" fmla="*/ 8 h 18"/>
                <a:gd name="T8" fmla="*/ 6 w 10"/>
                <a:gd name="T9" fmla="*/ 4 h 18"/>
                <a:gd name="T10" fmla="*/ 6 w 10"/>
                <a:gd name="T11" fmla="*/ 4 h 18"/>
                <a:gd name="T12" fmla="*/ 4 w 10"/>
                <a:gd name="T13" fmla="*/ 2 h 18"/>
                <a:gd name="T14" fmla="*/ 0 w 10"/>
                <a:gd name="T15" fmla="*/ 0 h 18"/>
                <a:gd name="T16" fmla="*/ 0 w 10"/>
                <a:gd name="T17" fmla="*/ 0 h 18"/>
                <a:gd name="T18" fmla="*/ 0 w 10"/>
                <a:gd name="T19" fmla="*/ 0 h 18"/>
                <a:gd name="T20" fmla="*/ 0 w 10"/>
                <a:gd name="T21" fmla="*/ 2 h 18"/>
                <a:gd name="T22" fmla="*/ 2 w 10"/>
                <a:gd name="T23" fmla="*/ 4 h 18"/>
                <a:gd name="T24" fmla="*/ 2 w 10"/>
                <a:gd name="T25" fmla="*/ 4 h 18"/>
                <a:gd name="T26" fmla="*/ 4 w 10"/>
                <a:gd name="T27" fmla="*/ 6 h 18"/>
                <a:gd name="T28" fmla="*/ 6 w 10"/>
                <a:gd name="T29" fmla="*/ 8 h 18"/>
                <a:gd name="T30" fmla="*/ 6 w 10"/>
                <a:gd name="T31" fmla="*/ 8 h 18"/>
                <a:gd name="T32" fmla="*/ 8 w 10"/>
                <a:gd name="T33" fmla="*/ 14 h 18"/>
                <a:gd name="T34" fmla="*/ 8 w 10"/>
                <a:gd name="T35" fmla="*/ 18 h 18"/>
                <a:gd name="T36" fmla="*/ 10 w 10"/>
                <a:gd name="T37" fmla="*/ 18 h 18"/>
                <a:gd name="T38" fmla="*/ 10 w 10"/>
                <a:gd name="T39" fmla="*/ 18 h 18"/>
                <a:gd name="T40" fmla="*/ 10 w 10"/>
                <a:gd name="T41" fmla="*/ 14 h 18"/>
                <a:gd name="T42" fmla="*/ 10 w 10"/>
                <a:gd name="T43" fmla="*/ 14 h 18"/>
                <a:gd name="T44" fmla="*/ 10 w 10"/>
                <a:gd name="T45" fmla="*/ 12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18">
                  <a:moveTo>
                    <a:pt x="10" y="12"/>
                  </a:moveTo>
                  <a:lnTo>
                    <a:pt x="10" y="12"/>
                  </a:lnTo>
                  <a:lnTo>
                    <a:pt x="8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0" name="Freeform 433"/>
            <p:cNvSpPr>
              <a:spLocks/>
            </p:cNvSpPr>
            <p:nvPr/>
          </p:nvSpPr>
          <p:spPr bwMode="auto">
            <a:xfrm>
              <a:off x="4148" y="2946"/>
              <a:ext cx="8" cy="6"/>
            </a:xfrm>
            <a:custGeom>
              <a:avLst/>
              <a:gdLst>
                <a:gd name="T0" fmla="*/ 4 w 8"/>
                <a:gd name="T1" fmla="*/ 0 h 6"/>
                <a:gd name="T2" fmla="*/ 4 w 8"/>
                <a:gd name="T3" fmla="*/ 0 h 6"/>
                <a:gd name="T4" fmla="*/ 2 w 8"/>
                <a:gd name="T5" fmla="*/ 2 h 6"/>
                <a:gd name="T6" fmla="*/ 2 w 8"/>
                <a:gd name="T7" fmla="*/ 2 h 6"/>
                <a:gd name="T8" fmla="*/ 2 w 8"/>
                <a:gd name="T9" fmla="*/ 2 h 6"/>
                <a:gd name="T10" fmla="*/ 0 w 8"/>
                <a:gd name="T11" fmla="*/ 4 h 6"/>
                <a:gd name="T12" fmla="*/ 0 w 8"/>
                <a:gd name="T13" fmla="*/ 4 h 6"/>
                <a:gd name="T14" fmla="*/ 0 w 8"/>
                <a:gd name="T15" fmla="*/ 6 h 6"/>
                <a:gd name="T16" fmla="*/ 0 w 8"/>
                <a:gd name="T17" fmla="*/ 6 h 6"/>
                <a:gd name="T18" fmla="*/ 4 w 8"/>
                <a:gd name="T19" fmla="*/ 6 h 6"/>
                <a:gd name="T20" fmla="*/ 4 w 8"/>
                <a:gd name="T21" fmla="*/ 6 h 6"/>
                <a:gd name="T22" fmla="*/ 6 w 8"/>
                <a:gd name="T23" fmla="*/ 6 h 6"/>
                <a:gd name="T24" fmla="*/ 8 w 8"/>
                <a:gd name="T25" fmla="*/ 2 h 6"/>
                <a:gd name="T26" fmla="*/ 6 w 8"/>
                <a:gd name="T27" fmla="*/ 2 h 6"/>
                <a:gd name="T28" fmla="*/ 4 w 8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1" name="Freeform 434"/>
            <p:cNvSpPr>
              <a:spLocks/>
            </p:cNvSpPr>
            <p:nvPr/>
          </p:nvSpPr>
          <p:spPr bwMode="auto">
            <a:xfrm>
              <a:off x="4148" y="2946"/>
              <a:ext cx="8" cy="6"/>
            </a:xfrm>
            <a:custGeom>
              <a:avLst/>
              <a:gdLst>
                <a:gd name="T0" fmla="*/ 4 w 8"/>
                <a:gd name="T1" fmla="*/ 0 h 6"/>
                <a:gd name="T2" fmla="*/ 4 w 8"/>
                <a:gd name="T3" fmla="*/ 0 h 6"/>
                <a:gd name="T4" fmla="*/ 2 w 8"/>
                <a:gd name="T5" fmla="*/ 2 h 6"/>
                <a:gd name="T6" fmla="*/ 2 w 8"/>
                <a:gd name="T7" fmla="*/ 2 h 6"/>
                <a:gd name="T8" fmla="*/ 2 w 8"/>
                <a:gd name="T9" fmla="*/ 2 h 6"/>
                <a:gd name="T10" fmla="*/ 0 w 8"/>
                <a:gd name="T11" fmla="*/ 4 h 6"/>
                <a:gd name="T12" fmla="*/ 0 w 8"/>
                <a:gd name="T13" fmla="*/ 4 h 6"/>
                <a:gd name="T14" fmla="*/ 0 w 8"/>
                <a:gd name="T15" fmla="*/ 6 h 6"/>
                <a:gd name="T16" fmla="*/ 0 w 8"/>
                <a:gd name="T17" fmla="*/ 6 h 6"/>
                <a:gd name="T18" fmla="*/ 4 w 8"/>
                <a:gd name="T19" fmla="*/ 6 h 6"/>
                <a:gd name="T20" fmla="*/ 4 w 8"/>
                <a:gd name="T21" fmla="*/ 6 h 6"/>
                <a:gd name="T22" fmla="*/ 6 w 8"/>
                <a:gd name="T23" fmla="*/ 6 h 6"/>
                <a:gd name="T24" fmla="*/ 8 w 8"/>
                <a:gd name="T25" fmla="*/ 2 h 6"/>
                <a:gd name="T26" fmla="*/ 6 w 8"/>
                <a:gd name="T27" fmla="*/ 2 h 6"/>
                <a:gd name="T28" fmla="*/ 4 w 8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2" name="Freeform 435"/>
            <p:cNvSpPr>
              <a:spLocks/>
            </p:cNvSpPr>
            <p:nvPr/>
          </p:nvSpPr>
          <p:spPr bwMode="auto">
            <a:xfrm>
              <a:off x="4128" y="2966"/>
              <a:ext cx="14" cy="10"/>
            </a:xfrm>
            <a:custGeom>
              <a:avLst/>
              <a:gdLst>
                <a:gd name="T0" fmla="*/ 10 w 14"/>
                <a:gd name="T1" fmla="*/ 8 h 10"/>
                <a:gd name="T2" fmla="*/ 10 w 14"/>
                <a:gd name="T3" fmla="*/ 8 h 10"/>
                <a:gd name="T4" fmla="*/ 6 w 14"/>
                <a:gd name="T5" fmla="*/ 6 h 10"/>
                <a:gd name="T6" fmla="*/ 2 w 14"/>
                <a:gd name="T7" fmla="*/ 4 h 10"/>
                <a:gd name="T8" fmla="*/ 2 w 14"/>
                <a:gd name="T9" fmla="*/ 4 h 10"/>
                <a:gd name="T10" fmla="*/ 0 w 14"/>
                <a:gd name="T11" fmla="*/ 0 h 10"/>
                <a:gd name="T12" fmla="*/ 0 w 14"/>
                <a:gd name="T13" fmla="*/ 0 h 10"/>
                <a:gd name="T14" fmla="*/ 0 w 14"/>
                <a:gd name="T15" fmla="*/ 2 h 10"/>
                <a:gd name="T16" fmla="*/ 0 w 14"/>
                <a:gd name="T17" fmla="*/ 4 h 10"/>
                <a:gd name="T18" fmla="*/ 0 w 14"/>
                <a:gd name="T19" fmla="*/ 4 h 10"/>
                <a:gd name="T20" fmla="*/ 4 w 14"/>
                <a:gd name="T21" fmla="*/ 8 h 10"/>
                <a:gd name="T22" fmla="*/ 4 w 14"/>
                <a:gd name="T23" fmla="*/ 8 h 10"/>
                <a:gd name="T24" fmla="*/ 8 w 14"/>
                <a:gd name="T25" fmla="*/ 10 h 10"/>
                <a:gd name="T26" fmla="*/ 12 w 14"/>
                <a:gd name="T27" fmla="*/ 10 h 10"/>
                <a:gd name="T28" fmla="*/ 14 w 14"/>
                <a:gd name="T29" fmla="*/ 10 h 10"/>
                <a:gd name="T30" fmla="*/ 14 w 14"/>
                <a:gd name="T31" fmla="*/ 10 h 10"/>
                <a:gd name="T32" fmla="*/ 10 w 14"/>
                <a:gd name="T33" fmla="*/ 6 h 10"/>
                <a:gd name="T34" fmla="*/ 10 w 14"/>
                <a:gd name="T35" fmla="*/ 8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0">
                  <a:moveTo>
                    <a:pt x="10" y="8"/>
                  </a:moveTo>
                  <a:lnTo>
                    <a:pt x="10" y="8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3" name="Freeform 436"/>
            <p:cNvSpPr>
              <a:spLocks/>
            </p:cNvSpPr>
            <p:nvPr/>
          </p:nvSpPr>
          <p:spPr bwMode="auto">
            <a:xfrm>
              <a:off x="4128" y="2966"/>
              <a:ext cx="14" cy="10"/>
            </a:xfrm>
            <a:custGeom>
              <a:avLst/>
              <a:gdLst>
                <a:gd name="T0" fmla="*/ 10 w 14"/>
                <a:gd name="T1" fmla="*/ 8 h 10"/>
                <a:gd name="T2" fmla="*/ 10 w 14"/>
                <a:gd name="T3" fmla="*/ 8 h 10"/>
                <a:gd name="T4" fmla="*/ 6 w 14"/>
                <a:gd name="T5" fmla="*/ 6 h 10"/>
                <a:gd name="T6" fmla="*/ 2 w 14"/>
                <a:gd name="T7" fmla="*/ 4 h 10"/>
                <a:gd name="T8" fmla="*/ 2 w 14"/>
                <a:gd name="T9" fmla="*/ 4 h 10"/>
                <a:gd name="T10" fmla="*/ 0 w 14"/>
                <a:gd name="T11" fmla="*/ 0 h 10"/>
                <a:gd name="T12" fmla="*/ 0 w 14"/>
                <a:gd name="T13" fmla="*/ 0 h 10"/>
                <a:gd name="T14" fmla="*/ 0 w 14"/>
                <a:gd name="T15" fmla="*/ 2 h 10"/>
                <a:gd name="T16" fmla="*/ 0 w 14"/>
                <a:gd name="T17" fmla="*/ 4 h 10"/>
                <a:gd name="T18" fmla="*/ 0 w 14"/>
                <a:gd name="T19" fmla="*/ 4 h 10"/>
                <a:gd name="T20" fmla="*/ 4 w 14"/>
                <a:gd name="T21" fmla="*/ 8 h 10"/>
                <a:gd name="T22" fmla="*/ 4 w 14"/>
                <a:gd name="T23" fmla="*/ 8 h 10"/>
                <a:gd name="T24" fmla="*/ 8 w 14"/>
                <a:gd name="T25" fmla="*/ 10 h 10"/>
                <a:gd name="T26" fmla="*/ 12 w 14"/>
                <a:gd name="T27" fmla="*/ 10 h 10"/>
                <a:gd name="T28" fmla="*/ 14 w 14"/>
                <a:gd name="T29" fmla="*/ 10 h 10"/>
                <a:gd name="T30" fmla="*/ 14 w 14"/>
                <a:gd name="T31" fmla="*/ 10 h 10"/>
                <a:gd name="T32" fmla="*/ 10 w 14"/>
                <a:gd name="T33" fmla="*/ 6 h 10"/>
                <a:gd name="T34" fmla="*/ 10 w 14"/>
                <a:gd name="T35" fmla="*/ 8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0">
                  <a:moveTo>
                    <a:pt x="10" y="8"/>
                  </a:moveTo>
                  <a:lnTo>
                    <a:pt x="10" y="8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1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4" name="Rectangle 437"/>
            <p:cNvSpPr>
              <a:spLocks noChangeArrowheads="1"/>
            </p:cNvSpPr>
            <p:nvPr/>
          </p:nvSpPr>
          <p:spPr bwMode="auto">
            <a:xfrm>
              <a:off x="4128" y="2976"/>
              <a:ext cx="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95" name="Rectangle 438"/>
            <p:cNvSpPr>
              <a:spLocks noChangeArrowheads="1"/>
            </p:cNvSpPr>
            <p:nvPr/>
          </p:nvSpPr>
          <p:spPr bwMode="auto">
            <a:xfrm>
              <a:off x="4128" y="2976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96" name="Freeform 439"/>
            <p:cNvSpPr>
              <a:spLocks/>
            </p:cNvSpPr>
            <p:nvPr/>
          </p:nvSpPr>
          <p:spPr bwMode="auto">
            <a:xfrm>
              <a:off x="4098" y="2988"/>
              <a:ext cx="10" cy="18"/>
            </a:xfrm>
            <a:custGeom>
              <a:avLst/>
              <a:gdLst>
                <a:gd name="T0" fmla="*/ 8 w 10"/>
                <a:gd name="T1" fmla="*/ 18 h 18"/>
                <a:gd name="T2" fmla="*/ 8 w 10"/>
                <a:gd name="T3" fmla="*/ 18 h 18"/>
                <a:gd name="T4" fmla="*/ 10 w 10"/>
                <a:gd name="T5" fmla="*/ 16 h 18"/>
                <a:gd name="T6" fmla="*/ 8 w 10"/>
                <a:gd name="T7" fmla="*/ 16 h 18"/>
                <a:gd name="T8" fmla="*/ 8 w 10"/>
                <a:gd name="T9" fmla="*/ 14 h 18"/>
                <a:gd name="T10" fmla="*/ 8 w 10"/>
                <a:gd name="T11" fmla="*/ 14 h 18"/>
                <a:gd name="T12" fmla="*/ 6 w 10"/>
                <a:gd name="T13" fmla="*/ 10 h 18"/>
                <a:gd name="T14" fmla="*/ 6 w 10"/>
                <a:gd name="T15" fmla="*/ 6 h 18"/>
                <a:gd name="T16" fmla="*/ 6 w 10"/>
                <a:gd name="T17" fmla="*/ 6 h 18"/>
                <a:gd name="T18" fmla="*/ 4 w 10"/>
                <a:gd name="T19" fmla="*/ 2 h 18"/>
                <a:gd name="T20" fmla="*/ 2 w 10"/>
                <a:gd name="T21" fmla="*/ 0 h 18"/>
                <a:gd name="T22" fmla="*/ 0 w 10"/>
                <a:gd name="T23" fmla="*/ 2 h 18"/>
                <a:gd name="T24" fmla="*/ 0 w 10"/>
                <a:gd name="T25" fmla="*/ 2 h 18"/>
                <a:gd name="T26" fmla="*/ 0 w 10"/>
                <a:gd name="T27" fmla="*/ 4 h 18"/>
                <a:gd name="T28" fmla="*/ 2 w 10"/>
                <a:gd name="T29" fmla="*/ 6 h 18"/>
                <a:gd name="T30" fmla="*/ 4 w 10"/>
                <a:gd name="T31" fmla="*/ 10 h 18"/>
                <a:gd name="T32" fmla="*/ 4 w 10"/>
                <a:gd name="T33" fmla="*/ 10 h 18"/>
                <a:gd name="T34" fmla="*/ 6 w 10"/>
                <a:gd name="T35" fmla="*/ 14 h 18"/>
                <a:gd name="T36" fmla="*/ 6 w 10"/>
                <a:gd name="T37" fmla="*/ 18 h 18"/>
                <a:gd name="T38" fmla="*/ 8 w 10"/>
                <a:gd name="T39" fmla="*/ 18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" h="1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7" name="Freeform 440"/>
            <p:cNvSpPr>
              <a:spLocks/>
            </p:cNvSpPr>
            <p:nvPr/>
          </p:nvSpPr>
          <p:spPr bwMode="auto">
            <a:xfrm>
              <a:off x="4098" y="2988"/>
              <a:ext cx="10" cy="18"/>
            </a:xfrm>
            <a:custGeom>
              <a:avLst/>
              <a:gdLst>
                <a:gd name="T0" fmla="*/ 8 w 10"/>
                <a:gd name="T1" fmla="*/ 18 h 18"/>
                <a:gd name="T2" fmla="*/ 8 w 10"/>
                <a:gd name="T3" fmla="*/ 18 h 18"/>
                <a:gd name="T4" fmla="*/ 10 w 10"/>
                <a:gd name="T5" fmla="*/ 16 h 18"/>
                <a:gd name="T6" fmla="*/ 8 w 10"/>
                <a:gd name="T7" fmla="*/ 16 h 18"/>
                <a:gd name="T8" fmla="*/ 8 w 10"/>
                <a:gd name="T9" fmla="*/ 14 h 18"/>
                <a:gd name="T10" fmla="*/ 8 w 10"/>
                <a:gd name="T11" fmla="*/ 14 h 18"/>
                <a:gd name="T12" fmla="*/ 6 w 10"/>
                <a:gd name="T13" fmla="*/ 10 h 18"/>
                <a:gd name="T14" fmla="*/ 6 w 10"/>
                <a:gd name="T15" fmla="*/ 6 h 18"/>
                <a:gd name="T16" fmla="*/ 6 w 10"/>
                <a:gd name="T17" fmla="*/ 6 h 18"/>
                <a:gd name="T18" fmla="*/ 4 w 10"/>
                <a:gd name="T19" fmla="*/ 2 h 18"/>
                <a:gd name="T20" fmla="*/ 2 w 10"/>
                <a:gd name="T21" fmla="*/ 0 h 18"/>
                <a:gd name="T22" fmla="*/ 0 w 10"/>
                <a:gd name="T23" fmla="*/ 2 h 18"/>
                <a:gd name="T24" fmla="*/ 0 w 10"/>
                <a:gd name="T25" fmla="*/ 2 h 18"/>
                <a:gd name="T26" fmla="*/ 0 w 10"/>
                <a:gd name="T27" fmla="*/ 4 h 18"/>
                <a:gd name="T28" fmla="*/ 2 w 10"/>
                <a:gd name="T29" fmla="*/ 6 h 18"/>
                <a:gd name="T30" fmla="*/ 4 w 10"/>
                <a:gd name="T31" fmla="*/ 10 h 18"/>
                <a:gd name="T32" fmla="*/ 4 w 10"/>
                <a:gd name="T33" fmla="*/ 10 h 18"/>
                <a:gd name="T34" fmla="*/ 6 w 10"/>
                <a:gd name="T35" fmla="*/ 14 h 18"/>
                <a:gd name="T36" fmla="*/ 6 w 10"/>
                <a:gd name="T37" fmla="*/ 18 h 18"/>
                <a:gd name="T38" fmla="*/ 8 w 10"/>
                <a:gd name="T39" fmla="*/ 18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" h="1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8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8" name="Freeform 441"/>
            <p:cNvSpPr>
              <a:spLocks/>
            </p:cNvSpPr>
            <p:nvPr/>
          </p:nvSpPr>
          <p:spPr bwMode="auto">
            <a:xfrm>
              <a:off x="3972" y="2982"/>
              <a:ext cx="0" cy="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  <a:gd name="T4" fmla="*/ 0 h 2"/>
                <a:gd name="T5" fmla="*/ 0 h 2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9" name="Freeform 442"/>
            <p:cNvSpPr>
              <a:spLocks/>
            </p:cNvSpPr>
            <p:nvPr/>
          </p:nvSpPr>
          <p:spPr bwMode="auto">
            <a:xfrm>
              <a:off x="3972" y="2982"/>
              <a:ext cx="0" cy="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  <a:gd name="T4" fmla="*/ 0 h 2"/>
                <a:gd name="T5" fmla="*/ 0 h 2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0" name="Freeform 443"/>
            <p:cNvSpPr>
              <a:spLocks/>
            </p:cNvSpPr>
            <p:nvPr/>
          </p:nvSpPr>
          <p:spPr bwMode="auto">
            <a:xfrm>
              <a:off x="4090" y="3008"/>
              <a:ext cx="24" cy="48"/>
            </a:xfrm>
            <a:custGeom>
              <a:avLst/>
              <a:gdLst>
                <a:gd name="T0" fmla="*/ 22 w 24"/>
                <a:gd name="T1" fmla="*/ 6 h 48"/>
                <a:gd name="T2" fmla="*/ 22 w 24"/>
                <a:gd name="T3" fmla="*/ 6 h 48"/>
                <a:gd name="T4" fmla="*/ 20 w 24"/>
                <a:gd name="T5" fmla="*/ 10 h 48"/>
                <a:gd name="T6" fmla="*/ 20 w 24"/>
                <a:gd name="T7" fmla="*/ 10 h 48"/>
                <a:gd name="T8" fmla="*/ 18 w 24"/>
                <a:gd name="T9" fmla="*/ 20 h 48"/>
                <a:gd name="T10" fmla="*/ 18 w 24"/>
                <a:gd name="T11" fmla="*/ 20 h 48"/>
                <a:gd name="T12" fmla="*/ 16 w 24"/>
                <a:gd name="T13" fmla="*/ 24 h 48"/>
                <a:gd name="T14" fmla="*/ 16 w 24"/>
                <a:gd name="T15" fmla="*/ 24 h 48"/>
                <a:gd name="T16" fmla="*/ 14 w 24"/>
                <a:gd name="T17" fmla="*/ 30 h 48"/>
                <a:gd name="T18" fmla="*/ 14 w 24"/>
                <a:gd name="T19" fmla="*/ 30 h 48"/>
                <a:gd name="T20" fmla="*/ 10 w 24"/>
                <a:gd name="T21" fmla="*/ 36 h 48"/>
                <a:gd name="T22" fmla="*/ 6 w 24"/>
                <a:gd name="T23" fmla="*/ 40 h 48"/>
                <a:gd name="T24" fmla="*/ 6 w 24"/>
                <a:gd name="T25" fmla="*/ 40 h 48"/>
                <a:gd name="T26" fmla="*/ 6 w 24"/>
                <a:gd name="T27" fmla="*/ 40 h 48"/>
                <a:gd name="T28" fmla="*/ 6 w 24"/>
                <a:gd name="T29" fmla="*/ 40 h 48"/>
                <a:gd name="T30" fmla="*/ 2 w 24"/>
                <a:gd name="T31" fmla="*/ 42 h 48"/>
                <a:gd name="T32" fmla="*/ 2 w 24"/>
                <a:gd name="T33" fmla="*/ 42 h 48"/>
                <a:gd name="T34" fmla="*/ 2 w 24"/>
                <a:gd name="T35" fmla="*/ 42 h 48"/>
                <a:gd name="T36" fmla="*/ 2 w 24"/>
                <a:gd name="T37" fmla="*/ 42 h 48"/>
                <a:gd name="T38" fmla="*/ 2 w 24"/>
                <a:gd name="T39" fmla="*/ 34 h 48"/>
                <a:gd name="T40" fmla="*/ 2 w 24"/>
                <a:gd name="T41" fmla="*/ 34 h 48"/>
                <a:gd name="T42" fmla="*/ 2 w 24"/>
                <a:gd name="T43" fmla="*/ 34 h 48"/>
                <a:gd name="T44" fmla="*/ 2 w 24"/>
                <a:gd name="T45" fmla="*/ 34 h 48"/>
                <a:gd name="T46" fmla="*/ 0 w 24"/>
                <a:gd name="T47" fmla="*/ 38 h 48"/>
                <a:gd name="T48" fmla="*/ 0 w 24"/>
                <a:gd name="T49" fmla="*/ 40 h 48"/>
                <a:gd name="T50" fmla="*/ 0 w 24"/>
                <a:gd name="T51" fmla="*/ 40 h 48"/>
                <a:gd name="T52" fmla="*/ 0 w 24"/>
                <a:gd name="T53" fmla="*/ 46 h 48"/>
                <a:gd name="T54" fmla="*/ 2 w 24"/>
                <a:gd name="T55" fmla="*/ 48 h 48"/>
                <a:gd name="T56" fmla="*/ 4 w 24"/>
                <a:gd name="T57" fmla="*/ 46 h 48"/>
                <a:gd name="T58" fmla="*/ 4 w 24"/>
                <a:gd name="T59" fmla="*/ 46 h 48"/>
                <a:gd name="T60" fmla="*/ 12 w 24"/>
                <a:gd name="T61" fmla="*/ 40 h 48"/>
                <a:gd name="T62" fmla="*/ 16 w 24"/>
                <a:gd name="T63" fmla="*/ 32 h 48"/>
                <a:gd name="T64" fmla="*/ 16 w 24"/>
                <a:gd name="T65" fmla="*/ 32 h 48"/>
                <a:gd name="T66" fmla="*/ 22 w 24"/>
                <a:gd name="T67" fmla="*/ 18 h 48"/>
                <a:gd name="T68" fmla="*/ 24 w 24"/>
                <a:gd name="T69" fmla="*/ 4 h 48"/>
                <a:gd name="T70" fmla="*/ 24 w 24"/>
                <a:gd name="T71" fmla="*/ 4 h 48"/>
                <a:gd name="T72" fmla="*/ 24 w 24"/>
                <a:gd name="T73" fmla="*/ 0 h 48"/>
                <a:gd name="T74" fmla="*/ 24 w 24"/>
                <a:gd name="T75" fmla="*/ 0 h 48"/>
                <a:gd name="T76" fmla="*/ 22 w 24"/>
                <a:gd name="T77" fmla="*/ 2 h 48"/>
                <a:gd name="T78" fmla="*/ 22 w 24"/>
                <a:gd name="T79" fmla="*/ 6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" h="48">
                  <a:moveTo>
                    <a:pt x="22" y="6"/>
                  </a:moveTo>
                  <a:lnTo>
                    <a:pt x="22" y="6"/>
                  </a:lnTo>
                  <a:lnTo>
                    <a:pt x="20" y="10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0" y="36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12" y="40"/>
                  </a:lnTo>
                  <a:lnTo>
                    <a:pt x="16" y="32"/>
                  </a:lnTo>
                  <a:lnTo>
                    <a:pt x="22" y="18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1" name="Freeform 444"/>
            <p:cNvSpPr>
              <a:spLocks/>
            </p:cNvSpPr>
            <p:nvPr/>
          </p:nvSpPr>
          <p:spPr bwMode="auto">
            <a:xfrm>
              <a:off x="4090" y="3008"/>
              <a:ext cx="24" cy="48"/>
            </a:xfrm>
            <a:custGeom>
              <a:avLst/>
              <a:gdLst>
                <a:gd name="T0" fmla="*/ 22 w 24"/>
                <a:gd name="T1" fmla="*/ 6 h 48"/>
                <a:gd name="T2" fmla="*/ 22 w 24"/>
                <a:gd name="T3" fmla="*/ 6 h 48"/>
                <a:gd name="T4" fmla="*/ 20 w 24"/>
                <a:gd name="T5" fmla="*/ 10 h 48"/>
                <a:gd name="T6" fmla="*/ 20 w 24"/>
                <a:gd name="T7" fmla="*/ 10 h 48"/>
                <a:gd name="T8" fmla="*/ 18 w 24"/>
                <a:gd name="T9" fmla="*/ 20 h 48"/>
                <a:gd name="T10" fmla="*/ 18 w 24"/>
                <a:gd name="T11" fmla="*/ 20 h 48"/>
                <a:gd name="T12" fmla="*/ 16 w 24"/>
                <a:gd name="T13" fmla="*/ 24 h 48"/>
                <a:gd name="T14" fmla="*/ 16 w 24"/>
                <a:gd name="T15" fmla="*/ 24 h 48"/>
                <a:gd name="T16" fmla="*/ 14 w 24"/>
                <a:gd name="T17" fmla="*/ 30 h 48"/>
                <a:gd name="T18" fmla="*/ 14 w 24"/>
                <a:gd name="T19" fmla="*/ 30 h 48"/>
                <a:gd name="T20" fmla="*/ 10 w 24"/>
                <a:gd name="T21" fmla="*/ 36 h 48"/>
                <a:gd name="T22" fmla="*/ 6 w 24"/>
                <a:gd name="T23" fmla="*/ 40 h 48"/>
                <a:gd name="T24" fmla="*/ 6 w 24"/>
                <a:gd name="T25" fmla="*/ 40 h 48"/>
                <a:gd name="T26" fmla="*/ 6 w 24"/>
                <a:gd name="T27" fmla="*/ 40 h 48"/>
                <a:gd name="T28" fmla="*/ 6 w 24"/>
                <a:gd name="T29" fmla="*/ 40 h 48"/>
                <a:gd name="T30" fmla="*/ 2 w 24"/>
                <a:gd name="T31" fmla="*/ 42 h 48"/>
                <a:gd name="T32" fmla="*/ 2 w 24"/>
                <a:gd name="T33" fmla="*/ 42 h 48"/>
                <a:gd name="T34" fmla="*/ 2 w 24"/>
                <a:gd name="T35" fmla="*/ 42 h 48"/>
                <a:gd name="T36" fmla="*/ 2 w 24"/>
                <a:gd name="T37" fmla="*/ 42 h 48"/>
                <a:gd name="T38" fmla="*/ 2 w 24"/>
                <a:gd name="T39" fmla="*/ 34 h 48"/>
                <a:gd name="T40" fmla="*/ 2 w 24"/>
                <a:gd name="T41" fmla="*/ 34 h 48"/>
                <a:gd name="T42" fmla="*/ 2 w 24"/>
                <a:gd name="T43" fmla="*/ 34 h 48"/>
                <a:gd name="T44" fmla="*/ 2 w 24"/>
                <a:gd name="T45" fmla="*/ 34 h 48"/>
                <a:gd name="T46" fmla="*/ 0 w 24"/>
                <a:gd name="T47" fmla="*/ 38 h 48"/>
                <a:gd name="T48" fmla="*/ 0 w 24"/>
                <a:gd name="T49" fmla="*/ 40 h 48"/>
                <a:gd name="T50" fmla="*/ 0 w 24"/>
                <a:gd name="T51" fmla="*/ 40 h 48"/>
                <a:gd name="T52" fmla="*/ 0 w 24"/>
                <a:gd name="T53" fmla="*/ 46 h 48"/>
                <a:gd name="T54" fmla="*/ 2 w 24"/>
                <a:gd name="T55" fmla="*/ 48 h 48"/>
                <a:gd name="T56" fmla="*/ 4 w 24"/>
                <a:gd name="T57" fmla="*/ 46 h 48"/>
                <a:gd name="T58" fmla="*/ 4 w 24"/>
                <a:gd name="T59" fmla="*/ 46 h 48"/>
                <a:gd name="T60" fmla="*/ 12 w 24"/>
                <a:gd name="T61" fmla="*/ 40 h 48"/>
                <a:gd name="T62" fmla="*/ 16 w 24"/>
                <a:gd name="T63" fmla="*/ 32 h 48"/>
                <a:gd name="T64" fmla="*/ 16 w 24"/>
                <a:gd name="T65" fmla="*/ 32 h 48"/>
                <a:gd name="T66" fmla="*/ 22 w 24"/>
                <a:gd name="T67" fmla="*/ 18 h 48"/>
                <a:gd name="T68" fmla="*/ 24 w 24"/>
                <a:gd name="T69" fmla="*/ 4 h 48"/>
                <a:gd name="T70" fmla="*/ 24 w 24"/>
                <a:gd name="T71" fmla="*/ 4 h 48"/>
                <a:gd name="T72" fmla="*/ 24 w 24"/>
                <a:gd name="T73" fmla="*/ 0 h 48"/>
                <a:gd name="T74" fmla="*/ 24 w 24"/>
                <a:gd name="T75" fmla="*/ 0 h 48"/>
                <a:gd name="T76" fmla="*/ 22 w 24"/>
                <a:gd name="T77" fmla="*/ 2 h 48"/>
                <a:gd name="T78" fmla="*/ 22 w 24"/>
                <a:gd name="T79" fmla="*/ 6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" h="48">
                  <a:moveTo>
                    <a:pt x="22" y="6"/>
                  </a:moveTo>
                  <a:lnTo>
                    <a:pt x="22" y="6"/>
                  </a:lnTo>
                  <a:lnTo>
                    <a:pt x="20" y="10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0" y="36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12" y="40"/>
                  </a:lnTo>
                  <a:lnTo>
                    <a:pt x="16" y="32"/>
                  </a:lnTo>
                  <a:lnTo>
                    <a:pt x="22" y="18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2" name="Freeform 445"/>
            <p:cNvSpPr>
              <a:spLocks/>
            </p:cNvSpPr>
            <p:nvPr/>
          </p:nvSpPr>
          <p:spPr bwMode="auto">
            <a:xfrm>
              <a:off x="4128" y="2976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0 h 10"/>
                <a:gd name="T4" fmla="*/ 0 w 2"/>
                <a:gd name="T5" fmla="*/ 8 h 10"/>
                <a:gd name="T6" fmla="*/ 0 w 2"/>
                <a:gd name="T7" fmla="*/ 8 h 10"/>
                <a:gd name="T8" fmla="*/ 2 w 2"/>
                <a:gd name="T9" fmla="*/ 10 h 10"/>
                <a:gd name="T10" fmla="*/ 2 w 2"/>
                <a:gd name="T11" fmla="*/ 10 h 10"/>
                <a:gd name="T12" fmla="*/ 2 w 2"/>
                <a:gd name="T13" fmla="*/ 10 h 10"/>
                <a:gd name="T14" fmla="*/ 2 w 2"/>
                <a:gd name="T15" fmla="*/ 4 h 10"/>
                <a:gd name="T16" fmla="*/ 2 w 2"/>
                <a:gd name="T17" fmla="*/ 4 h 10"/>
                <a:gd name="T18" fmla="*/ 2 w 2"/>
                <a:gd name="T19" fmla="*/ 2 h 10"/>
                <a:gd name="T20" fmla="*/ 0 w 2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3" name="Freeform 446"/>
            <p:cNvSpPr>
              <a:spLocks/>
            </p:cNvSpPr>
            <p:nvPr/>
          </p:nvSpPr>
          <p:spPr bwMode="auto">
            <a:xfrm>
              <a:off x="4128" y="2976"/>
              <a:ext cx="2" cy="10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0 h 10"/>
                <a:gd name="T4" fmla="*/ 0 w 2"/>
                <a:gd name="T5" fmla="*/ 8 h 10"/>
                <a:gd name="T6" fmla="*/ 0 w 2"/>
                <a:gd name="T7" fmla="*/ 8 h 10"/>
                <a:gd name="T8" fmla="*/ 2 w 2"/>
                <a:gd name="T9" fmla="*/ 10 h 10"/>
                <a:gd name="T10" fmla="*/ 2 w 2"/>
                <a:gd name="T11" fmla="*/ 10 h 10"/>
                <a:gd name="T12" fmla="*/ 2 w 2"/>
                <a:gd name="T13" fmla="*/ 10 h 10"/>
                <a:gd name="T14" fmla="*/ 2 w 2"/>
                <a:gd name="T15" fmla="*/ 4 h 10"/>
                <a:gd name="T16" fmla="*/ 2 w 2"/>
                <a:gd name="T17" fmla="*/ 4 h 10"/>
                <a:gd name="T18" fmla="*/ 2 w 2"/>
                <a:gd name="T19" fmla="*/ 2 h 10"/>
                <a:gd name="T20" fmla="*/ 0 w 2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4" name="Freeform 447"/>
            <p:cNvSpPr>
              <a:spLocks/>
            </p:cNvSpPr>
            <p:nvPr/>
          </p:nvSpPr>
          <p:spPr bwMode="auto">
            <a:xfrm>
              <a:off x="3438" y="3206"/>
              <a:ext cx="394" cy="118"/>
            </a:xfrm>
            <a:custGeom>
              <a:avLst/>
              <a:gdLst>
                <a:gd name="T0" fmla="*/ 394 w 394"/>
                <a:gd name="T1" fmla="*/ 8 h 118"/>
                <a:gd name="T2" fmla="*/ 394 w 394"/>
                <a:gd name="T3" fmla="*/ 8 h 118"/>
                <a:gd name="T4" fmla="*/ 364 w 394"/>
                <a:gd name="T5" fmla="*/ 2 h 118"/>
                <a:gd name="T6" fmla="*/ 346 w 394"/>
                <a:gd name="T7" fmla="*/ 0 h 118"/>
                <a:gd name="T8" fmla="*/ 330 w 394"/>
                <a:gd name="T9" fmla="*/ 0 h 118"/>
                <a:gd name="T10" fmla="*/ 330 w 394"/>
                <a:gd name="T11" fmla="*/ 0 h 118"/>
                <a:gd name="T12" fmla="*/ 298 w 394"/>
                <a:gd name="T13" fmla="*/ 4 h 118"/>
                <a:gd name="T14" fmla="*/ 298 w 394"/>
                <a:gd name="T15" fmla="*/ 4 h 118"/>
                <a:gd name="T16" fmla="*/ 280 w 394"/>
                <a:gd name="T17" fmla="*/ 6 h 118"/>
                <a:gd name="T18" fmla="*/ 264 w 394"/>
                <a:gd name="T19" fmla="*/ 8 h 118"/>
                <a:gd name="T20" fmla="*/ 264 w 394"/>
                <a:gd name="T21" fmla="*/ 8 h 118"/>
                <a:gd name="T22" fmla="*/ 250 w 394"/>
                <a:gd name="T23" fmla="*/ 6 h 118"/>
                <a:gd name="T24" fmla="*/ 234 w 394"/>
                <a:gd name="T25" fmla="*/ 4 h 118"/>
                <a:gd name="T26" fmla="*/ 234 w 394"/>
                <a:gd name="T27" fmla="*/ 4 h 118"/>
                <a:gd name="T28" fmla="*/ 214 w 394"/>
                <a:gd name="T29" fmla="*/ 2 h 118"/>
                <a:gd name="T30" fmla="*/ 196 w 394"/>
                <a:gd name="T31" fmla="*/ 0 h 118"/>
                <a:gd name="T32" fmla="*/ 196 w 394"/>
                <a:gd name="T33" fmla="*/ 0 h 118"/>
                <a:gd name="T34" fmla="*/ 178 w 394"/>
                <a:gd name="T35" fmla="*/ 2 h 118"/>
                <a:gd name="T36" fmla="*/ 158 w 394"/>
                <a:gd name="T37" fmla="*/ 4 h 118"/>
                <a:gd name="T38" fmla="*/ 158 w 394"/>
                <a:gd name="T39" fmla="*/ 4 h 118"/>
                <a:gd name="T40" fmla="*/ 144 w 394"/>
                <a:gd name="T41" fmla="*/ 6 h 118"/>
                <a:gd name="T42" fmla="*/ 130 w 394"/>
                <a:gd name="T43" fmla="*/ 8 h 118"/>
                <a:gd name="T44" fmla="*/ 130 w 394"/>
                <a:gd name="T45" fmla="*/ 8 h 118"/>
                <a:gd name="T46" fmla="*/ 114 w 394"/>
                <a:gd name="T47" fmla="*/ 6 h 118"/>
                <a:gd name="T48" fmla="*/ 94 w 394"/>
                <a:gd name="T49" fmla="*/ 4 h 118"/>
                <a:gd name="T50" fmla="*/ 94 w 394"/>
                <a:gd name="T51" fmla="*/ 4 h 118"/>
                <a:gd name="T52" fmla="*/ 64 w 394"/>
                <a:gd name="T53" fmla="*/ 0 h 118"/>
                <a:gd name="T54" fmla="*/ 64 w 394"/>
                <a:gd name="T55" fmla="*/ 0 h 118"/>
                <a:gd name="T56" fmla="*/ 46 w 394"/>
                <a:gd name="T57" fmla="*/ 0 h 118"/>
                <a:gd name="T58" fmla="*/ 30 w 394"/>
                <a:gd name="T59" fmla="*/ 2 h 118"/>
                <a:gd name="T60" fmla="*/ 0 w 394"/>
                <a:gd name="T61" fmla="*/ 6 h 118"/>
                <a:gd name="T62" fmla="*/ 0 w 394"/>
                <a:gd name="T63" fmla="*/ 88 h 118"/>
                <a:gd name="T64" fmla="*/ 0 w 394"/>
                <a:gd name="T65" fmla="*/ 88 h 118"/>
                <a:gd name="T66" fmla="*/ 48 w 394"/>
                <a:gd name="T67" fmla="*/ 100 h 118"/>
                <a:gd name="T68" fmla="*/ 96 w 394"/>
                <a:gd name="T69" fmla="*/ 110 h 118"/>
                <a:gd name="T70" fmla="*/ 146 w 394"/>
                <a:gd name="T71" fmla="*/ 116 h 118"/>
                <a:gd name="T72" fmla="*/ 196 w 394"/>
                <a:gd name="T73" fmla="*/ 118 h 118"/>
                <a:gd name="T74" fmla="*/ 196 w 394"/>
                <a:gd name="T75" fmla="*/ 118 h 118"/>
                <a:gd name="T76" fmla="*/ 246 w 394"/>
                <a:gd name="T77" fmla="*/ 116 h 118"/>
                <a:gd name="T78" fmla="*/ 296 w 394"/>
                <a:gd name="T79" fmla="*/ 110 h 118"/>
                <a:gd name="T80" fmla="*/ 346 w 394"/>
                <a:gd name="T81" fmla="*/ 100 h 118"/>
                <a:gd name="T82" fmla="*/ 394 w 394"/>
                <a:gd name="T83" fmla="*/ 86 h 118"/>
                <a:gd name="T84" fmla="*/ 394 w 394"/>
                <a:gd name="T85" fmla="*/ 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4" h="118">
                  <a:moveTo>
                    <a:pt x="394" y="8"/>
                  </a:move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298" y="4"/>
                  </a:lnTo>
                  <a:lnTo>
                    <a:pt x="280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4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4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4" y="4"/>
                  </a:lnTo>
                  <a:lnTo>
                    <a:pt x="64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88"/>
                  </a:lnTo>
                  <a:lnTo>
                    <a:pt x="48" y="100"/>
                  </a:lnTo>
                  <a:lnTo>
                    <a:pt x="96" y="110"/>
                  </a:lnTo>
                  <a:lnTo>
                    <a:pt x="146" y="116"/>
                  </a:lnTo>
                  <a:lnTo>
                    <a:pt x="196" y="118"/>
                  </a:lnTo>
                  <a:lnTo>
                    <a:pt x="246" y="116"/>
                  </a:lnTo>
                  <a:lnTo>
                    <a:pt x="296" y="110"/>
                  </a:lnTo>
                  <a:lnTo>
                    <a:pt x="346" y="100"/>
                  </a:lnTo>
                  <a:lnTo>
                    <a:pt x="394" y="86"/>
                  </a:lnTo>
                  <a:lnTo>
                    <a:pt x="39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5" name="Freeform 448"/>
            <p:cNvSpPr>
              <a:spLocks/>
            </p:cNvSpPr>
            <p:nvPr/>
          </p:nvSpPr>
          <p:spPr bwMode="auto">
            <a:xfrm>
              <a:off x="3438" y="3206"/>
              <a:ext cx="394" cy="118"/>
            </a:xfrm>
            <a:custGeom>
              <a:avLst/>
              <a:gdLst>
                <a:gd name="T0" fmla="*/ 394 w 394"/>
                <a:gd name="T1" fmla="*/ 8 h 118"/>
                <a:gd name="T2" fmla="*/ 394 w 394"/>
                <a:gd name="T3" fmla="*/ 8 h 118"/>
                <a:gd name="T4" fmla="*/ 364 w 394"/>
                <a:gd name="T5" fmla="*/ 2 h 118"/>
                <a:gd name="T6" fmla="*/ 346 w 394"/>
                <a:gd name="T7" fmla="*/ 0 h 118"/>
                <a:gd name="T8" fmla="*/ 330 w 394"/>
                <a:gd name="T9" fmla="*/ 0 h 118"/>
                <a:gd name="T10" fmla="*/ 330 w 394"/>
                <a:gd name="T11" fmla="*/ 0 h 118"/>
                <a:gd name="T12" fmla="*/ 298 w 394"/>
                <a:gd name="T13" fmla="*/ 4 h 118"/>
                <a:gd name="T14" fmla="*/ 298 w 394"/>
                <a:gd name="T15" fmla="*/ 4 h 118"/>
                <a:gd name="T16" fmla="*/ 280 w 394"/>
                <a:gd name="T17" fmla="*/ 6 h 118"/>
                <a:gd name="T18" fmla="*/ 264 w 394"/>
                <a:gd name="T19" fmla="*/ 8 h 118"/>
                <a:gd name="T20" fmla="*/ 264 w 394"/>
                <a:gd name="T21" fmla="*/ 8 h 118"/>
                <a:gd name="T22" fmla="*/ 250 w 394"/>
                <a:gd name="T23" fmla="*/ 6 h 118"/>
                <a:gd name="T24" fmla="*/ 234 w 394"/>
                <a:gd name="T25" fmla="*/ 4 h 118"/>
                <a:gd name="T26" fmla="*/ 234 w 394"/>
                <a:gd name="T27" fmla="*/ 4 h 118"/>
                <a:gd name="T28" fmla="*/ 214 w 394"/>
                <a:gd name="T29" fmla="*/ 2 h 118"/>
                <a:gd name="T30" fmla="*/ 196 w 394"/>
                <a:gd name="T31" fmla="*/ 0 h 118"/>
                <a:gd name="T32" fmla="*/ 196 w 394"/>
                <a:gd name="T33" fmla="*/ 0 h 118"/>
                <a:gd name="T34" fmla="*/ 178 w 394"/>
                <a:gd name="T35" fmla="*/ 2 h 118"/>
                <a:gd name="T36" fmla="*/ 158 w 394"/>
                <a:gd name="T37" fmla="*/ 4 h 118"/>
                <a:gd name="T38" fmla="*/ 158 w 394"/>
                <a:gd name="T39" fmla="*/ 4 h 118"/>
                <a:gd name="T40" fmla="*/ 144 w 394"/>
                <a:gd name="T41" fmla="*/ 6 h 118"/>
                <a:gd name="T42" fmla="*/ 130 w 394"/>
                <a:gd name="T43" fmla="*/ 8 h 118"/>
                <a:gd name="T44" fmla="*/ 130 w 394"/>
                <a:gd name="T45" fmla="*/ 8 h 118"/>
                <a:gd name="T46" fmla="*/ 114 w 394"/>
                <a:gd name="T47" fmla="*/ 6 h 118"/>
                <a:gd name="T48" fmla="*/ 94 w 394"/>
                <a:gd name="T49" fmla="*/ 4 h 118"/>
                <a:gd name="T50" fmla="*/ 94 w 394"/>
                <a:gd name="T51" fmla="*/ 4 h 118"/>
                <a:gd name="T52" fmla="*/ 64 w 394"/>
                <a:gd name="T53" fmla="*/ 0 h 118"/>
                <a:gd name="T54" fmla="*/ 64 w 394"/>
                <a:gd name="T55" fmla="*/ 0 h 118"/>
                <a:gd name="T56" fmla="*/ 46 w 394"/>
                <a:gd name="T57" fmla="*/ 0 h 118"/>
                <a:gd name="T58" fmla="*/ 30 w 394"/>
                <a:gd name="T59" fmla="*/ 2 h 118"/>
                <a:gd name="T60" fmla="*/ 0 w 394"/>
                <a:gd name="T61" fmla="*/ 6 h 118"/>
                <a:gd name="T62" fmla="*/ 0 w 394"/>
                <a:gd name="T63" fmla="*/ 88 h 118"/>
                <a:gd name="T64" fmla="*/ 0 w 394"/>
                <a:gd name="T65" fmla="*/ 88 h 118"/>
                <a:gd name="T66" fmla="*/ 48 w 394"/>
                <a:gd name="T67" fmla="*/ 100 h 118"/>
                <a:gd name="T68" fmla="*/ 96 w 394"/>
                <a:gd name="T69" fmla="*/ 110 h 118"/>
                <a:gd name="T70" fmla="*/ 146 w 394"/>
                <a:gd name="T71" fmla="*/ 116 h 118"/>
                <a:gd name="T72" fmla="*/ 196 w 394"/>
                <a:gd name="T73" fmla="*/ 118 h 118"/>
                <a:gd name="T74" fmla="*/ 196 w 394"/>
                <a:gd name="T75" fmla="*/ 118 h 118"/>
                <a:gd name="T76" fmla="*/ 246 w 394"/>
                <a:gd name="T77" fmla="*/ 116 h 118"/>
                <a:gd name="T78" fmla="*/ 296 w 394"/>
                <a:gd name="T79" fmla="*/ 110 h 118"/>
                <a:gd name="T80" fmla="*/ 346 w 394"/>
                <a:gd name="T81" fmla="*/ 100 h 118"/>
                <a:gd name="T82" fmla="*/ 394 w 394"/>
                <a:gd name="T83" fmla="*/ 86 h 118"/>
                <a:gd name="T84" fmla="*/ 394 w 394"/>
                <a:gd name="T85" fmla="*/ 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4" h="118">
                  <a:moveTo>
                    <a:pt x="394" y="8"/>
                  </a:move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298" y="4"/>
                  </a:lnTo>
                  <a:lnTo>
                    <a:pt x="280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4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4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4" y="4"/>
                  </a:lnTo>
                  <a:lnTo>
                    <a:pt x="64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88"/>
                  </a:lnTo>
                  <a:lnTo>
                    <a:pt x="48" y="100"/>
                  </a:lnTo>
                  <a:lnTo>
                    <a:pt x="96" y="110"/>
                  </a:lnTo>
                  <a:lnTo>
                    <a:pt x="146" y="116"/>
                  </a:lnTo>
                  <a:lnTo>
                    <a:pt x="196" y="118"/>
                  </a:lnTo>
                  <a:lnTo>
                    <a:pt x="246" y="116"/>
                  </a:lnTo>
                  <a:lnTo>
                    <a:pt x="296" y="110"/>
                  </a:lnTo>
                  <a:lnTo>
                    <a:pt x="346" y="100"/>
                  </a:lnTo>
                  <a:lnTo>
                    <a:pt x="394" y="86"/>
                  </a:lnTo>
                  <a:lnTo>
                    <a:pt x="39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6" name="Freeform 449"/>
            <p:cNvSpPr>
              <a:spLocks/>
            </p:cNvSpPr>
            <p:nvPr/>
          </p:nvSpPr>
          <p:spPr bwMode="auto">
            <a:xfrm>
              <a:off x="3438" y="3244"/>
              <a:ext cx="394" cy="16"/>
            </a:xfrm>
            <a:custGeom>
              <a:avLst/>
              <a:gdLst>
                <a:gd name="T0" fmla="*/ 0 w 394"/>
                <a:gd name="T1" fmla="*/ 16 h 16"/>
                <a:gd name="T2" fmla="*/ 0 w 394"/>
                <a:gd name="T3" fmla="*/ 16 h 16"/>
                <a:gd name="T4" fmla="*/ 28 w 394"/>
                <a:gd name="T5" fmla="*/ 10 h 16"/>
                <a:gd name="T6" fmla="*/ 46 w 394"/>
                <a:gd name="T7" fmla="*/ 8 h 16"/>
                <a:gd name="T8" fmla="*/ 62 w 394"/>
                <a:gd name="T9" fmla="*/ 8 h 16"/>
                <a:gd name="T10" fmla="*/ 62 w 394"/>
                <a:gd name="T11" fmla="*/ 8 h 16"/>
                <a:gd name="T12" fmla="*/ 94 w 394"/>
                <a:gd name="T13" fmla="*/ 12 h 16"/>
                <a:gd name="T14" fmla="*/ 94 w 394"/>
                <a:gd name="T15" fmla="*/ 12 h 16"/>
                <a:gd name="T16" fmla="*/ 112 w 394"/>
                <a:gd name="T17" fmla="*/ 14 h 16"/>
                <a:gd name="T18" fmla="*/ 130 w 394"/>
                <a:gd name="T19" fmla="*/ 16 h 16"/>
                <a:gd name="T20" fmla="*/ 130 w 394"/>
                <a:gd name="T21" fmla="*/ 16 h 16"/>
                <a:gd name="T22" fmla="*/ 144 w 394"/>
                <a:gd name="T23" fmla="*/ 14 h 16"/>
                <a:gd name="T24" fmla="*/ 160 w 394"/>
                <a:gd name="T25" fmla="*/ 12 h 16"/>
                <a:gd name="T26" fmla="*/ 160 w 394"/>
                <a:gd name="T27" fmla="*/ 12 h 16"/>
                <a:gd name="T28" fmla="*/ 178 w 394"/>
                <a:gd name="T29" fmla="*/ 10 h 16"/>
                <a:gd name="T30" fmla="*/ 196 w 394"/>
                <a:gd name="T31" fmla="*/ 8 h 16"/>
                <a:gd name="T32" fmla="*/ 196 w 394"/>
                <a:gd name="T33" fmla="*/ 8 h 16"/>
                <a:gd name="T34" fmla="*/ 214 w 394"/>
                <a:gd name="T35" fmla="*/ 10 h 16"/>
                <a:gd name="T36" fmla="*/ 232 w 394"/>
                <a:gd name="T37" fmla="*/ 12 h 16"/>
                <a:gd name="T38" fmla="*/ 232 w 394"/>
                <a:gd name="T39" fmla="*/ 12 h 16"/>
                <a:gd name="T40" fmla="*/ 248 w 394"/>
                <a:gd name="T41" fmla="*/ 14 h 16"/>
                <a:gd name="T42" fmla="*/ 264 w 394"/>
                <a:gd name="T43" fmla="*/ 16 h 16"/>
                <a:gd name="T44" fmla="*/ 264 w 394"/>
                <a:gd name="T45" fmla="*/ 16 h 16"/>
                <a:gd name="T46" fmla="*/ 280 w 394"/>
                <a:gd name="T47" fmla="*/ 14 h 16"/>
                <a:gd name="T48" fmla="*/ 298 w 394"/>
                <a:gd name="T49" fmla="*/ 12 h 16"/>
                <a:gd name="T50" fmla="*/ 298 w 394"/>
                <a:gd name="T51" fmla="*/ 12 h 16"/>
                <a:gd name="T52" fmla="*/ 330 w 394"/>
                <a:gd name="T53" fmla="*/ 8 h 16"/>
                <a:gd name="T54" fmla="*/ 330 w 394"/>
                <a:gd name="T55" fmla="*/ 8 h 16"/>
                <a:gd name="T56" fmla="*/ 346 w 394"/>
                <a:gd name="T57" fmla="*/ 8 h 16"/>
                <a:gd name="T58" fmla="*/ 366 w 394"/>
                <a:gd name="T59" fmla="*/ 10 h 16"/>
                <a:gd name="T60" fmla="*/ 394 w 394"/>
                <a:gd name="T61" fmla="*/ 16 h 16"/>
                <a:gd name="T62" fmla="*/ 394 w 394"/>
                <a:gd name="T63" fmla="*/ 8 h 16"/>
                <a:gd name="T64" fmla="*/ 394 w 394"/>
                <a:gd name="T65" fmla="*/ 8 h 16"/>
                <a:gd name="T66" fmla="*/ 364 w 394"/>
                <a:gd name="T67" fmla="*/ 2 h 16"/>
                <a:gd name="T68" fmla="*/ 346 w 394"/>
                <a:gd name="T69" fmla="*/ 0 h 16"/>
                <a:gd name="T70" fmla="*/ 330 w 394"/>
                <a:gd name="T71" fmla="*/ 0 h 16"/>
                <a:gd name="T72" fmla="*/ 330 w 394"/>
                <a:gd name="T73" fmla="*/ 0 h 16"/>
                <a:gd name="T74" fmla="*/ 298 w 394"/>
                <a:gd name="T75" fmla="*/ 4 h 16"/>
                <a:gd name="T76" fmla="*/ 298 w 394"/>
                <a:gd name="T77" fmla="*/ 4 h 16"/>
                <a:gd name="T78" fmla="*/ 280 w 394"/>
                <a:gd name="T79" fmla="*/ 6 h 16"/>
                <a:gd name="T80" fmla="*/ 264 w 394"/>
                <a:gd name="T81" fmla="*/ 8 h 16"/>
                <a:gd name="T82" fmla="*/ 264 w 394"/>
                <a:gd name="T83" fmla="*/ 8 h 16"/>
                <a:gd name="T84" fmla="*/ 250 w 394"/>
                <a:gd name="T85" fmla="*/ 6 h 16"/>
                <a:gd name="T86" fmla="*/ 234 w 394"/>
                <a:gd name="T87" fmla="*/ 4 h 16"/>
                <a:gd name="T88" fmla="*/ 234 w 394"/>
                <a:gd name="T89" fmla="*/ 4 h 16"/>
                <a:gd name="T90" fmla="*/ 214 w 394"/>
                <a:gd name="T91" fmla="*/ 2 h 16"/>
                <a:gd name="T92" fmla="*/ 196 w 394"/>
                <a:gd name="T93" fmla="*/ 0 h 16"/>
                <a:gd name="T94" fmla="*/ 196 w 394"/>
                <a:gd name="T95" fmla="*/ 0 h 16"/>
                <a:gd name="T96" fmla="*/ 178 w 394"/>
                <a:gd name="T97" fmla="*/ 2 h 16"/>
                <a:gd name="T98" fmla="*/ 158 w 394"/>
                <a:gd name="T99" fmla="*/ 4 h 16"/>
                <a:gd name="T100" fmla="*/ 158 w 394"/>
                <a:gd name="T101" fmla="*/ 4 h 16"/>
                <a:gd name="T102" fmla="*/ 144 w 394"/>
                <a:gd name="T103" fmla="*/ 6 h 16"/>
                <a:gd name="T104" fmla="*/ 130 w 394"/>
                <a:gd name="T105" fmla="*/ 8 h 16"/>
                <a:gd name="T106" fmla="*/ 130 w 394"/>
                <a:gd name="T107" fmla="*/ 8 h 16"/>
                <a:gd name="T108" fmla="*/ 114 w 394"/>
                <a:gd name="T109" fmla="*/ 6 h 16"/>
                <a:gd name="T110" fmla="*/ 94 w 394"/>
                <a:gd name="T111" fmla="*/ 4 h 16"/>
                <a:gd name="T112" fmla="*/ 94 w 394"/>
                <a:gd name="T113" fmla="*/ 4 h 16"/>
                <a:gd name="T114" fmla="*/ 64 w 394"/>
                <a:gd name="T115" fmla="*/ 0 h 16"/>
                <a:gd name="T116" fmla="*/ 64 w 394"/>
                <a:gd name="T117" fmla="*/ 0 h 16"/>
                <a:gd name="T118" fmla="*/ 46 w 394"/>
                <a:gd name="T119" fmla="*/ 0 h 16"/>
                <a:gd name="T120" fmla="*/ 30 w 394"/>
                <a:gd name="T121" fmla="*/ 2 h 16"/>
                <a:gd name="T122" fmla="*/ 0 w 394"/>
                <a:gd name="T123" fmla="*/ 6 h 16"/>
                <a:gd name="T124" fmla="*/ 0 w 394"/>
                <a:gd name="T125" fmla="*/ 16 h 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16">
                  <a:moveTo>
                    <a:pt x="0" y="16"/>
                  </a:moveTo>
                  <a:lnTo>
                    <a:pt x="0" y="16"/>
                  </a:lnTo>
                  <a:lnTo>
                    <a:pt x="28" y="10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94" y="12"/>
                  </a:lnTo>
                  <a:lnTo>
                    <a:pt x="112" y="14"/>
                  </a:lnTo>
                  <a:lnTo>
                    <a:pt x="130" y="16"/>
                  </a:lnTo>
                  <a:lnTo>
                    <a:pt x="144" y="14"/>
                  </a:lnTo>
                  <a:lnTo>
                    <a:pt x="160" y="12"/>
                  </a:lnTo>
                  <a:lnTo>
                    <a:pt x="178" y="10"/>
                  </a:lnTo>
                  <a:lnTo>
                    <a:pt x="196" y="8"/>
                  </a:lnTo>
                  <a:lnTo>
                    <a:pt x="214" y="10"/>
                  </a:lnTo>
                  <a:lnTo>
                    <a:pt x="232" y="12"/>
                  </a:lnTo>
                  <a:lnTo>
                    <a:pt x="248" y="14"/>
                  </a:lnTo>
                  <a:lnTo>
                    <a:pt x="264" y="16"/>
                  </a:lnTo>
                  <a:lnTo>
                    <a:pt x="280" y="14"/>
                  </a:lnTo>
                  <a:lnTo>
                    <a:pt x="298" y="12"/>
                  </a:lnTo>
                  <a:lnTo>
                    <a:pt x="330" y="8"/>
                  </a:lnTo>
                  <a:lnTo>
                    <a:pt x="346" y="8"/>
                  </a:lnTo>
                  <a:lnTo>
                    <a:pt x="366" y="10"/>
                  </a:lnTo>
                  <a:lnTo>
                    <a:pt x="394" y="16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298" y="4"/>
                  </a:lnTo>
                  <a:lnTo>
                    <a:pt x="280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4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4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4" y="4"/>
                  </a:lnTo>
                  <a:lnTo>
                    <a:pt x="64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7" name="Freeform 450"/>
            <p:cNvSpPr>
              <a:spLocks/>
            </p:cNvSpPr>
            <p:nvPr/>
          </p:nvSpPr>
          <p:spPr bwMode="auto">
            <a:xfrm>
              <a:off x="3438" y="3244"/>
              <a:ext cx="394" cy="16"/>
            </a:xfrm>
            <a:custGeom>
              <a:avLst/>
              <a:gdLst>
                <a:gd name="T0" fmla="*/ 0 w 394"/>
                <a:gd name="T1" fmla="*/ 16 h 16"/>
                <a:gd name="T2" fmla="*/ 0 w 394"/>
                <a:gd name="T3" fmla="*/ 16 h 16"/>
                <a:gd name="T4" fmla="*/ 28 w 394"/>
                <a:gd name="T5" fmla="*/ 10 h 16"/>
                <a:gd name="T6" fmla="*/ 46 w 394"/>
                <a:gd name="T7" fmla="*/ 8 h 16"/>
                <a:gd name="T8" fmla="*/ 62 w 394"/>
                <a:gd name="T9" fmla="*/ 8 h 16"/>
                <a:gd name="T10" fmla="*/ 62 w 394"/>
                <a:gd name="T11" fmla="*/ 8 h 16"/>
                <a:gd name="T12" fmla="*/ 94 w 394"/>
                <a:gd name="T13" fmla="*/ 12 h 16"/>
                <a:gd name="T14" fmla="*/ 94 w 394"/>
                <a:gd name="T15" fmla="*/ 12 h 16"/>
                <a:gd name="T16" fmla="*/ 112 w 394"/>
                <a:gd name="T17" fmla="*/ 14 h 16"/>
                <a:gd name="T18" fmla="*/ 130 w 394"/>
                <a:gd name="T19" fmla="*/ 16 h 16"/>
                <a:gd name="T20" fmla="*/ 130 w 394"/>
                <a:gd name="T21" fmla="*/ 16 h 16"/>
                <a:gd name="T22" fmla="*/ 144 w 394"/>
                <a:gd name="T23" fmla="*/ 14 h 16"/>
                <a:gd name="T24" fmla="*/ 160 w 394"/>
                <a:gd name="T25" fmla="*/ 12 h 16"/>
                <a:gd name="T26" fmla="*/ 160 w 394"/>
                <a:gd name="T27" fmla="*/ 12 h 16"/>
                <a:gd name="T28" fmla="*/ 178 w 394"/>
                <a:gd name="T29" fmla="*/ 10 h 16"/>
                <a:gd name="T30" fmla="*/ 196 w 394"/>
                <a:gd name="T31" fmla="*/ 8 h 16"/>
                <a:gd name="T32" fmla="*/ 196 w 394"/>
                <a:gd name="T33" fmla="*/ 8 h 16"/>
                <a:gd name="T34" fmla="*/ 214 w 394"/>
                <a:gd name="T35" fmla="*/ 10 h 16"/>
                <a:gd name="T36" fmla="*/ 232 w 394"/>
                <a:gd name="T37" fmla="*/ 12 h 16"/>
                <a:gd name="T38" fmla="*/ 232 w 394"/>
                <a:gd name="T39" fmla="*/ 12 h 16"/>
                <a:gd name="T40" fmla="*/ 248 w 394"/>
                <a:gd name="T41" fmla="*/ 14 h 16"/>
                <a:gd name="T42" fmla="*/ 264 w 394"/>
                <a:gd name="T43" fmla="*/ 16 h 16"/>
                <a:gd name="T44" fmla="*/ 264 w 394"/>
                <a:gd name="T45" fmla="*/ 16 h 16"/>
                <a:gd name="T46" fmla="*/ 280 w 394"/>
                <a:gd name="T47" fmla="*/ 14 h 16"/>
                <a:gd name="T48" fmla="*/ 298 w 394"/>
                <a:gd name="T49" fmla="*/ 12 h 16"/>
                <a:gd name="T50" fmla="*/ 298 w 394"/>
                <a:gd name="T51" fmla="*/ 12 h 16"/>
                <a:gd name="T52" fmla="*/ 330 w 394"/>
                <a:gd name="T53" fmla="*/ 8 h 16"/>
                <a:gd name="T54" fmla="*/ 330 w 394"/>
                <a:gd name="T55" fmla="*/ 8 h 16"/>
                <a:gd name="T56" fmla="*/ 346 w 394"/>
                <a:gd name="T57" fmla="*/ 8 h 16"/>
                <a:gd name="T58" fmla="*/ 366 w 394"/>
                <a:gd name="T59" fmla="*/ 10 h 16"/>
                <a:gd name="T60" fmla="*/ 394 w 394"/>
                <a:gd name="T61" fmla="*/ 16 h 16"/>
                <a:gd name="T62" fmla="*/ 394 w 394"/>
                <a:gd name="T63" fmla="*/ 8 h 16"/>
                <a:gd name="T64" fmla="*/ 394 w 394"/>
                <a:gd name="T65" fmla="*/ 8 h 16"/>
                <a:gd name="T66" fmla="*/ 364 w 394"/>
                <a:gd name="T67" fmla="*/ 2 h 16"/>
                <a:gd name="T68" fmla="*/ 346 w 394"/>
                <a:gd name="T69" fmla="*/ 0 h 16"/>
                <a:gd name="T70" fmla="*/ 330 w 394"/>
                <a:gd name="T71" fmla="*/ 0 h 16"/>
                <a:gd name="T72" fmla="*/ 330 w 394"/>
                <a:gd name="T73" fmla="*/ 0 h 16"/>
                <a:gd name="T74" fmla="*/ 298 w 394"/>
                <a:gd name="T75" fmla="*/ 4 h 16"/>
                <a:gd name="T76" fmla="*/ 298 w 394"/>
                <a:gd name="T77" fmla="*/ 4 h 16"/>
                <a:gd name="T78" fmla="*/ 280 w 394"/>
                <a:gd name="T79" fmla="*/ 6 h 16"/>
                <a:gd name="T80" fmla="*/ 264 w 394"/>
                <a:gd name="T81" fmla="*/ 8 h 16"/>
                <a:gd name="T82" fmla="*/ 264 w 394"/>
                <a:gd name="T83" fmla="*/ 8 h 16"/>
                <a:gd name="T84" fmla="*/ 250 w 394"/>
                <a:gd name="T85" fmla="*/ 6 h 16"/>
                <a:gd name="T86" fmla="*/ 234 w 394"/>
                <a:gd name="T87" fmla="*/ 4 h 16"/>
                <a:gd name="T88" fmla="*/ 234 w 394"/>
                <a:gd name="T89" fmla="*/ 4 h 16"/>
                <a:gd name="T90" fmla="*/ 214 w 394"/>
                <a:gd name="T91" fmla="*/ 2 h 16"/>
                <a:gd name="T92" fmla="*/ 196 w 394"/>
                <a:gd name="T93" fmla="*/ 0 h 16"/>
                <a:gd name="T94" fmla="*/ 196 w 394"/>
                <a:gd name="T95" fmla="*/ 0 h 16"/>
                <a:gd name="T96" fmla="*/ 178 w 394"/>
                <a:gd name="T97" fmla="*/ 2 h 16"/>
                <a:gd name="T98" fmla="*/ 158 w 394"/>
                <a:gd name="T99" fmla="*/ 4 h 16"/>
                <a:gd name="T100" fmla="*/ 158 w 394"/>
                <a:gd name="T101" fmla="*/ 4 h 16"/>
                <a:gd name="T102" fmla="*/ 144 w 394"/>
                <a:gd name="T103" fmla="*/ 6 h 16"/>
                <a:gd name="T104" fmla="*/ 130 w 394"/>
                <a:gd name="T105" fmla="*/ 8 h 16"/>
                <a:gd name="T106" fmla="*/ 130 w 394"/>
                <a:gd name="T107" fmla="*/ 8 h 16"/>
                <a:gd name="T108" fmla="*/ 114 w 394"/>
                <a:gd name="T109" fmla="*/ 6 h 16"/>
                <a:gd name="T110" fmla="*/ 94 w 394"/>
                <a:gd name="T111" fmla="*/ 4 h 16"/>
                <a:gd name="T112" fmla="*/ 94 w 394"/>
                <a:gd name="T113" fmla="*/ 4 h 16"/>
                <a:gd name="T114" fmla="*/ 64 w 394"/>
                <a:gd name="T115" fmla="*/ 0 h 16"/>
                <a:gd name="T116" fmla="*/ 64 w 394"/>
                <a:gd name="T117" fmla="*/ 0 h 16"/>
                <a:gd name="T118" fmla="*/ 46 w 394"/>
                <a:gd name="T119" fmla="*/ 0 h 16"/>
                <a:gd name="T120" fmla="*/ 30 w 394"/>
                <a:gd name="T121" fmla="*/ 2 h 16"/>
                <a:gd name="T122" fmla="*/ 0 w 394"/>
                <a:gd name="T123" fmla="*/ 6 h 16"/>
                <a:gd name="T124" fmla="*/ 0 w 394"/>
                <a:gd name="T125" fmla="*/ 16 h 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16">
                  <a:moveTo>
                    <a:pt x="0" y="16"/>
                  </a:moveTo>
                  <a:lnTo>
                    <a:pt x="0" y="16"/>
                  </a:lnTo>
                  <a:lnTo>
                    <a:pt x="28" y="10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94" y="12"/>
                  </a:lnTo>
                  <a:lnTo>
                    <a:pt x="112" y="14"/>
                  </a:lnTo>
                  <a:lnTo>
                    <a:pt x="130" y="16"/>
                  </a:lnTo>
                  <a:lnTo>
                    <a:pt x="144" y="14"/>
                  </a:lnTo>
                  <a:lnTo>
                    <a:pt x="160" y="12"/>
                  </a:lnTo>
                  <a:lnTo>
                    <a:pt x="178" y="10"/>
                  </a:lnTo>
                  <a:lnTo>
                    <a:pt x="196" y="8"/>
                  </a:lnTo>
                  <a:lnTo>
                    <a:pt x="214" y="10"/>
                  </a:lnTo>
                  <a:lnTo>
                    <a:pt x="232" y="12"/>
                  </a:lnTo>
                  <a:lnTo>
                    <a:pt x="248" y="14"/>
                  </a:lnTo>
                  <a:lnTo>
                    <a:pt x="264" y="16"/>
                  </a:lnTo>
                  <a:lnTo>
                    <a:pt x="280" y="14"/>
                  </a:lnTo>
                  <a:lnTo>
                    <a:pt x="298" y="12"/>
                  </a:lnTo>
                  <a:lnTo>
                    <a:pt x="330" y="8"/>
                  </a:lnTo>
                  <a:lnTo>
                    <a:pt x="346" y="8"/>
                  </a:lnTo>
                  <a:lnTo>
                    <a:pt x="366" y="10"/>
                  </a:lnTo>
                  <a:lnTo>
                    <a:pt x="394" y="16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298" y="4"/>
                  </a:lnTo>
                  <a:lnTo>
                    <a:pt x="280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4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4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4" y="4"/>
                  </a:lnTo>
                  <a:lnTo>
                    <a:pt x="64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8" name="Freeform 451"/>
            <p:cNvSpPr>
              <a:spLocks/>
            </p:cNvSpPr>
            <p:nvPr/>
          </p:nvSpPr>
          <p:spPr bwMode="auto">
            <a:xfrm>
              <a:off x="3438" y="3214"/>
              <a:ext cx="394" cy="26"/>
            </a:xfrm>
            <a:custGeom>
              <a:avLst/>
              <a:gdLst>
                <a:gd name="T0" fmla="*/ 0 w 394"/>
                <a:gd name="T1" fmla="*/ 26 h 26"/>
                <a:gd name="T2" fmla="*/ 0 w 394"/>
                <a:gd name="T3" fmla="*/ 26 h 26"/>
                <a:gd name="T4" fmla="*/ 28 w 394"/>
                <a:gd name="T5" fmla="*/ 20 h 26"/>
                <a:gd name="T6" fmla="*/ 46 w 394"/>
                <a:gd name="T7" fmla="*/ 18 h 26"/>
                <a:gd name="T8" fmla="*/ 62 w 394"/>
                <a:gd name="T9" fmla="*/ 18 h 26"/>
                <a:gd name="T10" fmla="*/ 62 w 394"/>
                <a:gd name="T11" fmla="*/ 18 h 26"/>
                <a:gd name="T12" fmla="*/ 92 w 394"/>
                <a:gd name="T13" fmla="*/ 22 h 26"/>
                <a:gd name="T14" fmla="*/ 92 w 394"/>
                <a:gd name="T15" fmla="*/ 22 h 26"/>
                <a:gd name="T16" fmla="*/ 112 w 394"/>
                <a:gd name="T17" fmla="*/ 24 h 26"/>
                <a:gd name="T18" fmla="*/ 130 w 394"/>
                <a:gd name="T19" fmla="*/ 26 h 26"/>
                <a:gd name="T20" fmla="*/ 130 w 394"/>
                <a:gd name="T21" fmla="*/ 26 h 26"/>
                <a:gd name="T22" fmla="*/ 144 w 394"/>
                <a:gd name="T23" fmla="*/ 24 h 26"/>
                <a:gd name="T24" fmla="*/ 162 w 394"/>
                <a:gd name="T25" fmla="*/ 22 h 26"/>
                <a:gd name="T26" fmla="*/ 162 w 394"/>
                <a:gd name="T27" fmla="*/ 22 h 26"/>
                <a:gd name="T28" fmla="*/ 180 w 394"/>
                <a:gd name="T29" fmla="*/ 20 h 26"/>
                <a:gd name="T30" fmla="*/ 196 w 394"/>
                <a:gd name="T31" fmla="*/ 18 h 26"/>
                <a:gd name="T32" fmla="*/ 196 w 394"/>
                <a:gd name="T33" fmla="*/ 18 h 26"/>
                <a:gd name="T34" fmla="*/ 214 w 394"/>
                <a:gd name="T35" fmla="*/ 20 h 26"/>
                <a:gd name="T36" fmla="*/ 232 w 394"/>
                <a:gd name="T37" fmla="*/ 22 h 26"/>
                <a:gd name="T38" fmla="*/ 232 w 394"/>
                <a:gd name="T39" fmla="*/ 22 h 26"/>
                <a:gd name="T40" fmla="*/ 248 w 394"/>
                <a:gd name="T41" fmla="*/ 24 h 26"/>
                <a:gd name="T42" fmla="*/ 264 w 394"/>
                <a:gd name="T43" fmla="*/ 26 h 26"/>
                <a:gd name="T44" fmla="*/ 264 w 394"/>
                <a:gd name="T45" fmla="*/ 26 h 26"/>
                <a:gd name="T46" fmla="*/ 280 w 394"/>
                <a:gd name="T47" fmla="*/ 24 h 26"/>
                <a:gd name="T48" fmla="*/ 300 w 394"/>
                <a:gd name="T49" fmla="*/ 22 h 26"/>
                <a:gd name="T50" fmla="*/ 300 w 394"/>
                <a:gd name="T51" fmla="*/ 22 h 26"/>
                <a:gd name="T52" fmla="*/ 330 w 394"/>
                <a:gd name="T53" fmla="*/ 18 h 26"/>
                <a:gd name="T54" fmla="*/ 330 w 394"/>
                <a:gd name="T55" fmla="*/ 18 h 26"/>
                <a:gd name="T56" fmla="*/ 346 w 394"/>
                <a:gd name="T57" fmla="*/ 18 h 26"/>
                <a:gd name="T58" fmla="*/ 366 w 394"/>
                <a:gd name="T59" fmla="*/ 20 h 26"/>
                <a:gd name="T60" fmla="*/ 394 w 394"/>
                <a:gd name="T61" fmla="*/ 24 h 26"/>
                <a:gd name="T62" fmla="*/ 394 w 394"/>
                <a:gd name="T63" fmla="*/ 8 h 26"/>
                <a:gd name="T64" fmla="*/ 394 w 394"/>
                <a:gd name="T65" fmla="*/ 8 h 26"/>
                <a:gd name="T66" fmla="*/ 364 w 394"/>
                <a:gd name="T67" fmla="*/ 2 h 26"/>
                <a:gd name="T68" fmla="*/ 346 w 394"/>
                <a:gd name="T69" fmla="*/ 0 h 26"/>
                <a:gd name="T70" fmla="*/ 328 w 394"/>
                <a:gd name="T71" fmla="*/ 0 h 26"/>
                <a:gd name="T72" fmla="*/ 328 w 394"/>
                <a:gd name="T73" fmla="*/ 0 h 26"/>
                <a:gd name="T74" fmla="*/ 296 w 394"/>
                <a:gd name="T75" fmla="*/ 4 h 26"/>
                <a:gd name="T76" fmla="*/ 296 w 394"/>
                <a:gd name="T77" fmla="*/ 4 h 26"/>
                <a:gd name="T78" fmla="*/ 278 w 394"/>
                <a:gd name="T79" fmla="*/ 6 h 26"/>
                <a:gd name="T80" fmla="*/ 264 w 394"/>
                <a:gd name="T81" fmla="*/ 8 h 26"/>
                <a:gd name="T82" fmla="*/ 264 w 394"/>
                <a:gd name="T83" fmla="*/ 8 h 26"/>
                <a:gd name="T84" fmla="*/ 250 w 394"/>
                <a:gd name="T85" fmla="*/ 6 h 26"/>
                <a:gd name="T86" fmla="*/ 234 w 394"/>
                <a:gd name="T87" fmla="*/ 4 h 26"/>
                <a:gd name="T88" fmla="*/ 234 w 394"/>
                <a:gd name="T89" fmla="*/ 4 h 26"/>
                <a:gd name="T90" fmla="*/ 216 w 394"/>
                <a:gd name="T91" fmla="*/ 2 h 26"/>
                <a:gd name="T92" fmla="*/ 196 w 394"/>
                <a:gd name="T93" fmla="*/ 0 h 26"/>
                <a:gd name="T94" fmla="*/ 196 w 394"/>
                <a:gd name="T95" fmla="*/ 0 h 26"/>
                <a:gd name="T96" fmla="*/ 178 w 394"/>
                <a:gd name="T97" fmla="*/ 2 h 26"/>
                <a:gd name="T98" fmla="*/ 158 w 394"/>
                <a:gd name="T99" fmla="*/ 4 h 26"/>
                <a:gd name="T100" fmla="*/ 158 w 394"/>
                <a:gd name="T101" fmla="*/ 4 h 26"/>
                <a:gd name="T102" fmla="*/ 142 w 394"/>
                <a:gd name="T103" fmla="*/ 6 h 26"/>
                <a:gd name="T104" fmla="*/ 130 w 394"/>
                <a:gd name="T105" fmla="*/ 8 h 26"/>
                <a:gd name="T106" fmla="*/ 130 w 394"/>
                <a:gd name="T107" fmla="*/ 8 h 26"/>
                <a:gd name="T108" fmla="*/ 114 w 394"/>
                <a:gd name="T109" fmla="*/ 6 h 26"/>
                <a:gd name="T110" fmla="*/ 96 w 394"/>
                <a:gd name="T111" fmla="*/ 4 h 26"/>
                <a:gd name="T112" fmla="*/ 96 w 394"/>
                <a:gd name="T113" fmla="*/ 4 h 26"/>
                <a:gd name="T114" fmla="*/ 64 w 394"/>
                <a:gd name="T115" fmla="*/ 0 h 26"/>
                <a:gd name="T116" fmla="*/ 64 w 394"/>
                <a:gd name="T117" fmla="*/ 0 h 26"/>
                <a:gd name="T118" fmla="*/ 48 w 394"/>
                <a:gd name="T119" fmla="*/ 0 h 26"/>
                <a:gd name="T120" fmla="*/ 30 w 394"/>
                <a:gd name="T121" fmla="*/ 2 h 26"/>
                <a:gd name="T122" fmla="*/ 0 w 394"/>
                <a:gd name="T123" fmla="*/ 6 h 26"/>
                <a:gd name="T124" fmla="*/ 0 w 394"/>
                <a:gd name="T125" fmla="*/ 26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26">
                  <a:moveTo>
                    <a:pt x="0" y="26"/>
                  </a:moveTo>
                  <a:lnTo>
                    <a:pt x="0" y="26"/>
                  </a:lnTo>
                  <a:lnTo>
                    <a:pt x="28" y="20"/>
                  </a:lnTo>
                  <a:lnTo>
                    <a:pt x="46" y="18"/>
                  </a:lnTo>
                  <a:lnTo>
                    <a:pt x="62" y="18"/>
                  </a:lnTo>
                  <a:lnTo>
                    <a:pt x="92" y="22"/>
                  </a:lnTo>
                  <a:lnTo>
                    <a:pt x="112" y="24"/>
                  </a:lnTo>
                  <a:lnTo>
                    <a:pt x="130" y="26"/>
                  </a:lnTo>
                  <a:lnTo>
                    <a:pt x="144" y="24"/>
                  </a:lnTo>
                  <a:lnTo>
                    <a:pt x="162" y="22"/>
                  </a:lnTo>
                  <a:lnTo>
                    <a:pt x="180" y="20"/>
                  </a:lnTo>
                  <a:lnTo>
                    <a:pt x="196" y="18"/>
                  </a:lnTo>
                  <a:lnTo>
                    <a:pt x="214" y="20"/>
                  </a:lnTo>
                  <a:lnTo>
                    <a:pt x="232" y="22"/>
                  </a:lnTo>
                  <a:lnTo>
                    <a:pt x="248" y="24"/>
                  </a:lnTo>
                  <a:lnTo>
                    <a:pt x="264" y="26"/>
                  </a:lnTo>
                  <a:lnTo>
                    <a:pt x="280" y="24"/>
                  </a:lnTo>
                  <a:lnTo>
                    <a:pt x="300" y="22"/>
                  </a:lnTo>
                  <a:lnTo>
                    <a:pt x="330" y="18"/>
                  </a:lnTo>
                  <a:lnTo>
                    <a:pt x="346" y="18"/>
                  </a:lnTo>
                  <a:lnTo>
                    <a:pt x="366" y="20"/>
                  </a:lnTo>
                  <a:lnTo>
                    <a:pt x="394" y="24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28" y="0"/>
                  </a:lnTo>
                  <a:lnTo>
                    <a:pt x="296" y="4"/>
                  </a:lnTo>
                  <a:lnTo>
                    <a:pt x="278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2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6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9" name="Freeform 452"/>
            <p:cNvSpPr>
              <a:spLocks/>
            </p:cNvSpPr>
            <p:nvPr/>
          </p:nvSpPr>
          <p:spPr bwMode="auto">
            <a:xfrm>
              <a:off x="3438" y="3214"/>
              <a:ext cx="394" cy="26"/>
            </a:xfrm>
            <a:custGeom>
              <a:avLst/>
              <a:gdLst>
                <a:gd name="T0" fmla="*/ 0 w 394"/>
                <a:gd name="T1" fmla="*/ 26 h 26"/>
                <a:gd name="T2" fmla="*/ 0 w 394"/>
                <a:gd name="T3" fmla="*/ 26 h 26"/>
                <a:gd name="T4" fmla="*/ 28 w 394"/>
                <a:gd name="T5" fmla="*/ 20 h 26"/>
                <a:gd name="T6" fmla="*/ 46 w 394"/>
                <a:gd name="T7" fmla="*/ 18 h 26"/>
                <a:gd name="T8" fmla="*/ 62 w 394"/>
                <a:gd name="T9" fmla="*/ 18 h 26"/>
                <a:gd name="T10" fmla="*/ 62 w 394"/>
                <a:gd name="T11" fmla="*/ 18 h 26"/>
                <a:gd name="T12" fmla="*/ 92 w 394"/>
                <a:gd name="T13" fmla="*/ 22 h 26"/>
                <a:gd name="T14" fmla="*/ 92 w 394"/>
                <a:gd name="T15" fmla="*/ 22 h 26"/>
                <a:gd name="T16" fmla="*/ 112 w 394"/>
                <a:gd name="T17" fmla="*/ 24 h 26"/>
                <a:gd name="T18" fmla="*/ 130 w 394"/>
                <a:gd name="T19" fmla="*/ 26 h 26"/>
                <a:gd name="T20" fmla="*/ 130 w 394"/>
                <a:gd name="T21" fmla="*/ 26 h 26"/>
                <a:gd name="T22" fmla="*/ 144 w 394"/>
                <a:gd name="T23" fmla="*/ 24 h 26"/>
                <a:gd name="T24" fmla="*/ 162 w 394"/>
                <a:gd name="T25" fmla="*/ 22 h 26"/>
                <a:gd name="T26" fmla="*/ 162 w 394"/>
                <a:gd name="T27" fmla="*/ 22 h 26"/>
                <a:gd name="T28" fmla="*/ 180 w 394"/>
                <a:gd name="T29" fmla="*/ 20 h 26"/>
                <a:gd name="T30" fmla="*/ 196 w 394"/>
                <a:gd name="T31" fmla="*/ 18 h 26"/>
                <a:gd name="T32" fmla="*/ 196 w 394"/>
                <a:gd name="T33" fmla="*/ 18 h 26"/>
                <a:gd name="T34" fmla="*/ 214 w 394"/>
                <a:gd name="T35" fmla="*/ 20 h 26"/>
                <a:gd name="T36" fmla="*/ 232 w 394"/>
                <a:gd name="T37" fmla="*/ 22 h 26"/>
                <a:gd name="T38" fmla="*/ 232 w 394"/>
                <a:gd name="T39" fmla="*/ 22 h 26"/>
                <a:gd name="T40" fmla="*/ 248 w 394"/>
                <a:gd name="T41" fmla="*/ 24 h 26"/>
                <a:gd name="T42" fmla="*/ 264 w 394"/>
                <a:gd name="T43" fmla="*/ 26 h 26"/>
                <a:gd name="T44" fmla="*/ 264 w 394"/>
                <a:gd name="T45" fmla="*/ 26 h 26"/>
                <a:gd name="T46" fmla="*/ 280 w 394"/>
                <a:gd name="T47" fmla="*/ 24 h 26"/>
                <a:gd name="T48" fmla="*/ 300 w 394"/>
                <a:gd name="T49" fmla="*/ 22 h 26"/>
                <a:gd name="T50" fmla="*/ 300 w 394"/>
                <a:gd name="T51" fmla="*/ 22 h 26"/>
                <a:gd name="T52" fmla="*/ 330 w 394"/>
                <a:gd name="T53" fmla="*/ 18 h 26"/>
                <a:gd name="T54" fmla="*/ 330 w 394"/>
                <a:gd name="T55" fmla="*/ 18 h 26"/>
                <a:gd name="T56" fmla="*/ 346 w 394"/>
                <a:gd name="T57" fmla="*/ 18 h 26"/>
                <a:gd name="T58" fmla="*/ 366 w 394"/>
                <a:gd name="T59" fmla="*/ 20 h 26"/>
                <a:gd name="T60" fmla="*/ 394 w 394"/>
                <a:gd name="T61" fmla="*/ 24 h 26"/>
                <a:gd name="T62" fmla="*/ 394 w 394"/>
                <a:gd name="T63" fmla="*/ 8 h 26"/>
                <a:gd name="T64" fmla="*/ 394 w 394"/>
                <a:gd name="T65" fmla="*/ 8 h 26"/>
                <a:gd name="T66" fmla="*/ 364 w 394"/>
                <a:gd name="T67" fmla="*/ 2 h 26"/>
                <a:gd name="T68" fmla="*/ 346 w 394"/>
                <a:gd name="T69" fmla="*/ 0 h 26"/>
                <a:gd name="T70" fmla="*/ 328 w 394"/>
                <a:gd name="T71" fmla="*/ 0 h 26"/>
                <a:gd name="T72" fmla="*/ 328 w 394"/>
                <a:gd name="T73" fmla="*/ 0 h 26"/>
                <a:gd name="T74" fmla="*/ 296 w 394"/>
                <a:gd name="T75" fmla="*/ 4 h 26"/>
                <a:gd name="T76" fmla="*/ 296 w 394"/>
                <a:gd name="T77" fmla="*/ 4 h 26"/>
                <a:gd name="T78" fmla="*/ 278 w 394"/>
                <a:gd name="T79" fmla="*/ 6 h 26"/>
                <a:gd name="T80" fmla="*/ 264 w 394"/>
                <a:gd name="T81" fmla="*/ 8 h 26"/>
                <a:gd name="T82" fmla="*/ 264 w 394"/>
                <a:gd name="T83" fmla="*/ 8 h 26"/>
                <a:gd name="T84" fmla="*/ 250 w 394"/>
                <a:gd name="T85" fmla="*/ 6 h 26"/>
                <a:gd name="T86" fmla="*/ 234 w 394"/>
                <a:gd name="T87" fmla="*/ 4 h 26"/>
                <a:gd name="T88" fmla="*/ 234 w 394"/>
                <a:gd name="T89" fmla="*/ 4 h 26"/>
                <a:gd name="T90" fmla="*/ 216 w 394"/>
                <a:gd name="T91" fmla="*/ 2 h 26"/>
                <a:gd name="T92" fmla="*/ 196 w 394"/>
                <a:gd name="T93" fmla="*/ 0 h 26"/>
                <a:gd name="T94" fmla="*/ 196 w 394"/>
                <a:gd name="T95" fmla="*/ 0 h 26"/>
                <a:gd name="T96" fmla="*/ 178 w 394"/>
                <a:gd name="T97" fmla="*/ 2 h 26"/>
                <a:gd name="T98" fmla="*/ 158 w 394"/>
                <a:gd name="T99" fmla="*/ 4 h 26"/>
                <a:gd name="T100" fmla="*/ 158 w 394"/>
                <a:gd name="T101" fmla="*/ 4 h 26"/>
                <a:gd name="T102" fmla="*/ 142 w 394"/>
                <a:gd name="T103" fmla="*/ 6 h 26"/>
                <a:gd name="T104" fmla="*/ 130 w 394"/>
                <a:gd name="T105" fmla="*/ 8 h 26"/>
                <a:gd name="T106" fmla="*/ 130 w 394"/>
                <a:gd name="T107" fmla="*/ 8 h 26"/>
                <a:gd name="T108" fmla="*/ 114 w 394"/>
                <a:gd name="T109" fmla="*/ 6 h 26"/>
                <a:gd name="T110" fmla="*/ 96 w 394"/>
                <a:gd name="T111" fmla="*/ 4 h 26"/>
                <a:gd name="T112" fmla="*/ 96 w 394"/>
                <a:gd name="T113" fmla="*/ 4 h 26"/>
                <a:gd name="T114" fmla="*/ 64 w 394"/>
                <a:gd name="T115" fmla="*/ 0 h 26"/>
                <a:gd name="T116" fmla="*/ 64 w 394"/>
                <a:gd name="T117" fmla="*/ 0 h 26"/>
                <a:gd name="T118" fmla="*/ 48 w 394"/>
                <a:gd name="T119" fmla="*/ 0 h 26"/>
                <a:gd name="T120" fmla="*/ 30 w 394"/>
                <a:gd name="T121" fmla="*/ 2 h 26"/>
                <a:gd name="T122" fmla="*/ 0 w 394"/>
                <a:gd name="T123" fmla="*/ 6 h 26"/>
                <a:gd name="T124" fmla="*/ 0 w 394"/>
                <a:gd name="T125" fmla="*/ 26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26">
                  <a:moveTo>
                    <a:pt x="0" y="26"/>
                  </a:moveTo>
                  <a:lnTo>
                    <a:pt x="0" y="26"/>
                  </a:lnTo>
                  <a:lnTo>
                    <a:pt x="28" y="20"/>
                  </a:lnTo>
                  <a:lnTo>
                    <a:pt x="46" y="18"/>
                  </a:lnTo>
                  <a:lnTo>
                    <a:pt x="62" y="18"/>
                  </a:lnTo>
                  <a:lnTo>
                    <a:pt x="92" y="22"/>
                  </a:lnTo>
                  <a:lnTo>
                    <a:pt x="112" y="24"/>
                  </a:lnTo>
                  <a:lnTo>
                    <a:pt x="130" y="26"/>
                  </a:lnTo>
                  <a:lnTo>
                    <a:pt x="144" y="24"/>
                  </a:lnTo>
                  <a:lnTo>
                    <a:pt x="162" y="22"/>
                  </a:lnTo>
                  <a:lnTo>
                    <a:pt x="180" y="20"/>
                  </a:lnTo>
                  <a:lnTo>
                    <a:pt x="196" y="18"/>
                  </a:lnTo>
                  <a:lnTo>
                    <a:pt x="214" y="20"/>
                  </a:lnTo>
                  <a:lnTo>
                    <a:pt x="232" y="22"/>
                  </a:lnTo>
                  <a:lnTo>
                    <a:pt x="248" y="24"/>
                  </a:lnTo>
                  <a:lnTo>
                    <a:pt x="264" y="26"/>
                  </a:lnTo>
                  <a:lnTo>
                    <a:pt x="280" y="24"/>
                  </a:lnTo>
                  <a:lnTo>
                    <a:pt x="300" y="22"/>
                  </a:lnTo>
                  <a:lnTo>
                    <a:pt x="330" y="18"/>
                  </a:lnTo>
                  <a:lnTo>
                    <a:pt x="346" y="18"/>
                  </a:lnTo>
                  <a:lnTo>
                    <a:pt x="366" y="20"/>
                  </a:lnTo>
                  <a:lnTo>
                    <a:pt x="394" y="24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28" y="0"/>
                  </a:lnTo>
                  <a:lnTo>
                    <a:pt x="296" y="4"/>
                  </a:lnTo>
                  <a:lnTo>
                    <a:pt x="278" y="6"/>
                  </a:lnTo>
                  <a:lnTo>
                    <a:pt x="264" y="8"/>
                  </a:lnTo>
                  <a:lnTo>
                    <a:pt x="250" y="6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2" y="6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6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0" y="6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0" name="Freeform 453"/>
            <p:cNvSpPr>
              <a:spLocks/>
            </p:cNvSpPr>
            <p:nvPr/>
          </p:nvSpPr>
          <p:spPr bwMode="auto">
            <a:xfrm>
              <a:off x="3438" y="3262"/>
              <a:ext cx="394" cy="26"/>
            </a:xfrm>
            <a:custGeom>
              <a:avLst/>
              <a:gdLst>
                <a:gd name="T0" fmla="*/ 0 w 394"/>
                <a:gd name="T1" fmla="*/ 26 h 26"/>
                <a:gd name="T2" fmla="*/ 0 w 394"/>
                <a:gd name="T3" fmla="*/ 26 h 26"/>
                <a:gd name="T4" fmla="*/ 28 w 394"/>
                <a:gd name="T5" fmla="*/ 20 h 26"/>
                <a:gd name="T6" fmla="*/ 46 w 394"/>
                <a:gd name="T7" fmla="*/ 18 h 26"/>
                <a:gd name="T8" fmla="*/ 62 w 394"/>
                <a:gd name="T9" fmla="*/ 18 h 26"/>
                <a:gd name="T10" fmla="*/ 62 w 394"/>
                <a:gd name="T11" fmla="*/ 18 h 26"/>
                <a:gd name="T12" fmla="*/ 92 w 394"/>
                <a:gd name="T13" fmla="*/ 22 h 26"/>
                <a:gd name="T14" fmla="*/ 92 w 394"/>
                <a:gd name="T15" fmla="*/ 22 h 26"/>
                <a:gd name="T16" fmla="*/ 112 w 394"/>
                <a:gd name="T17" fmla="*/ 24 h 26"/>
                <a:gd name="T18" fmla="*/ 130 w 394"/>
                <a:gd name="T19" fmla="*/ 26 h 26"/>
                <a:gd name="T20" fmla="*/ 130 w 394"/>
                <a:gd name="T21" fmla="*/ 26 h 26"/>
                <a:gd name="T22" fmla="*/ 144 w 394"/>
                <a:gd name="T23" fmla="*/ 24 h 26"/>
                <a:gd name="T24" fmla="*/ 162 w 394"/>
                <a:gd name="T25" fmla="*/ 22 h 26"/>
                <a:gd name="T26" fmla="*/ 162 w 394"/>
                <a:gd name="T27" fmla="*/ 22 h 26"/>
                <a:gd name="T28" fmla="*/ 180 w 394"/>
                <a:gd name="T29" fmla="*/ 20 h 26"/>
                <a:gd name="T30" fmla="*/ 196 w 394"/>
                <a:gd name="T31" fmla="*/ 18 h 26"/>
                <a:gd name="T32" fmla="*/ 196 w 394"/>
                <a:gd name="T33" fmla="*/ 18 h 26"/>
                <a:gd name="T34" fmla="*/ 214 w 394"/>
                <a:gd name="T35" fmla="*/ 20 h 26"/>
                <a:gd name="T36" fmla="*/ 232 w 394"/>
                <a:gd name="T37" fmla="*/ 22 h 26"/>
                <a:gd name="T38" fmla="*/ 232 w 394"/>
                <a:gd name="T39" fmla="*/ 22 h 26"/>
                <a:gd name="T40" fmla="*/ 248 w 394"/>
                <a:gd name="T41" fmla="*/ 24 h 26"/>
                <a:gd name="T42" fmla="*/ 264 w 394"/>
                <a:gd name="T43" fmla="*/ 26 h 26"/>
                <a:gd name="T44" fmla="*/ 264 w 394"/>
                <a:gd name="T45" fmla="*/ 26 h 26"/>
                <a:gd name="T46" fmla="*/ 280 w 394"/>
                <a:gd name="T47" fmla="*/ 24 h 26"/>
                <a:gd name="T48" fmla="*/ 300 w 394"/>
                <a:gd name="T49" fmla="*/ 22 h 26"/>
                <a:gd name="T50" fmla="*/ 300 w 394"/>
                <a:gd name="T51" fmla="*/ 22 h 26"/>
                <a:gd name="T52" fmla="*/ 330 w 394"/>
                <a:gd name="T53" fmla="*/ 18 h 26"/>
                <a:gd name="T54" fmla="*/ 330 w 394"/>
                <a:gd name="T55" fmla="*/ 18 h 26"/>
                <a:gd name="T56" fmla="*/ 346 w 394"/>
                <a:gd name="T57" fmla="*/ 18 h 26"/>
                <a:gd name="T58" fmla="*/ 366 w 394"/>
                <a:gd name="T59" fmla="*/ 20 h 26"/>
                <a:gd name="T60" fmla="*/ 394 w 394"/>
                <a:gd name="T61" fmla="*/ 26 h 26"/>
                <a:gd name="T62" fmla="*/ 394 w 394"/>
                <a:gd name="T63" fmla="*/ 8 h 26"/>
                <a:gd name="T64" fmla="*/ 394 w 394"/>
                <a:gd name="T65" fmla="*/ 8 h 26"/>
                <a:gd name="T66" fmla="*/ 364 w 394"/>
                <a:gd name="T67" fmla="*/ 2 h 26"/>
                <a:gd name="T68" fmla="*/ 346 w 394"/>
                <a:gd name="T69" fmla="*/ 0 h 26"/>
                <a:gd name="T70" fmla="*/ 328 w 394"/>
                <a:gd name="T71" fmla="*/ 0 h 26"/>
                <a:gd name="T72" fmla="*/ 328 w 394"/>
                <a:gd name="T73" fmla="*/ 0 h 26"/>
                <a:gd name="T74" fmla="*/ 296 w 394"/>
                <a:gd name="T75" fmla="*/ 4 h 26"/>
                <a:gd name="T76" fmla="*/ 296 w 394"/>
                <a:gd name="T77" fmla="*/ 4 h 26"/>
                <a:gd name="T78" fmla="*/ 278 w 394"/>
                <a:gd name="T79" fmla="*/ 6 h 26"/>
                <a:gd name="T80" fmla="*/ 264 w 394"/>
                <a:gd name="T81" fmla="*/ 8 h 26"/>
                <a:gd name="T82" fmla="*/ 264 w 394"/>
                <a:gd name="T83" fmla="*/ 8 h 26"/>
                <a:gd name="T84" fmla="*/ 250 w 394"/>
                <a:gd name="T85" fmla="*/ 8 h 26"/>
                <a:gd name="T86" fmla="*/ 234 w 394"/>
                <a:gd name="T87" fmla="*/ 4 h 26"/>
                <a:gd name="T88" fmla="*/ 234 w 394"/>
                <a:gd name="T89" fmla="*/ 4 h 26"/>
                <a:gd name="T90" fmla="*/ 216 w 394"/>
                <a:gd name="T91" fmla="*/ 2 h 26"/>
                <a:gd name="T92" fmla="*/ 196 w 394"/>
                <a:gd name="T93" fmla="*/ 0 h 26"/>
                <a:gd name="T94" fmla="*/ 196 w 394"/>
                <a:gd name="T95" fmla="*/ 0 h 26"/>
                <a:gd name="T96" fmla="*/ 178 w 394"/>
                <a:gd name="T97" fmla="*/ 2 h 26"/>
                <a:gd name="T98" fmla="*/ 158 w 394"/>
                <a:gd name="T99" fmla="*/ 4 h 26"/>
                <a:gd name="T100" fmla="*/ 158 w 394"/>
                <a:gd name="T101" fmla="*/ 4 h 26"/>
                <a:gd name="T102" fmla="*/ 142 w 394"/>
                <a:gd name="T103" fmla="*/ 8 h 26"/>
                <a:gd name="T104" fmla="*/ 130 w 394"/>
                <a:gd name="T105" fmla="*/ 8 h 26"/>
                <a:gd name="T106" fmla="*/ 130 w 394"/>
                <a:gd name="T107" fmla="*/ 8 h 26"/>
                <a:gd name="T108" fmla="*/ 114 w 394"/>
                <a:gd name="T109" fmla="*/ 6 h 26"/>
                <a:gd name="T110" fmla="*/ 96 w 394"/>
                <a:gd name="T111" fmla="*/ 4 h 26"/>
                <a:gd name="T112" fmla="*/ 96 w 394"/>
                <a:gd name="T113" fmla="*/ 4 h 26"/>
                <a:gd name="T114" fmla="*/ 64 w 394"/>
                <a:gd name="T115" fmla="*/ 0 h 26"/>
                <a:gd name="T116" fmla="*/ 64 w 394"/>
                <a:gd name="T117" fmla="*/ 0 h 26"/>
                <a:gd name="T118" fmla="*/ 48 w 394"/>
                <a:gd name="T119" fmla="*/ 0 h 26"/>
                <a:gd name="T120" fmla="*/ 30 w 394"/>
                <a:gd name="T121" fmla="*/ 2 h 26"/>
                <a:gd name="T122" fmla="*/ 0 w 394"/>
                <a:gd name="T123" fmla="*/ 8 h 26"/>
                <a:gd name="T124" fmla="*/ 0 w 394"/>
                <a:gd name="T125" fmla="*/ 26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26">
                  <a:moveTo>
                    <a:pt x="0" y="26"/>
                  </a:moveTo>
                  <a:lnTo>
                    <a:pt x="0" y="26"/>
                  </a:lnTo>
                  <a:lnTo>
                    <a:pt x="28" y="20"/>
                  </a:lnTo>
                  <a:lnTo>
                    <a:pt x="46" y="18"/>
                  </a:lnTo>
                  <a:lnTo>
                    <a:pt x="62" y="18"/>
                  </a:lnTo>
                  <a:lnTo>
                    <a:pt x="92" y="22"/>
                  </a:lnTo>
                  <a:lnTo>
                    <a:pt x="112" y="24"/>
                  </a:lnTo>
                  <a:lnTo>
                    <a:pt x="130" y="26"/>
                  </a:lnTo>
                  <a:lnTo>
                    <a:pt x="144" y="24"/>
                  </a:lnTo>
                  <a:lnTo>
                    <a:pt x="162" y="22"/>
                  </a:lnTo>
                  <a:lnTo>
                    <a:pt x="180" y="20"/>
                  </a:lnTo>
                  <a:lnTo>
                    <a:pt x="196" y="18"/>
                  </a:lnTo>
                  <a:lnTo>
                    <a:pt x="214" y="20"/>
                  </a:lnTo>
                  <a:lnTo>
                    <a:pt x="232" y="22"/>
                  </a:lnTo>
                  <a:lnTo>
                    <a:pt x="248" y="24"/>
                  </a:lnTo>
                  <a:lnTo>
                    <a:pt x="264" y="26"/>
                  </a:lnTo>
                  <a:lnTo>
                    <a:pt x="280" y="24"/>
                  </a:lnTo>
                  <a:lnTo>
                    <a:pt x="300" y="22"/>
                  </a:lnTo>
                  <a:lnTo>
                    <a:pt x="330" y="18"/>
                  </a:lnTo>
                  <a:lnTo>
                    <a:pt x="346" y="18"/>
                  </a:lnTo>
                  <a:lnTo>
                    <a:pt x="366" y="20"/>
                  </a:lnTo>
                  <a:lnTo>
                    <a:pt x="394" y="26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28" y="0"/>
                  </a:lnTo>
                  <a:lnTo>
                    <a:pt x="296" y="4"/>
                  </a:lnTo>
                  <a:lnTo>
                    <a:pt x="278" y="6"/>
                  </a:lnTo>
                  <a:lnTo>
                    <a:pt x="264" y="8"/>
                  </a:lnTo>
                  <a:lnTo>
                    <a:pt x="250" y="8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2" y="8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6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0" y="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1" name="Freeform 454"/>
            <p:cNvSpPr>
              <a:spLocks/>
            </p:cNvSpPr>
            <p:nvPr/>
          </p:nvSpPr>
          <p:spPr bwMode="auto">
            <a:xfrm>
              <a:off x="3438" y="3262"/>
              <a:ext cx="394" cy="26"/>
            </a:xfrm>
            <a:custGeom>
              <a:avLst/>
              <a:gdLst>
                <a:gd name="T0" fmla="*/ 0 w 394"/>
                <a:gd name="T1" fmla="*/ 26 h 26"/>
                <a:gd name="T2" fmla="*/ 0 w 394"/>
                <a:gd name="T3" fmla="*/ 26 h 26"/>
                <a:gd name="T4" fmla="*/ 28 w 394"/>
                <a:gd name="T5" fmla="*/ 20 h 26"/>
                <a:gd name="T6" fmla="*/ 46 w 394"/>
                <a:gd name="T7" fmla="*/ 18 h 26"/>
                <a:gd name="T8" fmla="*/ 62 w 394"/>
                <a:gd name="T9" fmla="*/ 18 h 26"/>
                <a:gd name="T10" fmla="*/ 62 w 394"/>
                <a:gd name="T11" fmla="*/ 18 h 26"/>
                <a:gd name="T12" fmla="*/ 92 w 394"/>
                <a:gd name="T13" fmla="*/ 22 h 26"/>
                <a:gd name="T14" fmla="*/ 92 w 394"/>
                <a:gd name="T15" fmla="*/ 22 h 26"/>
                <a:gd name="T16" fmla="*/ 112 w 394"/>
                <a:gd name="T17" fmla="*/ 24 h 26"/>
                <a:gd name="T18" fmla="*/ 130 w 394"/>
                <a:gd name="T19" fmla="*/ 26 h 26"/>
                <a:gd name="T20" fmla="*/ 130 w 394"/>
                <a:gd name="T21" fmla="*/ 26 h 26"/>
                <a:gd name="T22" fmla="*/ 144 w 394"/>
                <a:gd name="T23" fmla="*/ 24 h 26"/>
                <a:gd name="T24" fmla="*/ 162 w 394"/>
                <a:gd name="T25" fmla="*/ 22 h 26"/>
                <a:gd name="T26" fmla="*/ 162 w 394"/>
                <a:gd name="T27" fmla="*/ 22 h 26"/>
                <a:gd name="T28" fmla="*/ 180 w 394"/>
                <a:gd name="T29" fmla="*/ 20 h 26"/>
                <a:gd name="T30" fmla="*/ 196 w 394"/>
                <a:gd name="T31" fmla="*/ 18 h 26"/>
                <a:gd name="T32" fmla="*/ 196 w 394"/>
                <a:gd name="T33" fmla="*/ 18 h 26"/>
                <a:gd name="T34" fmla="*/ 214 w 394"/>
                <a:gd name="T35" fmla="*/ 20 h 26"/>
                <a:gd name="T36" fmla="*/ 232 w 394"/>
                <a:gd name="T37" fmla="*/ 22 h 26"/>
                <a:gd name="T38" fmla="*/ 232 w 394"/>
                <a:gd name="T39" fmla="*/ 22 h 26"/>
                <a:gd name="T40" fmla="*/ 248 w 394"/>
                <a:gd name="T41" fmla="*/ 24 h 26"/>
                <a:gd name="T42" fmla="*/ 264 w 394"/>
                <a:gd name="T43" fmla="*/ 26 h 26"/>
                <a:gd name="T44" fmla="*/ 264 w 394"/>
                <a:gd name="T45" fmla="*/ 26 h 26"/>
                <a:gd name="T46" fmla="*/ 280 w 394"/>
                <a:gd name="T47" fmla="*/ 24 h 26"/>
                <a:gd name="T48" fmla="*/ 300 w 394"/>
                <a:gd name="T49" fmla="*/ 22 h 26"/>
                <a:gd name="T50" fmla="*/ 300 w 394"/>
                <a:gd name="T51" fmla="*/ 22 h 26"/>
                <a:gd name="T52" fmla="*/ 330 w 394"/>
                <a:gd name="T53" fmla="*/ 18 h 26"/>
                <a:gd name="T54" fmla="*/ 330 w 394"/>
                <a:gd name="T55" fmla="*/ 18 h 26"/>
                <a:gd name="T56" fmla="*/ 346 w 394"/>
                <a:gd name="T57" fmla="*/ 18 h 26"/>
                <a:gd name="T58" fmla="*/ 366 w 394"/>
                <a:gd name="T59" fmla="*/ 20 h 26"/>
                <a:gd name="T60" fmla="*/ 394 w 394"/>
                <a:gd name="T61" fmla="*/ 26 h 26"/>
                <a:gd name="T62" fmla="*/ 394 w 394"/>
                <a:gd name="T63" fmla="*/ 8 h 26"/>
                <a:gd name="T64" fmla="*/ 394 w 394"/>
                <a:gd name="T65" fmla="*/ 8 h 26"/>
                <a:gd name="T66" fmla="*/ 364 w 394"/>
                <a:gd name="T67" fmla="*/ 2 h 26"/>
                <a:gd name="T68" fmla="*/ 346 w 394"/>
                <a:gd name="T69" fmla="*/ 0 h 26"/>
                <a:gd name="T70" fmla="*/ 328 w 394"/>
                <a:gd name="T71" fmla="*/ 0 h 26"/>
                <a:gd name="T72" fmla="*/ 328 w 394"/>
                <a:gd name="T73" fmla="*/ 0 h 26"/>
                <a:gd name="T74" fmla="*/ 296 w 394"/>
                <a:gd name="T75" fmla="*/ 4 h 26"/>
                <a:gd name="T76" fmla="*/ 296 w 394"/>
                <a:gd name="T77" fmla="*/ 4 h 26"/>
                <a:gd name="T78" fmla="*/ 278 w 394"/>
                <a:gd name="T79" fmla="*/ 6 h 26"/>
                <a:gd name="T80" fmla="*/ 264 w 394"/>
                <a:gd name="T81" fmla="*/ 8 h 26"/>
                <a:gd name="T82" fmla="*/ 264 w 394"/>
                <a:gd name="T83" fmla="*/ 8 h 26"/>
                <a:gd name="T84" fmla="*/ 250 w 394"/>
                <a:gd name="T85" fmla="*/ 8 h 26"/>
                <a:gd name="T86" fmla="*/ 234 w 394"/>
                <a:gd name="T87" fmla="*/ 4 h 26"/>
                <a:gd name="T88" fmla="*/ 234 w 394"/>
                <a:gd name="T89" fmla="*/ 4 h 26"/>
                <a:gd name="T90" fmla="*/ 216 w 394"/>
                <a:gd name="T91" fmla="*/ 2 h 26"/>
                <a:gd name="T92" fmla="*/ 196 w 394"/>
                <a:gd name="T93" fmla="*/ 0 h 26"/>
                <a:gd name="T94" fmla="*/ 196 w 394"/>
                <a:gd name="T95" fmla="*/ 0 h 26"/>
                <a:gd name="T96" fmla="*/ 178 w 394"/>
                <a:gd name="T97" fmla="*/ 2 h 26"/>
                <a:gd name="T98" fmla="*/ 158 w 394"/>
                <a:gd name="T99" fmla="*/ 4 h 26"/>
                <a:gd name="T100" fmla="*/ 158 w 394"/>
                <a:gd name="T101" fmla="*/ 4 h 26"/>
                <a:gd name="T102" fmla="*/ 142 w 394"/>
                <a:gd name="T103" fmla="*/ 8 h 26"/>
                <a:gd name="T104" fmla="*/ 130 w 394"/>
                <a:gd name="T105" fmla="*/ 8 h 26"/>
                <a:gd name="T106" fmla="*/ 130 w 394"/>
                <a:gd name="T107" fmla="*/ 8 h 26"/>
                <a:gd name="T108" fmla="*/ 114 w 394"/>
                <a:gd name="T109" fmla="*/ 6 h 26"/>
                <a:gd name="T110" fmla="*/ 96 w 394"/>
                <a:gd name="T111" fmla="*/ 4 h 26"/>
                <a:gd name="T112" fmla="*/ 96 w 394"/>
                <a:gd name="T113" fmla="*/ 4 h 26"/>
                <a:gd name="T114" fmla="*/ 64 w 394"/>
                <a:gd name="T115" fmla="*/ 0 h 26"/>
                <a:gd name="T116" fmla="*/ 64 w 394"/>
                <a:gd name="T117" fmla="*/ 0 h 26"/>
                <a:gd name="T118" fmla="*/ 48 w 394"/>
                <a:gd name="T119" fmla="*/ 0 h 26"/>
                <a:gd name="T120" fmla="*/ 30 w 394"/>
                <a:gd name="T121" fmla="*/ 2 h 26"/>
                <a:gd name="T122" fmla="*/ 0 w 394"/>
                <a:gd name="T123" fmla="*/ 8 h 26"/>
                <a:gd name="T124" fmla="*/ 0 w 394"/>
                <a:gd name="T125" fmla="*/ 26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4" h="26">
                  <a:moveTo>
                    <a:pt x="0" y="26"/>
                  </a:moveTo>
                  <a:lnTo>
                    <a:pt x="0" y="26"/>
                  </a:lnTo>
                  <a:lnTo>
                    <a:pt x="28" y="20"/>
                  </a:lnTo>
                  <a:lnTo>
                    <a:pt x="46" y="18"/>
                  </a:lnTo>
                  <a:lnTo>
                    <a:pt x="62" y="18"/>
                  </a:lnTo>
                  <a:lnTo>
                    <a:pt x="92" y="22"/>
                  </a:lnTo>
                  <a:lnTo>
                    <a:pt x="112" y="24"/>
                  </a:lnTo>
                  <a:lnTo>
                    <a:pt x="130" y="26"/>
                  </a:lnTo>
                  <a:lnTo>
                    <a:pt x="144" y="24"/>
                  </a:lnTo>
                  <a:lnTo>
                    <a:pt x="162" y="22"/>
                  </a:lnTo>
                  <a:lnTo>
                    <a:pt x="180" y="20"/>
                  </a:lnTo>
                  <a:lnTo>
                    <a:pt x="196" y="18"/>
                  </a:lnTo>
                  <a:lnTo>
                    <a:pt x="214" y="20"/>
                  </a:lnTo>
                  <a:lnTo>
                    <a:pt x="232" y="22"/>
                  </a:lnTo>
                  <a:lnTo>
                    <a:pt x="248" y="24"/>
                  </a:lnTo>
                  <a:lnTo>
                    <a:pt x="264" y="26"/>
                  </a:lnTo>
                  <a:lnTo>
                    <a:pt x="280" y="24"/>
                  </a:lnTo>
                  <a:lnTo>
                    <a:pt x="300" y="22"/>
                  </a:lnTo>
                  <a:lnTo>
                    <a:pt x="330" y="18"/>
                  </a:lnTo>
                  <a:lnTo>
                    <a:pt x="346" y="18"/>
                  </a:lnTo>
                  <a:lnTo>
                    <a:pt x="366" y="20"/>
                  </a:lnTo>
                  <a:lnTo>
                    <a:pt x="394" y="26"/>
                  </a:lnTo>
                  <a:lnTo>
                    <a:pt x="394" y="8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28" y="0"/>
                  </a:lnTo>
                  <a:lnTo>
                    <a:pt x="296" y="4"/>
                  </a:lnTo>
                  <a:lnTo>
                    <a:pt x="278" y="6"/>
                  </a:lnTo>
                  <a:lnTo>
                    <a:pt x="264" y="8"/>
                  </a:lnTo>
                  <a:lnTo>
                    <a:pt x="250" y="8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196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42" y="8"/>
                  </a:lnTo>
                  <a:lnTo>
                    <a:pt x="130" y="8"/>
                  </a:lnTo>
                  <a:lnTo>
                    <a:pt x="114" y="6"/>
                  </a:lnTo>
                  <a:lnTo>
                    <a:pt x="96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0" y="8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2" name="Freeform 455"/>
            <p:cNvSpPr>
              <a:spLocks/>
            </p:cNvSpPr>
            <p:nvPr/>
          </p:nvSpPr>
          <p:spPr bwMode="auto">
            <a:xfrm>
              <a:off x="3450" y="3292"/>
              <a:ext cx="368" cy="16"/>
            </a:xfrm>
            <a:custGeom>
              <a:avLst/>
              <a:gdLst>
                <a:gd name="T0" fmla="*/ 318 w 368"/>
                <a:gd name="T1" fmla="*/ 0 h 16"/>
                <a:gd name="T2" fmla="*/ 318 w 368"/>
                <a:gd name="T3" fmla="*/ 0 h 16"/>
                <a:gd name="T4" fmla="*/ 286 w 368"/>
                <a:gd name="T5" fmla="*/ 4 h 16"/>
                <a:gd name="T6" fmla="*/ 286 w 368"/>
                <a:gd name="T7" fmla="*/ 4 h 16"/>
                <a:gd name="T8" fmla="*/ 268 w 368"/>
                <a:gd name="T9" fmla="*/ 6 h 16"/>
                <a:gd name="T10" fmla="*/ 252 w 368"/>
                <a:gd name="T11" fmla="*/ 8 h 16"/>
                <a:gd name="T12" fmla="*/ 252 w 368"/>
                <a:gd name="T13" fmla="*/ 8 h 16"/>
                <a:gd name="T14" fmla="*/ 238 w 368"/>
                <a:gd name="T15" fmla="*/ 8 h 16"/>
                <a:gd name="T16" fmla="*/ 222 w 368"/>
                <a:gd name="T17" fmla="*/ 4 h 16"/>
                <a:gd name="T18" fmla="*/ 222 w 368"/>
                <a:gd name="T19" fmla="*/ 4 h 16"/>
                <a:gd name="T20" fmla="*/ 202 w 368"/>
                <a:gd name="T21" fmla="*/ 2 h 16"/>
                <a:gd name="T22" fmla="*/ 184 w 368"/>
                <a:gd name="T23" fmla="*/ 0 h 16"/>
                <a:gd name="T24" fmla="*/ 184 w 368"/>
                <a:gd name="T25" fmla="*/ 0 h 16"/>
                <a:gd name="T26" fmla="*/ 166 w 368"/>
                <a:gd name="T27" fmla="*/ 2 h 16"/>
                <a:gd name="T28" fmla="*/ 146 w 368"/>
                <a:gd name="T29" fmla="*/ 4 h 16"/>
                <a:gd name="T30" fmla="*/ 146 w 368"/>
                <a:gd name="T31" fmla="*/ 4 h 16"/>
                <a:gd name="T32" fmla="*/ 132 w 368"/>
                <a:gd name="T33" fmla="*/ 8 h 16"/>
                <a:gd name="T34" fmla="*/ 118 w 368"/>
                <a:gd name="T35" fmla="*/ 8 h 16"/>
                <a:gd name="T36" fmla="*/ 118 w 368"/>
                <a:gd name="T37" fmla="*/ 8 h 16"/>
                <a:gd name="T38" fmla="*/ 102 w 368"/>
                <a:gd name="T39" fmla="*/ 6 h 16"/>
                <a:gd name="T40" fmla="*/ 82 w 368"/>
                <a:gd name="T41" fmla="*/ 4 h 16"/>
                <a:gd name="T42" fmla="*/ 82 w 368"/>
                <a:gd name="T43" fmla="*/ 4 h 16"/>
                <a:gd name="T44" fmla="*/ 52 w 368"/>
                <a:gd name="T45" fmla="*/ 0 h 16"/>
                <a:gd name="T46" fmla="*/ 52 w 368"/>
                <a:gd name="T47" fmla="*/ 0 h 16"/>
                <a:gd name="T48" fmla="*/ 26 w 368"/>
                <a:gd name="T49" fmla="*/ 2 h 16"/>
                <a:gd name="T50" fmla="*/ 0 w 368"/>
                <a:gd name="T51" fmla="*/ 4 h 16"/>
                <a:gd name="T52" fmla="*/ 0 w 368"/>
                <a:gd name="T53" fmla="*/ 4 h 16"/>
                <a:gd name="T54" fmla="*/ 18 w 368"/>
                <a:gd name="T55" fmla="*/ 10 h 16"/>
                <a:gd name="T56" fmla="*/ 18 w 368"/>
                <a:gd name="T57" fmla="*/ 10 h 16"/>
                <a:gd name="T58" fmla="*/ 36 w 368"/>
                <a:gd name="T59" fmla="*/ 8 h 16"/>
                <a:gd name="T60" fmla="*/ 50 w 368"/>
                <a:gd name="T61" fmla="*/ 8 h 16"/>
                <a:gd name="T62" fmla="*/ 50 w 368"/>
                <a:gd name="T63" fmla="*/ 8 h 16"/>
                <a:gd name="T64" fmla="*/ 82 w 368"/>
                <a:gd name="T65" fmla="*/ 12 h 16"/>
                <a:gd name="T66" fmla="*/ 82 w 368"/>
                <a:gd name="T67" fmla="*/ 12 h 16"/>
                <a:gd name="T68" fmla="*/ 100 w 368"/>
                <a:gd name="T69" fmla="*/ 14 h 16"/>
                <a:gd name="T70" fmla="*/ 118 w 368"/>
                <a:gd name="T71" fmla="*/ 16 h 16"/>
                <a:gd name="T72" fmla="*/ 118 w 368"/>
                <a:gd name="T73" fmla="*/ 16 h 16"/>
                <a:gd name="T74" fmla="*/ 132 w 368"/>
                <a:gd name="T75" fmla="*/ 14 h 16"/>
                <a:gd name="T76" fmla="*/ 148 w 368"/>
                <a:gd name="T77" fmla="*/ 12 h 16"/>
                <a:gd name="T78" fmla="*/ 148 w 368"/>
                <a:gd name="T79" fmla="*/ 12 h 16"/>
                <a:gd name="T80" fmla="*/ 166 w 368"/>
                <a:gd name="T81" fmla="*/ 10 h 16"/>
                <a:gd name="T82" fmla="*/ 184 w 368"/>
                <a:gd name="T83" fmla="*/ 8 h 16"/>
                <a:gd name="T84" fmla="*/ 184 w 368"/>
                <a:gd name="T85" fmla="*/ 8 h 16"/>
                <a:gd name="T86" fmla="*/ 202 w 368"/>
                <a:gd name="T87" fmla="*/ 10 h 16"/>
                <a:gd name="T88" fmla="*/ 220 w 368"/>
                <a:gd name="T89" fmla="*/ 12 h 16"/>
                <a:gd name="T90" fmla="*/ 220 w 368"/>
                <a:gd name="T91" fmla="*/ 12 h 16"/>
                <a:gd name="T92" fmla="*/ 236 w 368"/>
                <a:gd name="T93" fmla="*/ 14 h 16"/>
                <a:gd name="T94" fmla="*/ 252 w 368"/>
                <a:gd name="T95" fmla="*/ 16 h 16"/>
                <a:gd name="T96" fmla="*/ 252 w 368"/>
                <a:gd name="T97" fmla="*/ 16 h 16"/>
                <a:gd name="T98" fmla="*/ 268 w 368"/>
                <a:gd name="T99" fmla="*/ 14 h 16"/>
                <a:gd name="T100" fmla="*/ 286 w 368"/>
                <a:gd name="T101" fmla="*/ 12 h 16"/>
                <a:gd name="T102" fmla="*/ 286 w 368"/>
                <a:gd name="T103" fmla="*/ 12 h 16"/>
                <a:gd name="T104" fmla="*/ 318 w 368"/>
                <a:gd name="T105" fmla="*/ 8 h 16"/>
                <a:gd name="T106" fmla="*/ 318 w 368"/>
                <a:gd name="T107" fmla="*/ 8 h 16"/>
                <a:gd name="T108" fmla="*/ 332 w 368"/>
                <a:gd name="T109" fmla="*/ 8 h 16"/>
                <a:gd name="T110" fmla="*/ 348 w 368"/>
                <a:gd name="T111" fmla="*/ 10 h 16"/>
                <a:gd name="T112" fmla="*/ 348 w 368"/>
                <a:gd name="T113" fmla="*/ 10 h 16"/>
                <a:gd name="T114" fmla="*/ 368 w 368"/>
                <a:gd name="T115" fmla="*/ 4 h 16"/>
                <a:gd name="T116" fmla="*/ 368 w 368"/>
                <a:gd name="T117" fmla="*/ 4 h 16"/>
                <a:gd name="T118" fmla="*/ 342 w 368"/>
                <a:gd name="T119" fmla="*/ 2 h 16"/>
                <a:gd name="T120" fmla="*/ 318 w 368"/>
                <a:gd name="T121" fmla="*/ 0 h 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8" h="16">
                  <a:moveTo>
                    <a:pt x="318" y="0"/>
                  </a:moveTo>
                  <a:lnTo>
                    <a:pt x="318" y="0"/>
                  </a:lnTo>
                  <a:lnTo>
                    <a:pt x="286" y="4"/>
                  </a:lnTo>
                  <a:lnTo>
                    <a:pt x="268" y="6"/>
                  </a:lnTo>
                  <a:lnTo>
                    <a:pt x="252" y="8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2"/>
                  </a:lnTo>
                  <a:lnTo>
                    <a:pt x="184" y="0"/>
                  </a:lnTo>
                  <a:lnTo>
                    <a:pt x="166" y="2"/>
                  </a:lnTo>
                  <a:lnTo>
                    <a:pt x="146" y="4"/>
                  </a:lnTo>
                  <a:lnTo>
                    <a:pt x="132" y="8"/>
                  </a:lnTo>
                  <a:lnTo>
                    <a:pt x="118" y="8"/>
                  </a:lnTo>
                  <a:lnTo>
                    <a:pt x="102" y="6"/>
                  </a:lnTo>
                  <a:lnTo>
                    <a:pt x="82" y="4"/>
                  </a:lnTo>
                  <a:lnTo>
                    <a:pt x="52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18" y="10"/>
                  </a:lnTo>
                  <a:lnTo>
                    <a:pt x="36" y="8"/>
                  </a:lnTo>
                  <a:lnTo>
                    <a:pt x="50" y="8"/>
                  </a:lnTo>
                  <a:lnTo>
                    <a:pt x="82" y="12"/>
                  </a:lnTo>
                  <a:lnTo>
                    <a:pt x="100" y="14"/>
                  </a:lnTo>
                  <a:lnTo>
                    <a:pt x="118" y="16"/>
                  </a:lnTo>
                  <a:lnTo>
                    <a:pt x="132" y="14"/>
                  </a:lnTo>
                  <a:lnTo>
                    <a:pt x="148" y="12"/>
                  </a:lnTo>
                  <a:lnTo>
                    <a:pt x="166" y="10"/>
                  </a:lnTo>
                  <a:lnTo>
                    <a:pt x="184" y="8"/>
                  </a:lnTo>
                  <a:lnTo>
                    <a:pt x="202" y="10"/>
                  </a:lnTo>
                  <a:lnTo>
                    <a:pt x="220" y="12"/>
                  </a:lnTo>
                  <a:lnTo>
                    <a:pt x="236" y="14"/>
                  </a:lnTo>
                  <a:lnTo>
                    <a:pt x="252" y="16"/>
                  </a:lnTo>
                  <a:lnTo>
                    <a:pt x="268" y="14"/>
                  </a:lnTo>
                  <a:lnTo>
                    <a:pt x="286" y="12"/>
                  </a:lnTo>
                  <a:lnTo>
                    <a:pt x="318" y="8"/>
                  </a:lnTo>
                  <a:lnTo>
                    <a:pt x="332" y="8"/>
                  </a:lnTo>
                  <a:lnTo>
                    <a:pt x="348" y="10"/>
                  </a:lnTo>
                  <a:lnTo>
                    <a:pt x="368" y="4"/>
                  </a:lnTo>
                  <a:lnTo>
                    <a:pt x="342" y="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3" name="Freeform 456"/>
            <p:cNvSpPr>
              <a:spLocks/>
            </p:cNvSpPr>
            <p:nvPr/>
          </p:nvSpPr>
          <p:spPr bwMode="auto">
            <a:xfrm>
              <a:off x="3450" y="3292"/>
              <a:ext cx="368" cy="16"/>
            </a:xfrm>
            <a:custGeom>
              <a:avLst/>
              <a:gdLst>
                <a:gd name="T0" fmla="*/ 318 w 368"/>
                <a:gd name="T1" fmla="*/ 0 h 16"/>
                <a:gd name="T2" fmla="*/ 318 w 368"/>
                <a:gd name="T3" fmla="*/ 0 h 16"/>
                <a:gd name="T4" fmla="*/ 286 w 368"/>
                <a:gd name="T5" fmla="*/ 4 h 16"/>
                <a:gd name="T6" fmla="*/ 286 w 368"/>
                <a:gd name="T7" fmla="*/ 4 h 16"/>
                <a:gd name="T8" fmla="*/ 268 w 368"/>
                <a:gd name="T9" fmla="*/ 6 h 16"/>
                <a:gd name="T10" fmla="*/ 252 w 368"/>
                <a:gd name="T11" fmla="*/ 8 h 16"/>
                <a:gd name="T12" fmla="*/ 252 w 368"/>
                <a:gd name="T13" fmla="*/ 8 h 16"/>
                <a:gd name="T14" fmla="*/ 238 w 368"/>
                <a:gd name="T15" fmla="*/ 8 h 16"/>
                <a:gd name="T16" fmla="*/ 222 w 368"/>
                <a:gd name="T17" fmla="*/ 4 h 16"/>
                <a:gd name="T18" fmla="*/ 222 w 368"/>
                <a:gd name="T19" fmla="*/ 4 h 16"/>
                <a:gd name="T20" fmla="*/ 202 w 368"/>
                <a:gd name="T21" fmla="*/ 2 h 16"/>
                <a:gd name="T22" fmla="*/ 184 w 368"/>
                <a:gd name="T23" fmla="*/ 0 h 16"/>
                <a:gd name="T24" fmla="*/ 184 w 368"/>
                <a:gd name="T25" fmla="*/ 0 h 16"/>
                <a:gd name="T26" fmla="*/ 166 w 368"/>
                <a:gd name="T27" fmla="*/ 2 h 16"/>
                <a:gd name="T28" fmla="*/ 146 w 368"/>
                <a:gd name="T29" fmla="*/ 4 h 16"/>
                <a:gd name="T30" fmla="*/ 146 w 368"/>
                <a:gd name="T31" fmla="*/ 4 h 16"/>
                <a:gd name="T32" fmla="*/ 132 w 368"/>
                <a:gd name="T33" fmla="*/ 8 h 16"/>
                <a:gd name="T34" fmla="*/ 118 w 368"/>
                <a:gd name="T35" fmla="*/ 8 h 16"/>
                <a:gd name="T36" fmla="*/ 118 w 368"/>
                <a:gd name="T37" fmla="*/ 8 h 16"/>
                <a:gd name="T38" fmla="*/ 102 w 368"/>
                <a:gd name="T39" fmla="*/ 6 h 16"/>
                <a:gd name="T40" fmla="*/ 82 w 368"/>
                <a:gd name="T41" fmla="*/ 4 h 16"/>
                <a:gd name="T42" fmla="*/ 82 w 368"/>
                <a:gd name="T43" fmla="*/ 4 h 16"/>
                <a:gd name="T44" fmla="*/ 52 w 368"/>
                <a:gd name="T45" fmla="*/ 0 h 16"/>
                <a:gd name="T46" fmla="*/ 52 w 368"/>
                <a:gd name="T47" fmla="*/ 0 h 16"/>
                <a:gd name="T48" fmla="*/ 26 w 368"/>
                <a:gd name="T49" fmla="*/ 2 h 16"/>
                <a:gd name="T50" fmla="*/ 0 w 368"/>
                <a:gd name="T51" fmla="*/ 4 h 16"/>
                <a:gd name="T52" fmla="*/ 0 w 368"/>
                <a:gd name="T53" fmla="*/ 4 h 16"/>
                <a:gd name="T54" fmla="*/ 18 w 368"/>
                <a:gd name="T55" fmla="*/ 10 h 16"/>
                <a:gd name="T56" fmla="*/ 18 w 368"/>
                <a:gd name="T57" fmla="*/ 10 h 16"/>
                <a:gd name="T58" fmla="*/ 36 w 368"/>
                <a:gd name="T59" fmla="*/ 8 h 16"/>
                <a:gd name="T60" fmla="*/ 50 w 368"/>
                <a:gd name="T61" fmla="*/ 8 h 16"/>
                <a:gd name="T62" fmla="*/ 50 w 368"/>
                <a:gd name="T63" fmla="*/ 8 h 16"/>
                <a:gd name="T64" fmla="*/ 82 w 368"/>
                <a:gd name="T65" fmla="*/ 12 h 16"/>
                <a:gd name="T66" fmla="*/ 82 w 368"/>
                <a:gd name="T67" fmla="*/ 12 h 16"/>
                <a:gd name="T68" fmla="*/ 100 w 368"/>
                <a:gd name="T69" fmla="*/ 14 h 16"/>
                <a:gd name="T70" fmla="*/ 118 w 368"/>
                <a:gd name="T71" fmla="*/ 16 h 16"/>
                <a:gd name="T72" fmla="*/ 118 w 368"/>
                <a:gd name="T73" fmla="*/ 16 h 16"/>
                <a:gd name="T74" fmla="*/ 132 w 368"/>
                <a:gd name="T75" fmla="*/ 14 h 16"/>
                <a:gd name="T76" fmla="*/ 148 w 368"/>
                <a:gd name="T77" fmla="*/ 12 h 16"/>
                <a:gd name="T78" fmla="*/ 148 w 368"/>
                <a:gd name="T79" fmla="*/ 12 h 16"/>
                <a:gd name="T80" fmla="*/ 166 w 368"/>
                <a:gd name="T81" fmla="*/ 10 h 16"/>
                <a:gd name="T82" fmla="*/ 184 w 368"/>
                <a:gd name="T83" fmla="*/ 8 h 16"/>
                <a:gd name="T84" fmla="*/ 184 w 368"/>
                <a:gd name="T85" fmla="*/ 8 h 16"/>
                <a:gd name="T86" fmla="*/ 202 w 368"/>
                <a:gd name="T87" fmla="*/ 10 h 16"/>
                <a:gd name="T88" fmla="*/ 220 w 368"/>
                <a:gd name="T89" fmla="*/ 12 h 16"/>
                <a:gd name="T90" fmla="*/ 220 w 368"/>
                <a:gd name="T91" fmla="*/ 12 h 16"/>
                <a:gd name="T92" fmla="*/ 236 w 368"/>
                <a:gd name="T93" fmla="*/ 14 h 16"/>
                <a:gd name="T94" fmla="*/ 252 w 368"/>
                <a:gd name="T95" fmla="*/ 16 h 16"/>
                <a:gd name="T96" fmla="*/ 252 w 368"/>
                <a:gd name="T97" fmla="*/ 16 h 16"/>
                <a:gd name="T98" fmla="*/ 268 w 368"/>
                <a:gd name="T99" fmla="*/ 14 h 16"/>
                <a:gd name="T100" fmla="*/ 286 w 368"/>
                <a:gd name="T101" fmla="*/ 12 h 16"/>
                <a:gd name="T102" fmla="*/ 286 w 368"/>
                <a:gd name="T103" fmla="*/ 12 h 16"/>
                <a:gd name="T104" fmla="*/ 318 w 368"/>
                <a:gd name="T105" fmla="*/ 8 h 16"/>
                <a:gd name="T106" fmla="*/ 318 w 368"/>
                <a:gd name="T107" fmla="*/ 8 h 16"/>
                <a:gd name="T108" fmla="*/ 332 w 368"/>
                <a:gd name="T109" fmla="*/ 8 h 16"/>
                <a:gd name="T110" fmla="*/ 348 w 368"/>
                <a:gd name="T111" fmla="*/ 10 h 16"/>
                <a:gd name="T112" fmla="*/ 348 w 368"/>
                <a:gd name="T113" fmla="*/ 10 h 16"/>
                <a:gd name="T114" fmla="*/ 368 w 368"/>
                <a:gd name="T115" fmla="*/ 4 h 16"/>
                <a:gd name="T116" fmla="*/ 368 w 368"/>
                <a:gd name="T117" fmla="*/ 4 h 16"/>
                <a:gd name="T118" fmla="*/ 342 w 368"/>
                <a:gd name="T119" fmla="*/ 2 h 16"/>
                <a:gd name="T120" fmla="*/ 318 w 368"/>
                <a:gd name="T121" fmla="*/ 0 h 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8" h="16">
                  <a:moveTo>
                    <a:pt x="318" y="0"/>
                  </a:moveTo>
                  <a:lnTo>
                    <a:pt x="318" y="0"/>
                  </a:lnTo>
                  <a:lnTo>
                    <a:pt x="286" y="4"/>
                  </a:lnTo>
                  <a:lnTo>
                    <a:pt x="268" y="6"/>
                  </a:lnTo>
                  <a:lnTo>
                    <a:pt x="252" y="8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2"/>
                  </a:lnTo>
                  <a:lnTo>
                    <a:pt x="184" y="0"/>
                  </a:lnTo>
                  <a:lnTo>
                    <a:pt x="166" y="2"/>
                  </a:lnTo>
                  <a:lnTo>
                    <a:pt x="146" y="4"/>
                  </a:lnTo>
                  <a:lnTo>
                    <a:pt x="132" y="8"/>
                  </a:lnTo>
                  <a:lnTo>
                    <a:pt x="118" y="8"/>
                  </a:lnTo>
                  <a:lnTo>
                    <a:pt x="102" y="6"/>
                  </a:lnTo>
                  <a:lnTo>
                    <a:pt x="82" y="4"/>
                  </a:lnTo>
                  <a:lnTo>
                    <a:pt x="52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18" y="10"/>
                  </a:lnTo>
                  <a:lnTo>
                    <a:pt x="36" y="8"/>
                  </a:lnTo>
                  <a:lnTo>
                    <a:pt x="50" y="8"/>
                  </a:lnTo>
                  <a:lnTo>
                    <a:pt x="82" y="12"/>
                  </a:lnTo>
                  <a:lnTo>
                    <a:pt x="100" y="14"/>
                  </a:lnTo>
                  <a:lnTo>
                    <a:pt x="118" y="16"/>
                  </a:lnTo>
                  <a:lnTo>
                    <a:pt x="132" y="14"/>
                  </a:lnTo>
                  <a:lnTo>
                    <a:pt x="148" y="12"/>
                  </a:lnTo>
                  <a:lnTo>
                    <a:pt x="166" y="10"/>
                  </a:lnTo>
                  <a:lnTo>
                    <a:pt x="184" y="8"/>
                  </a:lnTo>
                  <a:lnTo>
                    <a:pt x="202" y="10"/>
                  </a:lnTo>
                  <a:lnTo>
                    <a:pt x="220" y="12"/>
                  </a:lnTo>
                  <a:lnTo>
                    <a:pt x="236" y="14"/>
                  </a:lnTo>
                  <a:lnTo>
                    <a:pt x="252" y="16"/>
                  </a:lnTo>
                  <a:lnTo>
                    <a:pt x="268" y="14"/>
                  </a:lnTo>
                  <a:lnTo>
                    <a:pt x="286" y="12"/>
                  </a:lnTo>
                  <a:lnTo>
                    <a:pt x="318" y="8"/>
                  </a:lnTo>
                  <a:lnTo>
                    <a:pt x="332" y="8"/>
                  </a:lnTo>
                  <a:lnTo>
                    <a:pt x="348" y="10"/>
                  </a:lnTo>
                  <a:lnTo>
                    <a:pt x="368" y="4"/>
                  </a:lnTo>
                  <a:lnTo>
                    <a:pt x="342" y="2"/>
                  </a:lnTo>
                  <a:lnTo>
                    <a:pt x="3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4" name="Freeform 457"/>
            <p:cNvSpPr>
              <a:spLocks/>
            </p:cNvSpPr>
            <p:nvPr/>
          </p:nvSpPr>
          <p:spPr bwMode="auto">
            <a:xfrm>
              <a:off x="3552" y="3310"/>
              <a:ext cx="162" cy="14"/>
            </a:xfrm>
            <a:custGeom>
              <a:avLst/>
              <a:gdLst>
                <a:gd name="T0" fmla="*/ 150 w 162"/>
                <a:gd name="T1" fmla="*/ 8 h 14"/>
                <a:gd name="T2" fmla="*/ 150 w 162"/>
                <a:gd name="T3" fmla="*/ 8 h 14"/>
                <a:gd name="T4" fmla="*/ 136 w 162"/>
                <a:gd name="T5" fmla="*/ 8 h 14"/>
                <a:gd name="T6" fmla="*/ 120 w 162"/>
                <a:gd name="T7" fmla="*/ 6 h 14"/>
                <a:gd name="T8" fmla="*/ 120 w 162"/>
                <a:gd name="T9" fmla="*/ 6 h 14"/>
                <a:gd name="T10" fmla="*/ 102 w 162"/>
                <a:gd name="T11" fmla="*/ 2 h 14"/>
                <a:gd name="T12" fmla="*/ 82 w 162"/>
                <a:gd name="T13" fmla="*/ 0 h 14"/>
                <a:gd name="T14" fmla="*/ 82 w 162"/>
                <a:gd name="T15" fmla="*/ 0 h 14"/>
                <a:gd name="T16" fmla="*/ 64 w 162"/>
                <a:gd name="T17" fmla="*/ 2 h 14"/>
                <a:gd name="T18" fmla="*/ 44 w 162"/>
                <a:gd name="T19" fmla="*/ 6 h 14"/>
                <a:gd name="T20" fmla="*/ 44 w 162"/>
                <a:gd name="T21" fmla="*/ 6 h 14"/>
                <a:gd name="T22" fmla="*/ 28 w 162"/>
                <a:gd name="T23" fmla="*/ 8 h 14"/>
                <a:gd name="T24" fmla="*/ 16 w 162"/>
                <a:gd name="T25" fmla="*/ 8 h 14"/>
                <a:gd name="T26" fmla="*/ 16 w 162"/>
                <a:gd name="T27" fmla="*/ 8 h 14"/>
                <a:gd name="T28" fmla="*/ 0 w 162"/>
                <a:gd name="T29" fmla="*/ 8 h 14"/>
                <a:gd name="T30" fmla="*/ 0 w 162"/>
                <a:gd name="T31" fmla="*/ 8 h 14"/>
                <a:gd name="T32" fmla="*/ 40 w 162"/>
                <a:gd name="T33" fmla="*/ 12 h 14"/>
                <a:gd name="T34" fmla="*/ 82 w 162"/>
                <a:gd name="T35" fmla="*/ 14 h 14"/>
                <a:gd name="T36" fmla="*/ 82 w 162"/>
                <a:gd name="T37" fmla="*/ 14 h 14"/>
                <a:gd name="T38" fmla="*/ 122 w 162"/>
                <a:gd name="T39" fmla="*/ 12 h 14"/>
                <a:gd name="T40" fmla="*/ 162 w 162"/>
                <a:gd name="T41" fmla="*/ 8 h 14"/>
                <a:gd name="T42" fmla="*/ 162 w 162"/>
                <a:gd name="T43" fmla="*/ 8 h 14"/>
                <a:gd name="T44" fmla="*/ 150 w 162"/>
                <a:gd name="T45" fmla="*/ 8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14">
                  <a:moveTo>
                    <a:pt x="150" y="8"/>
                  </a:moveTo>
                  <a:lnTo>
                    <a:pt x="150" y="8"/>
                  </a:lnTo>
                  <a:lnTo>
                    <a:pt x="136" y="8"/>
                  </a:lnTo>
                  <a:lnTo>
                    <a:pt x="120" y="6"/>
                  </a:lnTo>
                  <a:lnTo>
                    <a:pt x="102" y="2"/>
                  </a:lnTo>
                  <a:lnTo>
                    <a:pt x="82" y="0"/>
                  </a:lnTo>
                  <a:lnTo>
                    <a:pt x="64" y="2"/>
                  </a:lnTo>
                  <a:lnTo>
                    <a:pt x="44" y="6"/>
                  </a:lnTo>
                  <a:lnTo>
                    <a:pt x="28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40" y="12"/>
                  </a:lnTo>
                  <a:lnTo>
                    <a:pt x="82" y="14"/>
                  </a:lnTo>
                  <a:lnTo>
                    <a:pt x="122" y="12"/>
                  </a:lnTo>
                  <a:lnTo>
                    <a:pt x="162" y="8"/>
                  </a:lnTo>
                  <a:lnTo>
                    <a:pt x="150" y="8"/>
                  </a:lnTo>
                  <a:close/>
                </a:path>
              </a:pathLst>
            </a:custGeom>
            <a:solidFill>
              <a:srgbClr val="009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" name="Freeform 458"/>
            <p:cNvSpPr>
              <a:spLocks/>
            </p:cNvSpPr>
            <p:nvPr/>
          </p:nvSpPr>
          <p:spPr bwMode="auto">
            <a:xfrm>
              <a:off x="3552" y="3310"/>
              <a:ext cx="162" cy="14"/>
            </a:xfrm>
            <a:custGeom>
              <a:avLst/>
              <a:gdLst>
                <a:gd name="T0" fmla="*/ 150 w 162"/>
                <a:gd name="T1" fmla="*/ 8 h 14"/>
                <a:gd name="T2" fmla="*/ 150 w 162"/>
                <a:gd name="T3" fmla="*/ 8 h 14"/>
                <a:gd name="T4" fmla="*/ 136 w 162"/>
                <a:gd name="T5" fmla="*/ 8 h 14"/>
                <a:gd name="T6" fmla="*/ 120 w 162"/>
                <a:gd name="T7" fmla="*/ 6 h 14"/>
                <a:gd name="T8" fmla="*/ 120 w 162"/>
                <a:gd name="T9" fmla="*/ 6 h 14"/>
                <a:gd name="T10" fmla="*/ 102 w 162"/>
                <a:gd name="T11" fmla="*/ 2 h 14"/>
                <a:gd name="T12" fmla="*/ 82 w 162"/>
                <a:gd name="T13" fmla="*/ 0 h 14"/>
                <a:gd name="T14" fmla="*/ 82 w 162"/>
                <a:gd name="T15" fmla="*/ 0 h 14"/>
                <a:gd name="T16" fmla="*/ 64 w 162"/>
                <a:gd name="T17" fmla="*/ 2 h 14"/>
                <a:gd name="T18" fmla="*/ 44 w 162"/>
                <a:gd name="T19" fmla="*/ 6 h 14"/>
                <a:gd name="T20" fmla="*/ 44 w 162"/>
                <a:gd name="T21" fmla="*/ 6 h 14"/>
                <a:gd name="T22" fmla="*/ 28 w 162"/>
                <a:gd name="T23" fmla="*/ 8 h 14"/>
                <a:gd name="T24" fmla="*/ 16 w 162"/>
                <a:gd name="T25" fmla="*/ 8 h 14"/>
                <a:gd name="T26" fmla="*/ 16 w 162"/>
                <a:gd name="T27" fmla="*/ 8 h 14"/>
                <a:gd name="T28" fmla="*/ 0 w 162"/>
                <a:gd name="T29" fmla="*/ 8 h 14"/>
                <a:gd name="T30" fmla="*/ 0 w 162"/>
                <a:gd name="T31" fmla="*/ 8 h 14"/>
                <a:gd name="T32" fmla="*/ 40 w 162"/>
                <a:gd name="T33" fmla="*/ 12 h 14"/>
                <a:gd name="T34" fmla="*/ 82 w 162"/>
                <a:gd name="T35" fmla="*/ 14 h 14"/>
                <a:gd name="T36" fmla="*/ 82 w 162"/>
                <a:gd name="T37" fmla="*/ 14 h 14"/>
                <a:gd name="T38" fmla="*/ 122 w 162"/>
                <a:gd name="T39" fmla="*/ 12 h 14"/>
                <a:gd name="T40" fmla="*/ 162 w 162"/>
                <a:gd name="T41" fmla="*/ 8 h 14"/>
                <a:gd name="T42" fmla="*/ 162 w 162"/>
                <a:gd name="T43" fmla="*/ 8 h 14"/>
                <a:gd name="T44" fmla="*/ 150 w 162"/>
                <a:gd name="T45" fmla="*/ 8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14">
                  <a:moveTo>
                    <a:pt x="150" y="8"/>
                  </a:moveTo>
                  <a:lnTo>
                    <a:pt x="150" y="8"/>
                  </a:lnTo>
                  <a:lnTo>
                    <a:pt x="136" y="8"/>
                  </a:lnTo>
                  <a:lnTo>
                    <a:pt x="120" y="6"/>
                  </a:lnTo>
                  <a:lnTo>
                    <a:pt x="102" y="2"/>
                  </a:lnTo>
                  <a:lnTo>
                    <a:pt x="82" y="0"/>
                  </a:lnTo>
                  <a:lnTo>
                    <a:pt x="64" y="2"/>
                  </a:lnTo>
                  <a:lnTo>
                    <a:pt x="44" y="6"/>
                  </a:lnTo>
                  <a:lnTo>
                    <a:pt x="28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40" y="12"/>
                  </a:lnTo>
                  <a:lnTo>
                    <a:pt x="82" y="14"/>
                  </a:lnTo>
                  <a:lnTo>
                    <a:pt x="122" y="12"/>
                  </a:lnTo>
                  <a:lnTo>
                    <a:pt x="162" y="8"/>
                  </a:lnTo>
                  <a:lnTo>
                    <a:pt x="15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6" name="Freeform 459"/>
            <p:cNvSpPr>
              <a:spLocks/>
            </p:cNvSpPr>
            <p:nvPr/>
          </p:nvSpPr>
          <p:spPr bwMode="auto">
            <a:xfrm>
              <a:off x="3428" y="2040"/>
              <a:ext cx="12" cy="1254"/>
            </a:xfrm>
            <a:custGeom>
              <a:avLst/>
              <a:gdLst>
                <a:gd name="T0" fmla="*/ 12 w 12"/>
                <a:gd name="T1" fmla="*/ 2 h 1254"/>
                <a:gd name="T2" fmla="*/ 12 w 12"/>
                <a:gd name="T3" fmla="*/ 0 h 1254"/>
                <a:gd name="T4" fmla="*/ 0 w 12"/>
                <a:gd name="T5" fmla="*/ 4 h 1254"/>
                <a:gd name="T6" fmla="*/ 0 w 12"/>
                <a:gd name="T7" fmla="*/ 1250 h 1254"/>
                <a:gd name="T8" fmla="*/ 0 w 12"/>
                <a:gd name="T9" fmla="*/ 1250 h 1254"/>
                <a:gd name="T10" fmla="*/ 0 w 12"/>
                <a:gd name="T11" fmla="*/ 1250 h 1254"/>
                <a:gd name="T12" fmla="*/ 12 w 12"/>
                <a:gd name="T13" fmla="*/ 1254 h 1254"/>
                <a:gd name="T14" fmla="*/ 12 w 12"/>
                <a:gd name="T15" fmla="*/ 2 h 1254"/>
                <a:gd name="T16" fmla="*/ 12 w 12"/>
                <a:gd name="T17" fmla="*/ 2 h 1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254">
                  <a:moveTo>
                    <a:pt x="12" y="2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0" y="1250"/>
                  </a:lnTo>
                  <a:lnTo>
                    <a:pt x="12" y="125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7" name="Freeform 460"/>
            <p:cNvSpPr>
              <a:spLocks/>
            </p:cNvSpPr>
            <p:nvPr/>
          </p:nvSpPr>
          <p:spPr bwMode="auto">
            <a:xfrm>
              <a:off x="3428" y="2040"/>
              <a:ext cx="12" cy="1254"/>
            </a:xfrm>
            <a:custGeom>
              <a:avLst/>
              <a:gdLst>
                <a:gd name="T0" fmla="*/ 12 w 12"/>
                <a:gd name="T1" fmla="*/ 2 h 1254"/>
                <a:gd name="T2" fmla="*/ 12 w 12"/>
                <a:gd name="T3" fmla="*/ 0 h 1254"/>
                <a:gd name="T4" fmla="*/ 0 w 12"/>
                <a:gd name="T5" fmla="*/ 4 h 1254"/>
                <a:gd name="T6" fmla="*/ 0 w 12"/>
                <a:gd name="T7" fmla="*/ 1250 h 1254"/>
                <a:gd name="T8" fmla="*/ 0 w 12"/>
                <a:gd name="T9" fmla="*/ 1250 h 1254"/>
                <a:gd name="T10" fmla="*/ 0 w 12"/>
                <a:gd name="T11" fmla="*/ 1250 h 1254"/>
                <a:gd name="T12" fmla="*/ 12 w 12"/>
                <a:gd name="T13" fmla="*/ 1254 h 1254"/>
                <a:gd name="T14" fmla="*/ 12 w 12"/>
                <a:gd name="T15" fmla="*/ 2 h 1254"/>
                <a:gd name="T16" fmla="*/ 12 w 12"/>
                <a:gd name="T17" fmla="*/ 2 h 1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254">
                  <a:moveTo>
                    <a:pt x="12" y="2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0" y="1250"/>
                  </a:lnTo>
                  <a:lnTo>
                    <a:pt x="12" y="1254"/>
                  </a:lnTo>
                  <a:lnTo>
                    <a:pt x="1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8" name="Freeform 461"/>
            <p:cNvSpPr>
              <a:spLocks/>
            </p:cNvSpPr>
            <p:nvPr/>
          </p:nvSpPr>
          <p:spPr bwMode="auto">
            <a:xfrm>
              <a:off x="3828" y="2040"/>
              <a:ext cx="14" cy="1254"/>
            </a:xfrm>
            <a:custGeom>
              <a:avLst/>
              <a:gdLst>
                <a:gd name="T0" fmla="*/ 14 w 14"/>
                <a:gd name="T1" fmla="*/ 4 h 1254"/>
                <a:gd name="T2" fmla="*/ 0 w 14"/>
                <a:gd name="T3" fmla="*/ 0 h 1254"/>
                <a:gd name="T4" fmla="*/ 0 w 14"/>
                <a:gd name="T5" fmla="*/ 2 h 1254"/>
                <a:gd name="T6" fmla="*/ 0 w 14"/>
                <a:gd name="T7" fmla="*/ 2 h 1254"/>
                <a:gd name="T8" fmla="*/ 0 w 14"/>
                <a:gd name="T9" fmla="*/ 1254 h 1254"/>
                <a:gd name="T10" fmla="*/ 12 w 14"/>
                <a:gd name="T11" fmla="*/ 1250 h 1254"/>
                <a:gd name="T12" fmla="*/ 12 w 14"/>
                <a:gd name="T13" fmla="*/ 1250 h 1254"/>
                <a:gd name="T14" fmla="*/ 14 w 14"/>
                <a:gd name="T15" fmla="*/ 1250 h 1254"/>
                <a:gd name="T16" fmla="*/ 14 w 14"/>
                <a:gd name="T17" fmla="*/ 4 h 1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254">
                  <a:moveTo>
                    <a:pt x="14" y="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254"/>
                  </a:lnTo>
                  <a:lnTo>
                    <a:pt x="12" y="1250"/>
                  </a:lnTo>
                  <a:lnTo>
                    <a:pt x="14" y="125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9" name="Freeform 462"/>
            <p:cNvSpPr>
              <a:spLocks/>
            </p:cNvSpPr>
            <p:nvPr/>
          </p:nvSpPr>
          <p:spPr bwMode="auto">
            <a:xfrm>
              <a:off x="3828" y="2040"/>
              <a:ext cx="14" cy="1254"/>
            </a:xfrm>
            <a:custGeom>
              <a:avLst/>
              <a:gdLst>
                <a:gd name="T0" fmla="*/ 14 w 14"/>
                <a:gd name="T1" fmla="*/ 4 h 1254"/>
                <a:gd name="T2" fmla="*/ 0 w 14"/>
                <a:gd name="T3" fmla="*/ 0 h 1254"/>
                <a:gd name="T4" fmla="*/ 0 w 14"/>
                <a:gd name="T5" fmla="*/ 2 h 1254"/>
                <a:gd name="T6" fmla="*/ 0 w 14"/>
                <a:gd name="T7" fmla="*/ 2 h 1254"/>
                <a:gd name="T8" fmla="*/ 0 w 14"/>
                <a:gd name="T9" fmla="*/ 1254 h 1254"/>
                <a:gd name="T10" fmla="*/ 12 w 14"/>
                <a:gd name="T11" fmla="*/ 1250 h 1254"/>
                <a:gd name="T12" fmla="*/ 12 w 14"/>
                <a:gd name="T13" fmla="*/ 1250 h 1254"/>
                <a:gd name="T14" fmla="*/ 14 w 14"/>
                <a:gd name="T15" fmla="*/ 1250 h 1254"/>
                <a:gd name="T16" fmla="*/ 14 w 14"/>
                <a:gd name="T17" fmla="*/ 4 h 1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254">
                  <a:moveTo>
                    <a:pt x="14" y="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254"/>
                  </a:lnTo>
                  <a:lnTo>
                    <a:pt x="12" y="1250"/>
                  </a:lnTo>
                  <a:lnTo>
                    <a:pt x="14" y="1250"/>
                  </a:lnTo>
                  <a:lnTo>
                    <a:pt x="1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0" name="Freeform 463"/>
            <p:cNvSpPr>
              <a:spLocks/>
            </p:cNvSpPr>
            <p:nvPr/>
          </p:nvSpPr>
          <p:spPr bwMode="auto">
            <a:xfrm>
              <a:off x="3150" y="2220"/>
              <a:ext cx="216" cy="146"/>
            </a:xfrm>
            <a:custGeom>
              <a:avLst/>
              <a:gdLst>
                <a:gd name="T0" fmla="*/ 196 w 216"/>
                <a:gd name="T1" fmla="*/ 50 h 146"/>
                <a:gd name="T2" fmla="*/ 186 w 216"/>
                <a:gd name="T3" fmla="*/ 54 h 146"/>
                <a:gd name="T4" fmla="*/ 174 w 216"/>
                <a:gd name="T5" fmla="*/ 60 h 146"/>
                <a:gd name="T6" fmla="*/ 174 w 216"/>
                <a:gd name="T7" fmla="*/ 48 h 146"/>
                <a:gd name="T8" fmla="*/ 178 w 216"/>
                <a:gd name="T9" fmla="*/ 42 h 146"/>
                <a:gd name="T10" fmla="*/ 176 w 216"/>
                <a:gd name="T11" fmla="*/ 38 h 146"/>
                <a:gd name="T12" fmla="*/ 170 w 216"/>
                <a:gd name="T13" fmla="*/ 34 h 146"/>
                <a:gd name="T14" fmla="*/ 164 w 216"/>
                <a:gd name="T15" fmla="*/ 42 h 146"/>
                <a:gd name="T16" fmla="*/ 166 w 216"/>
                <a:gd name="T17" fmla="*/ 46 h 146"/>
                <a:gd name="T18" fmla="*/ 168 w 216"/>
                <a:gd name="T19" fmla="*/ 56 h 146"/>
                <a:gd name="T20" fmla="*/ 130 w 216"/>
                <a:gd name="T21" fmla="*/ 42 h 146"/>
                <a:gd name="T22" fmla="*/ 116 w 216"/>
                <a:gd name="T23" fmla="*/ 24 h 146"/>
                <a:gd name="T24" fmla="*/ 98 w 216"/>
                <a:gd name="T25" fmla="*/ 10 h 146"/>
                <a:gd name="T26" fmla="*/ 78 w 216"/>
                <a:gd name="T27" fmla="*/ 2 h 146"/>
                <a:gd name="T28" fmla="*/ 56 w 216"/>
                <a:gd name="T29" fmla="*/ 0 h 146"/>
                <a:gd name="T30" fmla="*/ 48 w 216"/>
                <a:gd name="T31" fmla="*/ 2 h 146"/>
                <a:gd name="T32" fmla="*/ 30 w 216"/>
                <a:gd name="T33" fmla="*/ 8 h 146"/>
                <a:gd name="T34" fmla="*/ 16 w 216"/>
                <a:gd name="T35" fmla="*/ 18 h 146"/>
                <a:gd name="T36" fmla="*/ 4 w 216"/>
                <a:gd name="T37" fmla="*/ 34 h 146"/>
                <a:gd name="T38" fmla="*/ 2 w 216"/>
                <a:gd name="T39" fmla="*/ 44 h 146"/>
                <a:gd name="T40" fmla="*/ 10 w 216"/>
                <a:gd name="T41" fmla="*/ 34 h 146"/>
                <a:gd name="T42" fmla="*/ 24 w 216"/>
                <a:gd name="T43" fmla="*/ 22 h 146"/>
                <a:gd name="T44" fmla="*/ 42 w 216"/>
                <a:gd name="T45" fmla="*/ 14 h 146"/>
                <a:gd name="T46" fmla="*/ 60 w 216"/>
                <a:gd name="T47" fmla="*/ 12 h 146"/>
                <a:gd name="T48" fmla="*/ 78 w 216"/>
                <a:gd name="T49" fmla="*/ 16 h 146"/>
                <a:gd name="T50" fmla="*/ 90 w 216"/>
                <a:gd name="T51" fmla="*/ 20 h 146"/>
                <a:gd name="T52" fmla="*/ 108 w 216"/>
                <a:gd name="T53" fmla="*/ 38 h 146"/>
                <a:gd name="T54" fmla="*/ 168 w 216"/>
                <a:gd name="T55" fmla="*/ 70 h 146"/>
                <a:gd name="T56" fmla="*/ 112 w 216"/>
                <a:gd name="T57" fmla="*/ 94 h 146"/>
                <a:gd name="T58" fmla="*/ 108 w 216"/>
                <a:gd name="T59" fmla="*/ 106 h 146"/>
                <a:gd name="T60" fmla="*/ 90 w 216"/>
                <a:gd name="T61" fmla="*/ 124 h 146"/>
                <a:gd name="T62" fmla="*/ 78 w 216"/>
                <a:gd name="T63" fmla="*/ 130 h 146"/>
                <a:gd name="T64" fmla="*/ 60 w 216"/>
                <a:gd name="T65" fmla="*/ 132 h 146"/>
                <a:gd name="T66" fmla="*/ 42 w 216"/>
                <a:gd name="T67" fmla="*/ 130 h 146"/>
                <a:gd name="T68" fmla="*/ 24 w 216"/>
                <a:gd name="T69" fmla="*/ 124 h 146"/>
                <a:gd name="T70" fmla="*/ 10 w 216"/>
                <a:gd name="T71" fmla="*/ 112 h 146"/>
                <a:gd name="T72" fmla="*/ 0 w 216"/>
                <a:gd name="T73" fmla="*/ 102 h 146"/>
                <a:gd name="T74" fmla="*/ 4 w 216"/>
                <a:gd name="T75" fmla="*/ 112 h 146"/>
                <a:gd name="T76" fmla="*/ 16 w 216"/>
                <a:gd name="T77" fmla="*/ 126 h 146"/>
                <a:gd name="T78" fmla="*/ 30 w 216"/>
                <a:gd name="T79" fmla="*/ 136 h 146"/>
                <a:gd name="T80" fmla="*/ 48 w 216"/>
                <a:gd name="T81" fmla="*/ 144 h 146"/>
                <a:gd name="T82" fmla="*/ 56 w 216"/>
                <a:gd name="T83" fmla="*/ 146 h 146"/>
                <a:gd name="T84" fmla="*/ 78 w 216"/>
                <a:gd name="T85" fmla="*/ 142 h 146"/>
                <a:gd name="T86" fmla="*/ 98 w 216"/>
                <a:gd name="T87" fmla="*/ 134 h 146"/>
                <a:gd name="T88" fmla="*/ 116 w 216"/>
                <a:gd name="T89" fmla="*/ 120 h 146"/>
                <a:gd name="T90" fmla="*/ 130 w 216"/>
                <a:gd name="T91" fmla="*/ 104 h 146"/>
                <a:gd name="T92" fmla="*/ 168 w 216"/>
                <a:gd name="T93" fmla="*/ 92 h 146"/>
                <a:gd name="T94" fmla="*/ 174 w 216"/>
                <a:gd name="T95" fmla="*/ 86 h 146"/>
                <a:gd name="T96" fmla="*/ 178 w 216"/>
                <a:gd name="T97" fmla="*/ 84 h 146"/>
                <a:gd name="T98" fmla="*/ 190 w 216"/>
                <a:gd name="T99" fmla="*/ 94 h 146"/>
                <a:gd name="T100" fmla="*/ 196 w 216"/>
                <a:gd name="T101" fmla="*/ 94 h 146"/>
                <a:gd name="T102" fmla="*/ 210 w 216"/>
                <a:gd name="T103" fmla="*/ 88 h 146"/>
                <a:gd name="T104" fmla="*/ 216 w 216"/>
                <a:gd name="T105" fmla="*/ 72 h 146"/>
                <a:gd name="T106" fmla="*/ 214 w 216"/>
                <a:gd name="T107" fmla="*/ 64 h 146"/>
                <a:gd name="T108" fmla="*/ 204 w 216"/>
                <a:gd name="T109" fmla="*/ 52 h 1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" h="146">
                  <a:moveTo>
                    <a:pt x="196" y="50"/>
                  </a:moveTo>
                  <a:lnTo>
                    <a:pt x="196" y="50"/>
                  </a:lnTo>
                  <a:lnTo>
                    <a:pt x="190" y="52"/>
                  </a:lnTo>
                  <a:lnTo>
                    <a:pt x="186" y="54"/>
                  </a:lnTo>
                  <a:lnTo>
                    <a:pt x="178" y="62"/>
                  </a:lnTo>
                  <a:lnTo>
                    <a:pt x="174" y="60"/>
                  </a:lnTo>
                  <a:lnTo>
                    <a:pt x="174" y="48"/>
                  </a:lnTo>
                  <a:lnTo>
                    <a:pt x="176" y="46"/>
                  </a:lnTo>
                  <a:lnTo>
                    <a:pt x="178" y="42"/>
                  </a:lnTo>
                  <a:lnTo>
                    <a:pt x="176" y="38"/>
                  </a:lnTo>
                  <a:lnTo>
                    <a:pt x="170" y="34"/>
                  </a:lnTo>
                  <a:lnTo>
                    <a:pt x="166" y="38"/>
                  </a:lnTo>
                  <a:lnTo>
                    <a:pt x="164" y="42"/>
                  </a:lnTo>
                  <a:lnTo>
                    <a:pt x="166" y="46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30" y="42"/>
                  </a:lnTo>
                  <a:lnTo>
                    <a:pt x="124" y="32"/>
                  </a:lnTo>
                  <a:lnTo>
                    <a:pt x="116" y="24"/>
                  </a:lnTo>
                  <a:lnTo>
                    <a:pt x="108" y="16"/>
                  </a:lnTo>
                  <a:lnTo>
                    <a:pt x="98" y="10"/>
                  </a:lnTo>
                  <a:lnTo>
                    <a:pt x="88" y="6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2" y="12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10" y="34"/>
                  </a:lnTo>
                  <a:lnTo>
                    <a:pt x="16" y="26"/>
                  </a:lnTo>
                  <a:lnTo>
                    <a:pt x="24" y="22"/>
                  </a:lnTo>
                  <a:lnTo>
                    <a:pt x="32" y="18"/>
                  </a:lnTo>
                  <a:lnTo>
                    <a:pt x="42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70" y="14"/>
                  </a:lnTo>
                  <a:lnTo>
                    <a:pt x="78" y="16"/>
                  </a:lnTo>
                  <a:lnTo>
                    <a:pt x="90" y="20"/>
                  </a:lnTo>
                  <a:lnTo>
                    <a:pt x="100" y="28"/>
                  </a:lnTo>
                  <a:lnTo>
                    <a:pt x="108" y="38"/>
                  </a:lnTo>
                  <a:lnTo>
                    <a:pt x="112" y="50"/>
                  </a:lnTo>
                  <a:lnTo>
                    <a:pt x="168" y="70"/>
                  </a:lnTo>
                  <a:lnTo>
                    <a:pt x="168" y="74"/>
                  </a:lnTo>
                  <a:lnTo>
                    <a:pt x="112" y="94"/>
                  </a:lnTo>
                  <a:lnTo>
                    <a:pt x="108" y="106"/>
                  </a:lnTo>
                  <a:lnTo>
                    <a:pt x="100" y="116"/>
                  </a:lnTo>
                  <a:lnTo>
                    <a:pt x="90" y="124"/>
                  </a:lnTo>
                  <a:lnTo>
                    <a:pt x="78" y="130"/>
                  </a:lnTo>
                  <a:lnTo>
                    <a:pt x="70" y="132"/>
                  </a:lnTo>
                  <a:lnTo>
                    <a:pt x="60" y="132"/>
                  </a:lnTo>
                  <a:lnTo>
                    <a:pt x="50" y="132"/>
                  </a:lnTo>
                  <a:lnTo>
                    <a:pt x="42" y="130"/>
                  </a:lnTo>
                  <a:lnTo>
                    <a:pt x="32" y="128"/>
                  </a:lnTo>
                  <a:lnTo>
                    <a:pt x="24" y="124"/>
                  </a:lnTo>
                  <a:lnTo>
                    <a:pt x="16" y="118"/>
                  </a:lnTo>
                  <a:lnTo>
                    <a:pt x="10" y="112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4" y="112"/>
                  </a:lnTo>
                  <a:lnTo>
                    <a:pt x="8" y="118"/>
                  </a:lnTo>
                  <a:lnTo>
                    <a:pt x="16" y="126"/>
                  </a:lnTo>
                  <a:lnTo>
                    <a:pt x="22" y="132"/>
                  </a:lnTo>
                  <a:lnTo>
                    <a:pt x="30" y="136"/>
                  </a:lnTo>
                  <a:lnTo>
                    <a:pt x="38" y="140"/>
                  </a:lnTo>
                  <a:lnTo>
                    <a:pt x="48" y="144"/>
                  </a:lnTo>
                  <a:lnTo>
                    <a:pt x="56" y="146"/>
                  </a:lnTo>
                  <a:lnTo>
                    <a:pt x="68" y="144"/>
                  </a:lnTo>
                  <a:lnTo>
                    <a:pt x="78" y="142"/>
                  </a:lnTo>
                  <a:lnTo>
                    <a:pt x="88" y="140"/>
                  </a:lnTo>
                  <a:lnTo>
                    <a:pt x="98" y="134"/>
                  </a:lnTo>
                  <a:lnTo>
                    <a:pt x="108" y="128"/>
                  </a:lnTo>
                  <a:lnTo>
                    <a:pt x="116" y="120"/>
                  </a:lnTo>
                  <a:lnTo>
                    <a:pt x="124" y="112"/>
                  </a:lnTo>
                  <a:lnTo>
                    <a:pt x="130" y="104"/>
                  </a:lnTo>
                  <a:lnTo>
                    <a:pt x="168" y="88"/>
                  </a:lnTo>
                  <a:lnTo>
                    <a:pt x="168" y="92"/>
                  </a:lnTo>
                  <a:lnTo>
                    <a:pt x="174" y="92"/>
                  </a:lnTo>
                  <a:lnTo>
                    <a:pt x="174" y="86"/>
                  </a:lnTo>
                  <a:lnTo>
                    <a:pt x="178" y="84"/>
                  </a:lnTo>
                  <a:lnTo>
                    <a:pt x="186" y="92"/>
                  </a:lnTo>
                  <a:lnTo>
                    <a:pt x="190" y="94"/>
                  </a:lnTo>
                  <a:lnTo>
                    <a:pt x="196" y="94"/>
                  </a:lnTo>
                  <a:lnTo>
                    <a:pt x="204" y="92"/>
                  </a:lnTo>
                  <a:lnTo>
                    <a:pt x="210" y="88"/>
                  </a:lnTo>
                  <a:lnTo>
                    <a:pt x="214" y="80"/>
                  </a:lnTo>
                  <a:lnTo>
                    <a:pt x="216" y="72"/>
                  </a:lnTo>
                  <a:lnTo>
                    <a:pt x="214" y="64"/>
                  </a:lnTo>
                  <a:lnTo>
                    <a:pt x="210" y="58"/>
                  </a:lnTo>
                  <a:lnTo>
                    <a:pt x="204" y="52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1" name="Freeform 464"/>
            <p:cNvSpPr>
              <a:spLocks/>
            </p:cNvSpPr>
            <p:nvPr/>
          </p:nvSpPr>
          <p:spPr bwMode="auto">
            <a:xfrm>
              <a:off x="3150" y="2220"/>
              <a:ext cx="216" cy="146"/>
            </a:xfrm>
            <a:custGeom>
              <a:avLst/>
              <a:gdLst>
                <a:gd name="T0" fmla="*/ 196 w 216"/>
                <a:gd name="T1" fmla="*/ 50 h 146"/>
                <a:gd name="T2" fmla="*/ 186 w 216"/>
                <a:gd name="T3" fmla="*/ 54 h 146"/>
                <a:gd name="T4" fmla="*/ 174 w 216"/>
                <a:gd name="T5" fmla="*/ 60 h 146"/>
                <a:gd name="T6" fmla="*/ 174 w 216"/>
                <a:gd name="T7" fmla="*/ 48 h 146"/>
                <a:gd name="T8" fmla="*/ 178 w 216"/>
                <a:gd name="T9" fmla="*/ 42 h 146"/>
                <a:gd name="T10" fmla="*/ 176 w 216"/>
                <a:gd name="T11" fmla="*/ 38 h 146"/>
                <a:gd name="T12" fmla="*/ 170 w 216"/>
                <a:gd name="T13" fmla="*/ 34 h 146"/>
                <a:gd name="T14" fmla="*/ 164 w 216"/>
                <a:gd name="T15" fmla="*/ 42 h 146"/>
                <a:gd name="T16" fmla="*/ 166 w 216"/>
                <a:gd name="T17" fmla="*/ 46 h 146"/>
                <a:gd name="T18" fmla="*/ 168 w 216"/>
                <a:gd name="T19" fmla="*/ 56 h 146"/>
                <a:gd name="T20" fmla="*/ 130 w 216"/>
                <a:gd name="T21" fmla="*/ 42 h 146"/>
                <a:gd name="T22" fmla="*/ 116 w 216"/>
                <a:gd name="T23" fmla="*/ 24 h 146"/>
                <a:gd name="T24" fmla="*/ 98 w 216"/>
                <a:gd name="T25" fmla="*/ 10 h 146"/>
                <a:gd name="T26" fmla="*/ 78 w 216"/>
                <a:gd name="T27" fmla="*/ 2 h 146"/>
                <a:gd name="T28" fmla="*/ 56 w 216"/>
                <a:gd name="T29" fmla="*/ 0 h 146"/>
                <a:gd name="T30" fmla="*/ 48 w 216"/>
                <a:gd name="T31" fmla="*/ 2 h 146"/>
                <a:gd name="T32" fmla="*/ 30 w 216"/>
                <a:gd name="T33" fmla="*/ 8 h 146"/>
                <a:gd name="T34" fmla="*/ 16 w 216"/>
                <a:gd name="T35" fmla="*/ 18 h 146"/>
                <a:gd name="T36" fmla="*/ 4 w 216"/>
                <a:gd name="T37" fmla="*/ 34 h 146"/>
                <a:gd name="T38" fmla="*/ 2 w 216"/>
                <a:gd name="T39" fmla="*/ 44 h 146"/>
                <a:gd name="T40" fmla="*/ 10 w 216"/>
                <a:gd name="T41" fmla="*/ 34 h 146"/>
                <a:gd name="T42" fmla="*/ 24 w 216"/>
                <a:gd name="T43" fmla="*/ 22 h 146"/>
                <a:gd name="T44" fmla="*/ 42 w 216"/>
                <a:gd name="T45" fmla="*/ 14 h 146"/>
                <a:gd name="T46" fmla="*/ 60 w 216"/>
                <a:gd name="T47" fmla="*/ 12 h 146"/>
                <a:gd name="T48" fmla="*/ 78 w 216"/>
                <a:gd name="T49" fmla="*/ 16 h 146"/>
                <a:gd name="T50" fmla="*/ 90 w 216"/>
                <a:gd name="T51" fmla="*/ 20 h 146"/>
                <a:gd name="T52" fmla="*/ 108 w 216"/>
                <a:gd name="T53" fmla="*/ 38 h 146"/>
                <a:gd name="T54" fmla="*/ 168 w 216"/>
                <a:gd name="T55" fmla="*/ 70 h 146"/>
                <a:gd name="T56" fmla="*/ 112 w 216"/>
                <a:gd name="T57" fmla="*/ 94 h 146"/>
                <a:gd name="T58" fmla="*/ 108 w 216"/>
                <a:gd name="T59" fmla="*/ 106 h 146"/>
                <a:gd name="T60" fmla="*/ 90 w 216"/>
                <a:gd name="T61" fmla="*/ 124 h 146"/>
                <a:gd name="T62" fmla="*/ 78 w 216"/>
                <a:gd name="T63" fmla="*/ 130 h 146"/>
                <a:gd name="T64" fmla="*/ 60 w 216"/>
                <a:gd name="T65" fmla="*/ 132 h 146"/>
                <a:gd name="T66" fmla="*/ 42 w 216"/>
                <a:gd name="T67" fmla="*/ 130 h 146"/>
                <a:gd name="T68" fmla="*/ 24 w 216"/>
                <a:gd name="T69" fmla="*/ 124 h 146"/>
                <a:gd name="T70" fmla="*/ 10 w 216"/>
                <a:gd name="T71" fmla="*/ 112 h 146"/>
                <a:gd name="T72" fmla="*/ 0 w 216"/>
                <a:gd name="T73" fmla="*/ 102 h 146"/>
                <a:gd name="T74" fmla="*/ 4 w 216"/>
                <a:gd name="T75" fmla="*/ 112 h 146"/>
                <a:gd name="T76" fmla="*/ 16 w 216"/>
                <a:gd name="T77" fmla="*/ 126 h 146"/>
                <a:gd name="T78" fmla="*/ 30 w 216"/>
                <a:gd name="T79" fmla="*/ 136 h 146"/>
                <a:gd name="T80" fmla="*/ 48 w 216"/>
                <a:gd name="T81" fmla="*/ 144 h 146"/>
                <a:gd name="T82" fmla="*/ 56 w 216"/>
                <a:gd name="T83" fmla="*/ 146 h 146"/>
                <a:gd name="T84" fmla="*/ 78 w 216"/>
                <a:gd name="T85" fmla="*/ 142 h 146"/>
                <a:gd name="T86" fmla="*/ 98 w 216"/>
                <a:gd name="T87" fmla="*/ 134 h 146"/>
                <a:gd name="T88" fmla="*/ 116 w 216"/>
                <a:gd name="T89" fmla="*/ 120 h 146"/>
                <a:gd name="T90" fmla="*/ 130 w 216"/>
                <a:gd name="T91" fmla="*/ 104 h 146"/>
                <a:gd name="T92" fmla="*/ 168 w 216"/>
                <a:gd name="T93" fmla="*/ 92 h 146"/>
                <a:gd name="T94" fmla="*/ 174 w 216"/>
                <a:gd name="T95" fmla="*/ 86 h 146"/>
                <a:gd name="T96" fmla="*/ 178 w 216"/>
                <a:gd name="T97" fmla="*/ 84 h 146"/>
                <a:gd name="T98" fmla="*/ 190 w 216"/>
                <a:gd name="T99" fmla="*/ 94 h 146"/>
                <a:gd name="T100" fmla="*/ 196 w 216"/>
                <a:gd name="T101" fmla="*/ 94 h 146"/>
                <a:gd name="T102" fmla="*/ 210 w 216"/>
                <a:gd name="T103" fmla="*/ 88 h 146"/>
                <a:gd name="T104" fmla="*/ 216 w 216"/>
                <a:gd name="T105" fmla="*/ 72 h 146"/>
                <a:gd name="T106" fmla="*/ 214 w 216"/>
                <a:gd name="T107" fmla="*/ 64 h 146"/>
                <a:gd name="T108" fmla="*/ 204 w 216"/>
                <a:gd name="T109" fmla="*/ 52 h 1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" h="146">
                  <a:moveTo>
                    <a:pt x="196" y="50"/>
                  </a:moveTo>
                  <a:lnTo>
                    <a:pt x="196" y="50"/>
                  </a:lnTo>
                  <a:lnTo>
                    <a:pt x="190" y="52"/>
                  </a:lnTo>
                  <a:lnTo>
                    <a:pt x="186" y="54"/>
                  </a:lnTo>
                  <a:lnTo>
                    <a:pt x="178" y="62"/>
                  </a:lnTo>
                  <a:lnTo>
                    <a:pt x="174" y="60"/>
                  </a:lnTo>
                  <a:lnTo>
                    <a:pt x="174" y="48"/>
                  </a:lnTo>
                  <a:lnTo>
                    <a:pt x="176" y="46"/>
                  </a:lnTo>
                  <a:lnTo>
                    <a:pt x="178" y="42"/>
                  </a:lnTo>
                  <a:lnTo>
                    <a:pt x="176" y="38"/>
                  </a:lnTo>
                  <a:lnTo>
                    <a:pt x="170" y="34"/>
                  </a:lnTo>
                  <a:lnTo>
                    <a:pt x="166" y="38"/>
                  </a:lnTo>
                  <a:lnTo>
                    <a:pt x="164" y="42"/>
                  </a:lnTo>
                  <a:lnTo>
                    <a:pt x="166" y="46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30" y="42"/>
                  </a:lnTo>
                  <a:lnTo>
                    <a:pt x="124" y="32"/>
                  </a:lnTo>
                  <a:lnTo>
                    <a:pt x="116" y="24"/>
                  </a:lnTo>
                  <a:lnTo>
                    <a:pt x="108" y="16"/>
                  </a:lnTo>
                  <a:lnTo>
                    <a:pt x="98" y="10"/>
                  </a:lnTo>
                  <a:lnTo>
                    <a:pt x="88" y="6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2" y="12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10" y="34"/>
                  </a:lnTo>
                  <a:lnTo>
                    <a:pt x="16" y="26"/>
                  </a:lnTo>
                  <a:lnTo>
                    <a:pt x="24" y="22"/>
                  </a:lnTo>
                  <a:lnTo>
                    <a:pt x="32" y="18"/>
                  </a:lnTo>
                  <a:lnTo>
                    <a:pt x="42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70" y="14"/>
                  </a:lnTo>
                  <a:lnTo>
                    <a:pt x="78" y="16"/>
                  </a:lnTo>
                  <a:lnTo>
                    <a:pt x="90" y="20"/>
                  </a:lnTo>
                  <a:lnTo>
                    <a:pt x="100" y="28"/>
                  </a:lnTo>
                  <a:lnTo>
                    <a:pt x="108" y="38"/>
                  </a:lnTo>
                  <a:lnTo>
                    <a:pt x="112" y="50"/>
                  </a:lnTo>
                  <a:lnTo>
                    <a:pt x="168" y="70"/>
                  </a:lnTo>
                  <a:lnTo>
                    <a:pt x="168" y="74"/>
                  </a:lnTo>
                  <a:lnTo>
                    <a:pt x="112" y="94"/>
                  </a:lnTo>
                  <a:lnTo>
                    <a:pt x="108" y="106"/>
                  </a:lnTo>
                  <a:lnTo>
                    <a:pt x="100" y="116"/>
                  </a:lnTo>
                  <a:lnTo>
                    <a:pt x="90" y="124"/>
                  </a:lnTo>
                  <a:lnTo>
                    <a:pt x="78" y="130"/>
                  </a:lnTo>
                  <a:lnTo>
                    <a:pt x="70" y="132"/>
                  </a:lnTo>
                  <a:lnTo>
                    <a:pt x="60" y="132"/>
                  </a:lnTo>
                  <a:lnTo>
                    <a:pt x="50" y="132"/>
                  </a:lnTo>
                  <a:lnTo>
                    <a:pt x="42" y="130"/>
                  </a:lnTo>
                  <a:lnTo>
                    <a:pt x="32" y="128"/>
                  </a:lnTo>
                  <a:lnTo>
                    <a:pt x="24" y="124"/>
                  </a:lnTo>
                  <a:lnTo>
                    <a:pt x="16" y="118"/>
                  </a:lnTo>
                  <a:lnTo>
                    <a:pt x="10" y="112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4" y="112"/>
                  </a:lnTo>
                  <a:lnTo>
                    <a:pt x="8" y="118"/>
                  </a:lnTo>
                  <a:lnTo>
                    <a:pt x="16" y="126"/>
                  </a:lnTo>
                  <a:lnTo>
                    <a:pt x="22" y="132"/>
                  </a:lnTo>
                  <a:lnTo>
                    <a:pt x="30" y="136"/>
                  </a:lnTo>
                  <a:lnTo>
                    <a:pt x="38" y="140"/>
                  </a:lnTo>
                  <a:lnTo>
                    <a:pt x="48" y="144"/>
                  </a:lnTo>
                  <a:lnTo>
                    <a:pt x="56" y="146"/>
                  </a:lnTo>
                  <a:lnTo>
                    <a:pt x="68" y="144"/>
                  </a:lnTo>
                  <a:lnTo>
                    <a:pt x="78" y="142"/>
                  </a:lnTo>
                  <a:lnTo>
                    <a:pt x="88" y="140"/>
                  </a:lnTo>
                  <a:lnTo>
                    <a:pt x="98" y="134"/>
                  </a:lnTo>
                  <a:lnTo>
                    <a:pt x="108" y="128"/>
                  </a:lnTo>
                  <a:lnTo>
                    <a:pt x="116" y="120"/>
                  </a:lnTo>
                  <a:lnTo>
                    <a:pt x="124" y="112"/>
                  </a:lnTo>
                  <a:lnTo>
                    <a:pt x="130" y="104"/>
                  </a:lnTo>
                  <a:lnTo>
                    <a:pt x="168" y="88"/>
                  </a:lnTo>
                  <a:lnTo>
                    <a:pt x="168" y="92"/>
                  </a:lnTo>
                  <a:lnTo>
                    <a:pt x="174" y="92"/>
                  </a:lnTo>
                  <a:lnTo>
                    <a:pt x="174" y="86"/>
                  </a:lnTo>
                  <a:lnTo>
                    <a:pt x="178" y="84"/>
                  </a:lnTo>
                  <a:lnTo>
                    <a:pt x="186" y="92"/>
                  </a:lnTo>
                  <a:lnTo>
                    <a:pt x="190" y="94"/>
                  </a:lnTo>
                  <a:lnTo>
                    <a:pt x="196" y="94"/>
                  </a:lnTo>
                  <a:lnTo>
                    <a:pt x="204" y="92"/>
                  </a:lnTo>
                  <a:lnTo>
                    <a:pt x="210" y="88"/>
                  </a:lnTo>
                  <a:lnTo>
                    <a:pt x="214" y="80"/>
                  </a:lnTo>
                  <a:lnTo>
                    <a:pt x="216" y="72"/>
                  </a:lnTo>
                  <a:lnTo>
                    <a:pt x="214" y="64"/>
                  </a:lnTo>
                  <a:lnTo>
                    <a:pt x="210" y="58"/>
                  </a:lnTo>
                  <a:lnTo>
                    <a:pt x="204" y="52"/>
                  </a:lnTo>
                  <a:lnTo>
                    <a:pt x="196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2" name="Freeform 465"/>
            <p:cNvSpPr>
              <a:spLocks/>
            </p:cNvSpPr>
            <p:nvPr/>
          </p:nvSpPr>
          <p:spPr bwMode="auto">
            <a:xfrm>
              <a:off x="3150" y="2220"/>
              <a:ext cx="216" cy="146"/>
            </a:xfrm>
            <a:custGeom>
              <a:avLst/>
              <a:gdLst>
                <a:gd name="T0" fmla="*/ 196 w 216"/>
                <a:gd name="T1" fmla="*/ 50 h 146"/>
                <a:gd name="T2" fmla="*/ 186 w 216"/>
                <a:gd name="T3" fmla="*/ 54 h 146"/>
                <a:gd name="T4" fmla="*/ 174 w 216"/>
                <a:gd name="T5" fmla="*/ 60 h 146"/>
                <a:gd name="T6" fmla="*/ 174 w 216"/>
                <a:gd name="T7" fmla="*/ 48 h 146"/>
                <a:gd name="T8" fmla="*/ 178 w 216"/>
                <a:gd name="T9" fmla="*/ 42 h 146"/>
                <a:gd name="T10" fmla="*/ 176 w 216"/>
                <a:gd name="T11" fmla="*/ 38 h 146"/>
                <a:gd name="T12" fmla="*/ 170 w 216"/>
                <a:gd name="T13" fmla="*/ 34 h 146"/>
                <a:gd name="T14" fmla="*/ 164 w 216"/>
                <a:gd name="T15" fmla="*/ 42 h 146"/>
                <a:gd name="T16" fmla="*/ 166 w 216"/>
                <a:gd name="T17" fmla="*/ 46 h 146"/>
                <a:gd name="T18" fmla="*/ 168 w 216"/>
                <a:gd name="T19" fmla="*/ 56 h 146"/>
                <a:gd name="T20" fmla="*/ 130 w 216"/>
                <a:gd name="T21" fmla="*/ 42 h 146"/>
                <a:gd name="T22" fmla="*/ 116 w 216"/>
                <a:gd name="T23" fmla="*/ 24 h 146"/>
                <a:gd name="T24" fmla="*/ 98 w 216"/>
                <a:gd name="T25" fmla="*/ 10 h 146"/>
                <a:gd name="T26" fmla="*/ 78 w 216"/>
                <a:gd name="T27" fmla="*/ 2 h 146"/>
                <a:gd name="T28" fmla="*/ 56 w 216"/>
                <a:gd name="T29" fmla="*/ 0 h 146"/>
                <a:gd name="T30" fmla="*/ 48 w 216"/>
                <a:gd name="T31" fmla="*/ 2 h 146"/>
                <a:gd name="T32" fmla="*/ 30 w 216"/>
                <a:gd name="T33" fmla="*/ 8 h 146"/>
                <a:gd name="T34" fmla="*/ 16 w 216"/>
                <a:gd name="T35" fmla="*/ 18 h 146"/>
                <a:gd name="T36" fmla="*/ 4 w 216"/>
                <a:gd name="T37" fmla="*/ 34 h 146"/>
                <a:gd name="T38" fmla="*/ 2 w 216"/>
                <a:gd name="T39" fmla="*/ 44 h 146"/>
                <a:gd name="T40" fmla="*/ 10 w 216"/>
                <a:gd name="T41" fmla="*/ 34 h 146"/>
                <a:gd name="T42" fmla="*/ 24 w 216"/>
                <a:gd name="T43" fmla="*/ 22 h 146"/>
                <a:gd name="T44" fmla="*/ 42 w 216"/>
                <a:gd name="T45" fmla="*/ 14 h 146"/>
                <a:gd name="T46" fmla="*/ 60 w 216"/>
                <a:gd name="T47" fmla="*/ 12 h 146"/>
                <a:gd name="T48" fmla="*/ 78 w 216"/>
                <a:gd name="T49" fmla="*/ 16 h 146"/>
                <a:gd name="T50" fmla="*/ 90 w 216"/>
                <a:gd name="T51" fmla="*/ 20 h 146"/>
                <a:gd name="T52" fmla="*/ 108 w 216"/>
                <a:gd name="T53" fmla="*/ 38 h 146"/>
                <a:gd name="T54" fmla="*/ 168 w 216"/>
                <a:gd name="T55" fmla="*/ 70 h 146"/>
                <a:gd name="T56" fmla="*/ 112 w 216"/>
                <a:gd name="T57" fmla="*/ 94 h 146"/>
                <a:gd name="T58" fmla="*/ 108 w 216"/>
                <a:gd name="T59" fmla="*/ 106 h 146"/>
                <a:gd name="T60" fmla="*/ 90 w 216"/>
                <a:gd name="T61" fmla="*/ 124 h 146"/>
                <a:gd name="T62" fmla="*/ 78 w 216"/>
                <a:gd name="T63" fmla="*/ 130 h 146"/>
                <a:gd name="T64" fmla="*/ 60 w 216"/>
                <a:gd name="T65" fmla="*/ 132 h 146"/>
                <a:gd name="T66" fmla="*/ 42 w 216"/>
                <a:gd name="T67" fmla="*/ 130 h 146"/>
                <a:gd name="T68" fmla="*/ 24 w 216"/>
                <a:gd name="T69" fmla="*/ 124 h 146"/>
                <a:gd name="T70" fmla="*/ 10 w 216"/>
                <a:gd name="T71" fmla="*/ 112 h 146"/>
                <a:gd name="T72" fmla="*/ 0 w 216"/>
                <a:gd name="T73" fmla="*/ 102 h 146"/>
                <a:gd name="T74" fmla="*/ 4 w 216"/>
                <a:gd name="T75" fmla="*/ 112 h 146"/>
                <a:gd name="T76" fmla="*/ 16 w 216"/>
                <a:gd name="T77" fmla="*/ 126 h 146"/>
                <a:gd name="T78" fmla="*/ 30 w 216"/>
                <a:gd name="T79" fmla="*/ 136 h 146"/>
                <a:gd name="T80" fmla="*/ 48 w 216"/>
                <a:gd name="T81" fmla="*/ 144 h 146"/>
                <a:gd name="T82" fmla="*/ 56 w 216"/>
                <a:gd name="T83" fmla="*/ 146 h 146"/>
                <a:gd name="T84" fmla="*/ 78 w 216"/>
                <a:gd name="T85" fmla="*/ 142 h 146"/>
                <a:gd name="T86" fmla="*/ 98 w 216"/>
                <a:gd name="T87" fmla="*/ 134 h 146"/>
                <a:gd name="T88" fmla="*/ 116 w 216"/>
                <a:gd name="T89" fmla="*/ 120 h 146"/>
                <a:gd name="T90" fmla="*/ 130 w 216"/>
                <a:gd name="T91" fmla="*/ 104 h 146"/>
                <a:gd name="T92" fmla="*/ 168 w 216"/>
                <a:gd name="T93" fmla="*/ 92 h 146"/>
                <a:gd name="T94" fmla="*/ 174 w 216"/>
                <a:gd name="T95" fmla="*/ 86 h 146"/>
                <a:gd name="T96" fmla="*/ 178 w 216"/>
                <a:gd name="T97" fmla="*/ 84 h 146"/>
                <a:gd name="T98" fmla="*/ 190 w 216"/>
                <a:gd name="T99" fmla="*/ 94 h 146"/>
                <a:gd name="T100" fmla="*/ 196 w 216"/>
                <a:gd name="T101" fmla="*/ 94 h 146"/>
                <a:gd name="T102" fmla="*/ 210 w 216"/>
                <a:gd name="T103" fmla="*/ 88 h 146"/>
                <a:gd name="T104" fmla="*/ 216 w 216"/>
                <a:gd name="T105" fmla="*/ 72 h 146"/>
                <a:gd name="T106" fmla="*/ 214 w 216"/>
                <a:gd name="T107" fmla="*/ 64 h 146"/>
                <a:gd name="T108" fmla="*/ 204 w 216"/>
                <a:gd name="T109" fmla="*/ 52 h 146"/>
                <a:gd name="T110" fmla="*/ 196 w 216"/>
                <a:gd name="T111" fmla="*/ 50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6" h="146">
                  <a:moveTo>
                    <a:pt x="196" y="50"/>
                  </a:moveTo>
                  <a:lnTo>
                    <a:pt x="196" y="50"/>
                  </a:lnTo>
                  <a:lnTo>
                    <a:pt x="190" y="52"/>
                  </a:lnTo>
                  <a:lnTo>
                    <a:pt x="186" y="54"/>
                  </a:lnTo>
                  <a:lnTo>
                    <a:pt x="178" y="62"/>
                  </a:lnTo>
                  <a:lnTo>
                    <a:pt x="174" y="60"/>
                  </a:lnTo>
                  <a:lnTo>
                    <a:pt x="174" y="48"/>
                  </a:lnTo>
                  <a:lnTo>
                    <a:pt x="176" y="46"/>
                  </a:lnTo>
                  <a:lnTo>
                    <a:pt x="178" y="42"/>
                  </a:lnTo>
                  <a:lnTo>
                    <a:pt x="176" y="38"/>
                  </a:lnTo>
                  <a:lnTo>
                    <a:pt x="170" y="34"/>
                  </a:lnTo>
                  <a:lnTo>
                    <a:pt x="166" y="38"/>
                  </a:lnTo>
                  <a:lnTo>
                    <a:pt x="164" y="42"/>
                  </a:lnTo>
                  <a:lnTo>
                    <a:pt x="166" y="46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30" y="42"/>
                  </a:lnTo>
                  <a:lnTo>
                    <a:pt x="124" y="32"/>
                  </a:lnTo>
                  <a:lnTo>
                    <a:pt x="116" y="24"/>
                  </a:lnTo>
                  <a:lnTo>
                    <a:pt x="108" y="16"/>
                  </a:lnTo>
                  <a:lnTo>
                    <a:pt x="98" y="10"/>
                  </a:lnTo>
                  <a:lnTo>
                    <a:pt x="88" y="6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2" y="12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10" y="34"/>
                  </a:lnTo>
                  <a:lnTo>
                    <a:pt x="16" y="26"/>
                  </a:lnTo>
                  <a:lnTo>
                    <a:pt x="24" y="22"/>
                  </a:lnTo>
                  <a:lnTo>
                    <a:pt x="32" y="18"/>
                  </a:lnTo>
                  <a:lnTo>
                    <a:pt x="42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70" y="14"/>
                  </a:lnTo>
                  <a:lnTo>
                    <a:pt x="78" y="16"/>
                  </a:lnTo>
                  <a:lnTo>
                    <a:pt x="90" y="20"/>
                  </a:lnTo>
                  <a:lnTo>
                    <a:pt x="100" y="28"/>
                  </a:lnTo>
                  <a:lnTo>
                    <a:pt x="108" y="38"/>
                  </a:lnTo>
                  <a:lnTo>
                    <a:pt x="112" y="50"/>
                  </a:lnTo>
                  <a:lnTo>
                    <a:pt x="168" y="70"/>
                  </a:lnTo>
                  <a:lnTo>
                    <a:pt x="168" y="74"/>
                  </a:lnTo>
                  <a:lnTo>
                    <a:pt x="112" y="94"/>
                  </a:lnTo>
                  <a:lnTo>
                    <a:pt x="108" y="106"/>
                  </a:lnTo>
                  <a:lnTo>
                    <a:pt x="100" y="116"/>
                  </a:lnTo>
                  <a:lnTo>
                    <a:pt x="90" y="124"/>
                  </a:lnTo>
                  <a:lnTo>
                    <a:pt x="78" y="130"/>
                  </a:lnTo>
                  <a:lnTo>
                    <a:pt x="70" y="132"/>
                  </a:lnTo>
                  <a:lnTo>
                    <a:pt x="60" y="132"/>
                  </a:lnTo>
                  <a:lnTo>
                    <a:pt x="50" y="132"/>
                  </a:lnTo>
                  <a:lnTo>
                    <a:pt x="42" y="130"/>
                  </a:lnTo>
                  <a:lnTo>
                    <a:pt x="32" y="128"/>
                  </a:lnTo>
                  <a:lnTo>
                    <a:pt x="24" y="124"/>
                  </a:lnTo>
                  <a:lnTo>
                    <a:pt x="16" y="118"/>
                  </a:lnTo>
                  <a:lnTo>
                    <a:pt x="10" y="112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4" y="112"/>
                  </a:lnTo>
                  <a:lnTo>
                    <a:pt x="8" y="118"/>
                  </a:lnTo>
                  <a:lnTo>
                    <a:pt x="16" y="126"/>
                  </a:lnTo>
                  <a:lnTo>
                    <a:pt x="22" y="132"/>
                  </a:lnTo>
                  <a:lnTo>
                    <a:pt x="30" y="136"/>
                  </a:lnTo>
                  <a:lnTo>
                    <a:pt x="38" y="140"/>
                  </a:lnTo>
                  <a:lnTo>
                    <a:pt x="48" y="144"/>
                  </a:lnTo>
                  <a:lnTo>
                    <a:pt x="56" y="146"/>
                  </a:lnTo>
                  <a:lnTo>
                    <a:pt x="68" y="144"/>
                  </a:lnTo>
                  <a:lnTo>
                    <a:pt x="78" y="142"/>
                  </a:lnTo>
                  <a:lnTo>
                    <a:pt x="88" y="140"/>
                  </a:lnTo>
                  <a:lnTo>
                    <a:pt x="98" y="134"/>
                  </a:lnTo>
                  <a:lnTo>
                    <a:pt x="108" y="128"/>
                  </a:lnTo>
                  <a:lnTo>
                    <a:pt x="116" y="120"/>
                  </a:lnTo>
                  <a:lnTo>
                    <a:pt x="124" y="112"/>
                  </a:lnTo>
                  <a:lnTo>
                    <a:pt x="130" y="104"/>
                  </a:lnTo>
                  <a:lnTo>
                    <a:pt x="168" y="88"/>
                  </a:lnTo>
                  <a:lnTo>
                    <a:pt x="168" y="92"/>
                  </a:lnTo>
                  <a:lnTo>
                    <a:pt x="174" y="92"/>
                  </a:lnTo>
                  <a:lnTo>
                    <a:pt x="174" y="86"/>
                  </a:lnTo>
                  <a:lnTo>
                    <a:pt x="178" y="84"/>
                  </a:lnTo>
                  <a:lnTo>
                    <a:pt x="186" y="92"/>
                  </a:lnTo>
                  <a:lnTo>
                    <a:pt x="190" y="94"/>
                  </a:lnTo>
                  <a:lnTo>
                    <a:pt x="196" y="94"/>
                  </a:lnTo>
                  <a:lnTo>
                    <a:pt x="204" y="92"/>
                  </a:lnTo>
                  <a:lnTo>
                    <a:pt x="210" y="88"/>
                  </a:lnTo>
                  <a:lnTo>
                    <a:pt x="214" y="80"/>
                  </a:lnTo>
                  <a:lnTo>
                    <a:pt x="216" y="72"/>
                  </a:lnTo>
                  <a:lnTo>
                    <a:pt x="214" y="64"/>
                  </a:lnTo>
                  <a:lnTo>
                    <a:pt x="210" y="58"/>
                  </a:lnTo>
                  <a:lnTo>
                    <a:pt x="204" y="52"/>
                  </a:lnTo>
                  <a:lnTo>
                    <a:pt x="196" y="5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3" name="Freeform 466"/>
            <p:cNvSpPr>
              <a:spLocks/>
            </p:cNvSpPr>
            <p:nvPr/>
          </p:nvSpPr>
          <p:spPr bwMode="auto">
            <a:xfrm>
              <a:off x="3272" y="2204"/>
              <a:ext cx="34" cy="60"/>
            </a:xfrm>
            <a:custGeom>
              <a:avLst/>
              <a:gdLst>
                <a:gd name="T0" fmla="*/ 34 w 34"/>
                <a:gd name="T1" fmla="*/ 60 h 60"/>
                <a:gd name="T2" fmla="*/ 34 w 34"/>
                <a:gd name="T3" fmla="*/ 60 h 60"/>
                <a:gd name="T4" fmla="*/ 12 w 34"/>
                <a:gd name="T5" fmla="*/ 52 h 60"/>
                <a:gd name="T6" fmla="*/ 12 w 34"/>
                <a:gd name="T7" fmla="*/ 52 h 60"/>
                <a:gd name="T8" fmla="*/ 6 w 34"/>
                <a:gd name="T9" fmla="*/ 42 h 60"/>
                <a:gd name="T10" fmla="*/ 6 w 34"/>
                <a:gd name="T11" fmla="*/ 42 h 60"/>
                <a:gd name="T12" fmla="*/ 0 w 34"/>
                <a:gd name="T13" fmla="*/ 36 h 60"/>
                <a:gd name="T14" fmla="*/ 34 w 34"/>
                <a:gd name="T15" fmla="*/ 0 h 60"/>
                <a:gd name="T16" fmla="*/ 34 w 34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60">
                  <a:moveTo>
                    <a:pt x="34" y="60"/>
                  </a:moveTo>
                  <a:lnTo>
                    <a:pt x="34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4" name="Freeform 467"/>
            <p:cNvSpPr>
              <a:spLocks/>
            </p:cNvSpPr>
            <p:nvPr/>
          </p:nvSpPr>
          <p:spPr bwMode="auto">
            <a:xfrm>
              <a:off x="3272" y="2204"/>
              <a:ext cx="34" cy="60"/>
            </a:xfrm>
            <a:custGeom>
              <a:avLst/>
              <a:gdLst>
                <a:gd name="T0" fmla="*/ 34 w 34"/>
                <a:gd name="T1" fmla="*/ 60 h 60"/>
                <a:gd name="T2" fmla="*/ 34 w 34"/>
                <a:gd name="T3" fmla="*/ 60 h 60"/>
                <a:gd name="T4" fmla="*/ 12 w 34"/>
                <a:gd name="T5" fmla="*/ 52 h 60"/>
                <a:gd name="T6" fmla="*/ 12 w 34"/>
                <a:gd name="T7" fmla="*/ 52 h 60"/>
                <a:gd name="T8" fmla="*/ 6 w 34"/>
                <a:gd name="T9" fmla="*/ 42 h 60"/>
                <a:gd name="T10" fmla="*/ 6 w 34"/>
                <a:gd name="T11" fmla="*/ 42 h 60"/>
                <a:gd name="T12" fmla="*/ 0 w 34"/>
                <a:gd name="T13" fmla="*/ 36 h 60"/>
                <a:gd name="T14" fmla="*/ 34 w 34"/>
                <a:gd name="T15" fmla="*/ 0 h 60"/>
                <a:gd name="T16" fmla="*/ 34 w 34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60">
                  <a:moveTo>
                    <a:pt x="34" y="60"/>
                  </a:moveTo>
                  <a:lnTo>
                    <a:pt x="34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34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5" name="Freeform 468"/>
            <p:cNvSpPr>
              <a:spLocks/>
            </p:cNvSpPr>
            <p:nvPr/>
          </p:nvSpPr>
          <p:spPr bwMode="auto">
            <a:xfrm>
              <a:off x="3272" y="2204"/>
              <a:ext cx="34" cy="60"/>
            </a:xfrm>
            <a:custGeom>
              <a:avLst/>
              <a:gdLst>
                <a:gd name="T0" fmla="*/ 34 w 34"/>
                <a:gd name="T1" fmla="*/ 60 h 60"/>
                <a:gd name="T2" fmla="*/ 34 w 34"/>
                <a:gd name="T3" fmla="*/ 60 h 60"/>
                <a:gd name="T4" fmla="*/ 12 w 34"/>
                <a:gd name="T5" fmla="*/ 52 h 60"/>
                <a:gd name="T6" fmla="*/ 12 w 34"/>
                <a:gd name="T7" fmla="*/ 52 h 60"/>
                <a:gd name="T8" fmla="*/ 6 w 34"/>
                <a:gd name="T9" fmla="*/ 42 h 60"/>
                <a:gd name="T10" fmla="*/ 6 w 34"/>
                <a:gd name="T11" fmla="*/ 42 h 60"/>
                <a:gd name="T12" fmla="*/ 0 w 34"/>
                <a:gd name="T13" fmla="*/ 36 h 60"/>
                <a:gd name="T14" fmla="*/ 34 w 34"/>
                <a:gd name="T15" fmla="*/ 0 h 60"/>
                <a:gd name="T16" fmla="*/ 34 w 34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60">
                  <a:moveTo>
                    <a:pt x="34" y="60"/>
                  </a:moveTo>
                  <a:lnTo>
                    <a:pt x="34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34" y="6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6" name="Freeform 469"/>
            <p:cNvSpPr>
              <a:spLocks/>
            </p:cNvSpPr>
            <p:nvPr/>
          </p:nvSpPr>
          <p:spPr bwMode="auto">
            <a:xfrm>
              <a:off x="3108" y="2320"/>
              <a:ext cx="198" cy="86"/>
            </a:xfrm>
            <a:custGeom>
              <a:avLst/>
              <a:gdLst>
                <a:gd name="T0" fmla="*/ 80 w 198"/>
                <a:gd name="T1" fmla="*/ 52 h 86"/>
                <a:gd name="T2" fmla="*/ 162 w 198"/>
                <a:gd name="T3" fmla="*/ 52 h 86"/>
                <a:gd name="T4" fmla="*/ 162 w 198"/>
                <a:gd name="T5" fmla="*/ 28 h 86"/>
                <a:gd name="T6" fmla="*/ 162 w 198"/>
                <a:gd name="T7" fmla="*/ 28 h 86"/>
                <a:gd name="T8" fmla="*/ 170 w 198"/>
                <a:gd name="T9" fmla="*/ 18 h 86"/>
                <a:gd name="T10" fmla="*/ 176 w 198"/>
                <a:gd name="T11" fmla="*/ 8 h 86"/>
                <a:gd name="T12" fmla="*/ 176 w 198"/>
                <a:gd name="T13" fmla="*/ 8 h 86"/>
                <a:gd name="T14" fmla="*/ 198 w 198"/>
                <a:gd name="T15" fmla="*/ 0 h 86"/>
                <a:gd name="T16" fmla="*/ 198 w 198"/>
                <a:gd name="T17" fmla="*/ 0 h 86"/>
                <a:gd name="T18" fmla="*/ 198 w 198"/>
                <a:gd name="T19" fmla="*/ 86 h 86"/>
                <a:gd name="T20" fmla="*/ 0 w 198"/>
                <a:gd name="T21" fmla="*/ 86 h 86"/>
                <a:gd name="T22" fmla="*/ 54 w 198"/>
                <a:gd name="T23" fmla="*/ 32 h 86"/>
                <a:gd name="T24" fmla="*/ 54 w 198"/>
                <a:gd name="T25" fmla="*/ 32 h 86"/>
                <a:gd name="T26" fmla="*/ 66 w 198"/>
                <a:gd name="T27" fmla="*/ 40 h 86"/>
                <a:gd name="T28" fmla="*/ 74 w 198"/>
                <a:gd name="T29" fmla="*/ 44 h 86"/>
                <a:gd name="T30" fmla="*/ 84 w 198"/>
                <a:gd name="T31" fmla="*/ 48 h 86"/>
                <a:gd name="T32" fmla="*/ 80 w 198"/>
                <a:gd name="T33" fmla="*/ 5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8" h="86">
                  <a:moveTo>
                    <a:pt x="80" y="52"/>
                  </a:moveTo>
                  <a:lnTo>
                    <a:pt x="162" y="52"/>
                  </a:lnTo>
                  <a:lnTo>
                    <a:pt x="162" y="28"/>
                  </a:lnTo>
                  <a:lnTo>
                    <a:pt x="170" y="18"/>
                  </a:lnTo>
                  <a:lnTo>
                    <a:pt x="176" y="8"/>
                  </a:lnTo>
                  <a:lnTo>
                    <a:pt x="198" y="0"/>
                  </a:lnTo>
                  <a:lnTo>
                    <a:pt x="198" y="86"/>
                  </a:lnTo>
                  <a:lnTo>
                    <a:pt x="0" y="86"/>
                  </a:lnTo>
                  <a:lnTo>
                    <a:pt x="54" y="32"/>
                  </a:lnTo>
                  <a:lnTo>
                    <a:pt x="66" y="40"/>
                  </a:lnTo>
                  <a:lnTo>
                    <a:pt x="74" y="44"/>
                  </a:lnTo>
                  <a:lnTo>
                    <a:pt x="84" y="48"/>
                  </a:lnTo>
                  <a:lnTo>
                    <a:pt x="80" y="5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7" name="Freeform 470"/>
            <p:cNvSpPr>
              <a:spLocks/>
            </p:cNvSpPr>
            <p:nvPr/>
          </p:nvSpPr>
          <p:spPr bwMode="auto">
            <a:xfrm>
              <a:off x="3108" y="2320"/>
              <a:ext cx="198" cy="86"/>
            </a:xfrm>
            <a:custGeom>
              <a:avLst/>
              <a:gdLst>
                <a:gd name="T0" fmla="*/ 80 w 198"/>
                <a:gd name="T1" fmla="*/ 52 h 86"/>
                <a:gd name="T2" fmla="*/ 162 w 198"/>
                <a:gd name="T3" fmla="*/ 52 h 86"/>
                <a:gd name="T4" fmla="*/ 162 w 198"/>
                <a:gd name="T5" fmla="*/ 28 h 86"/>
                <a:gd name="T6" fmla="*/ 162 w 198"/>
                <a:gd name="T7" fmla="*/ 28 h 86"/>
                <a:gd name="T8" fmla="*/ 170 w 198"/>
                <a:gd name="T9" fmla="*/ 18 h 86"/>
                <a:gd name="T10" fmla="*/ 176 w 198"/>
                <a:gd name="T11" fmla="*/ 8 h 86"/>
                <a:gd name="T12" fmla="*/ 176 w 198"/>
                <a:gd name="T13" fmla="*/ 8 h 86"/>
                <a:gd name="T14" fmla="*/ 198 w 198"/>
                <a:gd name="T15" fmla="*/ 0 h 86"/>
                <a:gd name="T16" fmla="*/ 198 w 198"/>
                <a:gd name="T17" fmla="*/ 0 h 86"/>
                <a:gd name="T18" fmla="*/ 198 w 198"/>
                <a:gd name="T19" fmla="*/ 86 h 86"/>
                <a:gd name="T20" fmla="*/ 0 w 198"/>
                <a:gd name="T21" fmla="*/ 86 h 86"/>
                <a:gd name="T22" fmla="*/ 54 w 198"/>
                <a:gd name="T23" fmla="*/ 32 h 86"/>
                <a:gd name="T24" fmla="*/ 54 w 198"/>
                <a:gd name="T25" fmla="*/ 32 h 86"/>
                <a:gd name="T26" fmla="*/ 66 w 198"/>
                <a:gd name="T27" fmla="*/ 40 h 86"/>
                <a:gd name="T28" fmla="*/ 74 w 198"/>
                <a:gd name="T29" fmla="*/ 44 h 86"/>
                <a:gd name="T30" fmla="*/ 84 w 198"/>
                <a:gd name="T31" fmla="*/ 48 h 86"/>
                <a:gd name="T32" fmla="*/ 80 w 198"/>
                <a:gd name="T33" fmla="*/ 5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8" h="86">
                  <a:moveTo>
                    <a:pt x="80" y="52"/>
                  </a:moveTo>
                  <a:lnTo>
                    <a:pt x="162" y="52"/>
                  </a:lnTo>
                  <a:lnTo>
                    <a:pt x="162" y="28"/>
                  </a:lnTo>
                  <a:lnTo>
                    <a:pt x="170" y="18"/>
                  </a:lnTo>
                  <a:lnTo>
                    <a:pt x="176" y="8"/>
                  </a:lnTo>
                  <a:lnTo>
                    <a:pt x="198" y="0"/>
                  </a:lnTo>
                  <a:lnTo>
                    <a:pt x="198" y="86"/>
                  </a:lnTo>
                  <a:lnTo>
                    <a:pt x="0" y="86"/>
                  </a:lnTo>
                  <a:lnTo>
                    <a:pt x="54" y="32"/>
                  </a:lnTo>
                  <a:lnTo>
                    <a:pt x="66" y="40"/>
                  </a:lnTo>
                  <a:lnTo>
                    <a:pt x="74" y="44"/>
                  </a:lnTo>
                  <a:lnTo>
                    <a:pt x="84" y="48"/>
                  </a:lnTo>
                  <a:lnTo>
                    <a:pt x="8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8" name="Freeform 471"/>
            <p:cNvSpPr>
              <a:spLocks/>
            </p:cNvSpPr>
            <p:nvPr/>
          </p:nvSpPr>
          <p:spPr bwMode="auto">
            <a:xfrm>
              <a:off x="3108" y="2320"/>
              <a:ext cx="198" cy="86"/>
            </a:xfrm>
            <a:custGeom>
              <a:avLst/>
              <a:gdLst>
                <a:gd name="T0" fmla="*/ 80 w 198"/>
                <a:gd name="T1" fmla="*/ 52 h 86"/>
                <a:gd name="T2" fmla="*/ 162 w 198"/>
                <a:gd name="T3" fmla="*/ 52 h 86"/>
                <a:gd name="T4" fmla="*/ 162 w 198"/>
                <a:gd name="T5" fmla="*/ 28 h 86"/>
                <a:gd name="T6" fmla="*/ 162 w 198"/>
                <a:gd name="T7" fmla="*/ 28 h 86"/>
                <a:gd name="T8" fmla="*/ 170 w 198"/>
                <a:gd name="T9" fmla="*/ 18 h 86"/>
                <a:gd name="T10" fmla="*/ 176 w 198"/>
                <a:gd name="T11" fmla="*/ 8 h 86"/>
                <a:gd name="T12" fmla="*/ 176 w 198"/>
                <a:gd name="T13" fmla="*/ 8 h 86"/>
                <a:gd name="T14" fmla="*/ 198 w 198"/>
                <a:gd name="T15" fmla="*/ 0 h 86"/>
                <a:gd name="T16" fmla="*/ 198 w 198"/>
                <a:gd name="T17" fmla="*/ 0 h 86"/>
                <a:gd name="T18" fmla="*/ 198 w 198"/>
                <a:gd name="T19" fmla="*/ 86 h 86"/>
                <a:gd name="T20" fmla="*/ 0 w 198"/>
                <a:gd name="T21" fmla="*/ 86 h 86"/>
                <a:gd name="T22" fmla="*/ 54 w 198"/>
                <a:gd name="T23" fmla="*/ 32 h 86"/>
                <a:gd name="T24" fmla="*/ 54 w 198"/>
                <a:gd name="T25" fmla="*/ 32 h 86"/>
                <a:gd name="T26" fmla="*/ 66 w 198"/>
                <a:gd name="T27" fmla="*/ 40 h 86"/>
                <a:gd name="T28" fmla="*/ 74 w 198"/>
                <a:gd name="T29" fmla="*/ 44 h 86"/>
                <a:gd name="T30" fmla="*/ 84 w 198"/>
                <a:gd name="T31" fmla="*/ 48 h 86"/>
                <a:gd name="T32" fmla="*/ 80 w 198"/>
                <a:gd name="T33" fmla="*/ 5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8" h="86">
                  <a:moveTo>
                    <a:pt x="80" y="52"/>
                  </a:moveTo>
                  <a:lnTo>
                    <a:pt x="162" y="52"/>
                  </a:lnTo>
                  <a:lnTo>
                    <a:pt x="162" y="28"/>
                  </a:lnTo>
                  <a:lnTo>
                    <a:pt x="170" y="18"/>
                  </a:lnTo>
                  <a:lnTo>
                    <a:pt x="176" y="8"/>
                  </a:lnTo>
                  <a:lnTo>
                    <a:pt x="198" y="0"/>
                  </a:lnTo>
                  <a:lnTo>
                    <a:pt x="198" y="86"/>
                  </a:lnTo>
                  <a:lnTo>
                    <a:pt x="0" y="86"/>
                  </a:lnTo>
                  <a:lnTo>
                    <a:pt x="54" y="32"/>
                  </a:lnTo>
                  <a:lnTo>
                    <a:pt x="66" y="40"/>
                  </a:lnTo>
                  <a:lnTo>
                    <a:pt x="74" y="44"/>
                  </a:lnTo>
                  <a:lnTo>
                    <a:pt x="84" y="48"/>
                  </a:lnTo>
                  <a:lnTo>
                    <a:pt x="80" y="5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9" name="Freeform 472"/>
            <p:cNvSpPr>
              <a:spLocks/>
            </p:cNvSpPr>
            <p:nvPr/>
          </p:nvSpPr>
          <p:spPr bwMode="auto">
            <a:xfrm>
              <a:off x="3176" y="2262"/>
              <a:ext cx="132" cy="84"/>
            </a:xfrm>
            <a:custGeom>
              <a:avLst/>
              <a:gdLst>
                <a:gd name="T0" fmla="*/ 94 w 132"/>
                <a:gd name="T1" fmla="*/ 44 h 84"/>
                <a:gd name="T2" fmla="*/ 94 w 132"/>
                <a:gd name="T3" fmla="*/ 28 h 84"/>
                <a:gd name="T4" fmla="*/ 38 w 132"/>
                <a:gd name="T5" fmla="*/ 84 h 84"/>
                <a:gd name="T6" fmla="*/ 38 w 132"/>
                <a:gd name="T7" fmla="*/ 84 h 84"/>
                <a:gd name="T8" fmla="*/ 28 w 132"/>
                <a:gd name="T9" fmla="*/ 84 h 84"/>
                <a:gd name="T10" fmla="*/ 20 w 132"/>
                <a:gd name="T11" fmla="*/ 84 h 84"/>
                <a:gd name="T12" fmla="*/ 10 w 132"/>
                <a:gd name="T13" fmla="*/ 80 h 84"/>
                <a:gd name="T14" fmla="*/ 0 w 132"/>
                <a:gd name="T15" fmla="*/ 76 h 84"/>
                <a:gd name="T16" fmla="*/ 76 w 132"/>
                <a:gd name="T17" fmla="*/ 0 h 84"/>
                <a:gd name="T18" fmla="*/ 76 w 132"/>
                <a:gd name="T19" fmla="*/ 0 h 84"/>
                <a:gd name="T20" fmla="*/ 78 w 132"/>
                <a:gd name="T21" fmla="*/ 4 h 84"/>
                <a:gd name="T22" fmla="*/ 80 w 132"/>
                <a:gd name="T23" fmla="*/ 10 h 84"/>
                <a:gd name="T24" fmla="*/ 80 w 132"/>
                <a:gd name="T25" fmla="*/ 14 h 84"/>
                <a:gd name="T26" fmla="*/ 132 w 132"/>
                <a:gd name="T27" fmla="*/ 30 h 84"/>
                <a:gd name="T28" fmla="*/ 94 w 132"/>
                <a:gd name="T29" fmla="*/ 44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" h="84">
                  <a:moveTo>
                    <a:pt x="94" y="44"/>
                  </a:moveTo>
                  <a:lnTo>
                    <a:pt x="94" y="28"/>
                  </a:lnTo>
                  <a:lnTo>
                    <a:pt x="38" y="84"/>
                  </a:lnTo>
                  <a:lnTo>
                    <a:pt x="28" y="84"/>
                  </a:lnTo>
                  <a:lnTo>
                    <a:pt x="20" y="84"/>
                  </a:lnTo>
                  <a:lnTo>
                    <a:pt x="10" y="80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78" y="4"/>
                  </a:lnTo>
                  <a:lnTo>
                    <a:pt x="80" y="10"/>
                  </a:lnTo>
                  <a:lnTo>
                    <a:pt x="80" y="14"/>
                  </a:lnTo>
                  <a:lnTo>
                    <a:pt x="132" y="30"/>
                  </a:lnTo>
                  <a:lnTo>
                    <a:pt x="94" y="4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0" name="Freeform 473"/>
            <p:cNvSpPr>
              <a:spLocks/>
            </p:cNvSpPr>
            <p:nvPr/>
          </p:nvSpPr>
          <p:spPr bwMode="auto">
            <a:xfrm>
              <a:off x="3176" y="2262"/>
              <a:ext cx="132" cy="84"/>
            </a:xfrm>
            <a:custGeom>
              <a:avLst/>
              <a:gdLst>
                <a:gd name="T0" fmla="*/ 94 w 132"/>
                <a:gd name="T1" fmla="*/ 44 h 84"/>
                <a:gd name="T2" fmla="*/ 94 w 132"/>
                <a:gd name="T3" fmla="*/ 28 h 84"/>
                <a:gd name="T4" fmla="*/ 38 w 132"/>
                <a:gd name="T5" fmla="*/ 84 h 84"/>
                <a:gd name="T6" fmla="*/ 38 w 132"/>
                <a:gd name="T7" fmla="*/ 84 h 84"/>
                <a:gd name="T8" fmla="*/ 28 w 132"/>
                <a:gd name="T9" fmla="*/ 84 h 84"/>
                <a:gd name="T10" fmla="*/ 20 w 132"/>
                <a:gd name="T11" fmla="*/ 84 h 84"/>
                <a:gd name="T12" fmla="*/ 10 w 132"/>
                <a:gd name="T13" fmla="*/ 80 h 84"/>
                <a:gd name="T14" fmla="*/ 0 w 132"/>
                <a:gd name="T15" fmla="*/ 76 h 84"/>
                <a:gd name="T16" fmla="*/ 76 w 132"/>
                <a:gd name="T17" fmla="*/ 0 h 84"/>
                <a:gd name="T18" fmla="*/ 76 w 132"/>
                <a:gd name="T19" fmla="*/ 0 h 84"/>
                <a:gd name="T20" fmla="*/ 78 w 132"/>
                <a:gd name="T21" fmla="*/ 4 h 84"/>
                <a:gd name="T22" fmla="*/ 80 w 132"/>
                <a:gd name="T23" fmla="*/ 10 h 84"/>
                <a:gd name="T24" fmla="*/ 80 w 132"/>
                <a:gd name="T25" fmla="*/ 14 h 84"/>
                <a:gd name="T26" fmla="*/ 132 w 132"/>
                <a:gd name="T27" fmla="*/ 30 h 84"/>
                <a:gd name="T28" fmla="*/ 94 w 132"/>
                <a:gd name="T29" fmla="*/ 44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" h="84">
                  <a:moveTo>
                    <a:pt x="94" y="44"/>
                  </a:moveTo>
                  <a:lnTo>
                    <a:pt x="94" y="28"/>
                  </a:lnTo>
                  <a:lnTo>
                    <a:pt x="38" y="84"/>
                  </a:lnTo>
                  <a:lnTo>
                    <a:pt x="28" y="84"/>
                  </a:lnTo>
                  <a:lnTo>
                    <a:pt x="20" y="84"/>
                  </a:lnTo>
                  <a:lnTo>
                    <a:pt x="10" y="80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78" y="4"/>
                  </a:lnTo>
                  <a:lnTo>
                    <a:pt x="80" y="10"/>
                  </a:lnTo>
                  <a:lnTo>
                    <a:pt x="80" y="14"/>
                  </a:lnTo>
                  <a:lnTo>
                    <a:pt x="132" y="30"/>
                  </a:lnTo>
                  <a:lnTo>
                    <a:pt x="94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1" name="Freeform 474"/>
            <p:cNvSpPr>
              <a:spLocks/>
            </p:cNvSpPr>
            <p:nvPr/>
          </p:nvSpPr>
          <p:spPr bwMode="auto">
            <a:xfrm>
              <a:off x="3176" y="2262"/>
              <a:ext cx="132" cy="84"/>
            </a:xfrm>
            <a:custGeom>
              <a:avLst/>
              <a:gdLst>
                <a:gd name="T0" fmla="*/ 94 w 132"/>
                <a:gd name="T1" fmla="*/ 44 h 84"/>
                <a:gd name="T2" fmla="*/ 94 w 132"/>
                <a:gd name="T3" fmla="*/ 28 h 84"/>
                <a:gd name="T4" fmla="*/ 38 w 132"/>
                <a:gd name="T5" fmla="*/ 84 h 84"/>
                <a:gd name="T6" fmla="*/ 38 w 132"/>
                <a:gd name="T7" fmla="*/ 84 h 84"/>
                <a:gd name="T8" fmla="*/ 28 w 132"/>
                <a:gd name="T9" fmla="*/ 84 h 84"/>
                <a:gd name="T10" fmla="*/ 20 w 132"/>
                <a:gd name="T11" fmla="*/ 84 h 84"/>
                <a:gd name="T12" fmla="*/ 10 w 132"/>
                <a:gd name="T13" fmla="*/ 80 h 84"/>
                <a:gd name="T14" fmla="*/ 0 w 132"/>
                <a:gd name="T15" fmla="*/ 76 h 84"/>
                <a:gd name="T16" fmla="*/ 76 w 132"/>
                <a:gd name="T17" fmla="*/ 0 h 84"/>
                <a:gd name="T18" fmla="*/ 76 w 132"/>
                <a:gd name="T19" fmla="*/ 0 h 84"/>
                <a:gd name="T20" fmla="*/ 78 w 132"/>
                <a:gd name="T21" fmla="*/ 4 h 84"/>
                <a:gd name="T22" fmla="*/ 80 w 132"/>
                <a:gd name="T23" fmla="*/ 10 h 84"/>
                <a:gd name="T24" fmla="*/ 80 w 132"/>
                <a:gd name="T25" fmla="*/ 14 h 84"/>
                <a:gd name="T26" fmla="*/ 132 w 132"/>
                <a:gd name="T27" fmla="*/ 30 h 84"/>
                <a:gd name="T28" fmla="*/ 94 w 132"/>
                <a:gd name="T29" fmla="*/ 44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" h="84">
                  <a:moveTo>
                    <a:pt x="94" y="44"/>
                  </a:moveTo>
                  <a:lnTo>
                    <a:pt x="94" y="28"/>
                  </a:lnTo>
                  <a:lnTo>
                    <a:pt x="38" y="84"/>
                  </a:lnTo>
                  <a:lnTo>
                    <a:pt x="28" y="84"/>
                  </a:lnTo>
                  <a:lnTo>
                    <a:pt x="20" y="84"/>
                  </a:lnTo>
                  <a:lnTo>
                    <a:pt x="10" y="80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78" y="4"/>
                  </a:lnTo>
                  <a:lnTo>
                    <a:pt x="80" y="10"/>
                  </a:lnTo>
                  <a:lnTo>
                    <a:pt x="80" y="14"/>
                  </a:lnTo>
                  <a:lnTo>
                    <a:pt x="132" y="30"/>
                  </a:lnTo>
                  <a:lnTo>
                    <a:pt x="94" y="4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2" name="Freeform 475"/>
            <p:cNvSpPr>
              <a:spLocks/>
            </p:cNvSpPr>
            <p:nvPr/>
          </p:nvSpPr>
          <p:spPr bwMode="auto">
            <a:xfrm>
              <a:off x="3738" y="2690"/>
              <a:ext cx="90" cy="46"/>
            </a:xfrm>
            <a:custGeom>
              <a:avLst/>
              <a:gdLst>
                <a:gd name="T0" fmla="*/ 90 w 90"/>
                <a:gd name="T1" fmla="*/ 22 h 46"/>
                <a:gd name="T2" fmla="*/ 90 w 90"/>
                <a:gd name="T3" fmla="*/ 44 h 46"/>
                <a:gd name="T4" fmla="*/ 48 w 90"/>
                <a:gd name="T5" fmla="*/ 22 h 46"/>
                <a:gd name="T6" fmla="*/ 4 w 90"/>
                <a:gd name="T7" fmla="*/ 46 h 46"/>
                <a:gd name="T8" fmla="*/ 0 w 90"/>
                <a:gd name="T9" fmla="*/ 24 h 46"/>
                <a:gd name="T10" fmla="*/ 50 w 90"/>
                <a:gd name="T11" fmla="*/ 0 h 46"/>
                <a:gd name="T12" fmla="*/ 90 w 90"/>
                <a:gd name="T13" fmla="*/ 2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6">
                  <a:moveTo>
                    <a:pt x="90" y="22"/>
                  </a:moveTo>
                  <a:lnTo>
                    <a:pt x="90" y="44"/>
                  </a:lnTo>
                  <a:lnTo>
                    <a:pt x="48" y="22"/>
                  </a:lnTo>
                  <a:lnTo>
                    <a:pt x="4" y="46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3" name="Freeform 476"/>
            <p:cNvSpPr>
              <a:spLocks/>
            </p:cNvSpPr>
            <p:nvPr/>
          </p:nvSpPr>
          <p:spPr bwMode="auto">
            <a:xfrm>
              <a:off x="3738" y="2690"/>
              <a:ext cx="90" cy="46"/>
            </a:xfrm>
            <a:custGeom>
              <a:avLst/>
              <a:gdLst>
                <a:gd name="T0" fmla="*/ 90 w 90"/>
                <a:gd name="T1" fmla="*/ 22 h 46"/>
                <a:gd name="T2" fmla="*/ 90 w 90"/>
                <a:gd name="T3" fmla="*/ 44 h 46"/>
                <a:gd name="T4" fmla="*/ 48 w 90"/>
                <a:gd name="T5" fmla="*/ 22 h 46"/>
                <a:gd name="T6" fmla="*/ 4 w 90"/>
                <a:gd name="T7" fmla="*/ 46 h 46"/>
                <a:gd name="T8" fmla="*/ 0 w 90"/>
                <a:gd name="T9" fmla="*/ 24 h 46"/>
                <a:gd name="T10" fmla="*/ 50 w 90"/>
                <a:gd name="T11" fmla="*/ 0 h 46"/>
                <a:gd name="T12" fmla="*/ 90 w 90"/>
                <a:gd name="T13" fmla="*/ 2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6">
                  <a:moveTo>
                    <a:pt x="90" y="22"/>
                  </a:moveTo>
                  <a:lnTo>
                    <a:pt x="90" y="44"/>
                  </a:lnTo>
                  <a:lnTo>
                    <a:pt x="48" y="22"/>
                  </a:lnTo>
                  <a:lnTo>
                    <a:pt x="4" y="46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4" name="Freeform 477"/>
            <p:cNvSpPr>
              <a:spLocks/>
            </p:cNvSpPr>
            <p:nvPr/>
          </p:nvSpPr>
          <p:spPr bwMode="auto">
            <a:xfrm>
              <a:off x="3738" y="2712"/>
              <a:ext cx="90" cy="42"/>
            </a:xfrm>
            <a:custGeom>
              <a:avLst/>
              <a:gdLst>
                <a:gd name="T0" fmla="*/ 90 w 90"/>
                <a:gd name="T1" fmla="*/ 22 h 42"/>
                <a:gd name="T2" fmla="*/ 90 w 90"/>
                <a:gd name="T3" fmla="*/ 40 h 42"/>
                <a:gd name="T4" fmla="*/ 48 w 90"/>
                <a:gd name="T5" fmla="*/ 18 h 42"/>
                <a:gd name="T6" fmla="*/ 0 w 90"/>
                <a:gd name="T7" fmla="*/ 42 h 42"/>
                <a:gd name="T8" fmla="*/ 0 w 90"/>
                <a:gd name="T9" fmla="*/ 24 h 42"/>
                <a:gd name="T10" fmla="*/ 50 w 90"/>
                <a:gd name="T11" fmla="*/ 0 h 42"/>
                <a:gd name="T12" fmla="*/ 90 w 90"/>
                <a:gd name="T13" fmla="*/ 2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2">
                  <a:moveTo>
                    <a:pt x="90" y="22"/>
                  </a:moveTo>
                  <a:lnTo>
                    <a:pt x="90" y="40"/>
                  </a:lnTo>
                  <a:lnTo>
                    <a:pt x="48" y="18"/>
                  </a:lnTo>
                  <a:lnTo>
                    <a:pt x="0" y="42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5" name="Freeform 478"/>
            <p:cNvSpPr>
              <a:spLocks/>
            </p:cNvSpPr>
            <p:nvPr/>
          </p:nvSpPr>
          <p:spPr bwMode="auto">
            <a:xfrm>
              <a:off x="3738" y="2712"/>
              <a:ext cx="90" cy="42"/>
            </a:xfrm>
            <a:custGeom>
              <a:avLst/>
              <a:gdLst>
                <a:gd name="T0" fmla="*/ 90 w 90"/>
                <a:gd name="T1" fmla="*/ 22 h 42"/>
                <a:gd name="T2" fmla="*/ 90 w 90"/>
                <a:gd name="T3" fmla="*/ 40 h 42"/>
                <a:gd name="T4" fmla="*/ 48 w 90"/>
                <a:gd name="T5" fmla="*/ 18 h 42"/>
                <a:gd name="T6" fmla="*/ 0 w 90"/>
                <a:gd name="T7" fmla="*/ 42 h 42"/>
                <a:gd name="T8" fmla="*/ 0 w 90"/>
                <a:gd name="T9" fmla="*/ 24 h 42"/>
                <a:gd name="T10" fmla="*/ 50 w 90"/>
                <a:gd name="T11" fmla="*/ 0 h 42"/>
                <a:gd name="T12" fmla="*/ 90 w 90"/>
                <a:gd name="T13" fmla="*/ 2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2">
                  <a:moveTo>
                    <a:pt x="90" y="22"/>
                  </a:moveTo>
                  <a:lnTo>
                    <a:pt x="90" y="40"/>
                  </a:lnTo>
                  <a:lnTo>
                    <a:pt x="48" y="18"/>
                  </a:lnTo>
                  <a:lnTo>
                    <a:pt x="0" y="42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6" name="Freeform 479"/>
            <p:cNvSpPr>
              <a:spLocks/>
            </p:cNvSpPr>
            <p:nvPr/>
          </p:nvSpPr>
          <p:spPr bwMode="auto">
            <a:xfrm>
              <a:off x="3738" y="2650"/>
              <a:ext cx="90" cy="44"/>
            </a:xfrm>
            <a:custGeom>
              <a:avLst/>
              <a:gdLst>
                <a:gd name="T0" fmla="*/ 90 w 90"/>
                <a:gd name="T1" fmla="*/ 20 h 44"/>
                <a:gd name="T2" fmla="*/ 90 w 90"/>
                <a:gd name="T3" fmla="*/ 44 h 44"/>
                <a:gd name="T4" fmla="*/ 50 w 90"/>
                <a:gd name="T5" fmla="*/ 22 h 44"/>
                <a:gd name="T6" fmla="*/ 4 w 90"/>
                <a:gd name="T7" fmla="*/ 44 h 44"/>
                <a:gd name="T8" fmla="*/ 0 w 90"/>
                <a:gd name="T9" fmla="*/ 24 h 44"/>
                <a:gd name="T10" fmla="*/ 50 w 90"/>
                <a:gd name="T11" fmla="*/ 0 h 44"/>
                <a:gd name="T12" fmla="*/ 90 w 90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4">
                  <a:moveTo>
                    <a:pt x="90" y="20"/>
                  </a:moveTo>
                  <a:lnTo>
                    <a:pt x="90" y="44"/>
                  </a:lnTo>
                  <a:lnTo>
                    <a:pt x="50" y="22"/>
                  </a:lnTo>
                  <a:lnTo>
                    <a:pt x="4" y="44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7" name="Freeform 480"/>
            <p:cNvSpPr>
              <a:spLocks/>
            </p:cNvSpPr>
            <p:nvPr/>
          </p:nvSpPr>
          <p:spPr bwMode="auto">
            <a:xfrm>
              <a:off x="3738" y="2650"/>
              <a:ext cx="90" cy="44"/>
            </a:xfrm>
            <a:custGeom>
              <a:avLst/>
              <a:gdLst>
                <a:gd name="T0" fmla="*/ 90 w 90"/>
                <a:gd name="T1" fmla="*/ 20 h 44"/>
                <a:gd name="T2" fmla="*/ 90 w 90"/>
                <a:gd name="T3" fmla="*/ 44 h 44"/>
                <a:gd name="T4" fmla="*/ 50 w 90"/>
                <a:gd name="T5" fmla="*/ 22 h 44"/>
                <a:gd name="T6" fmla="*/ 4 w 90"/>
                <a:gd name="T7" fmla="*/ 44 h 44"/>
                <a:gd name="T8" fmla="*/ 0 w 90"/>
                <a:gd name="T9" fmla="*/ 24 h 44"/>
                <a:gd name="T10" fmla="*/ 50 w 90"/>
                <a:gd name="T11" fmla="*/ 0 h 44"/>
                <a:gd name="T12" fmla="*/ 90 w 90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4">
                  <a:moveTo>
                    <a:pt x="90" y="20"/>
                  </a:moveTo>
                  <a:lnTo>
                    <a:pt x="90" y="44"/>
                  </a:lnTo>
                  <a:lnTo>
                    <a:pt x="50" y="22"/>
                  </a:lnTo>
                  <a:lnTo>
                    <a:pt x="4" y="44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8" name="Freeform 481"/>
            <p:cNvSpPr>
              <a:spLocks/>
            </p:cNvSpPr>
            <p:nvPr/>
          </p:nvSpPr>
          <p:spPr bwMode="auto">
            <a:xfrm>
              <a:off x="3738" y="2672"/>
              <a:ext cx="90" cy="40"/>
            </a:xfrm>
            <a:custGeom>
              <a:avLst/>
              <a:gdLst>
                <a:gd name="T0" fmla="*/ 90 w 90"/>
                <a:gd name="T1" fmla="*/ 22 h 40"/>
                <a:gd name="T2" fmla="*/ 90 w 90"/>
                <a:gd name="T3" fmla="*/ 40 h 40"/>
                <a:gd name="T4" fmla="*/ 50 w 90"/>
                <a:gd name="T5" fmla="*/ 18 h 40"/>
                <a:gd name="T6" fmla="*/ 4 w 90"/>
                <a:gd name="T7" fmla="*/ 40 h 40"/>
                <a:gd name="T8" fmla="*/ 0 w 90"/>
                <a:gd name="T9" fmla="*/ 24 h 40"/>
                <a:gd name="T10" fmla="*/ 50 w 90"/>
                <a:gd name="T11" fmla="*/ 0 h 40"/>
                <a:gd name="T12" fmla="*/ 90 w 90"/>
                <a:gd name="T13" fmla="*/ 2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0">
                  <a:moveTo>
                    <a:pt x="90" y="22"/>
                  </a:moveTo>
                  <a:lnTo>
                    <a:pt x="90" y="40"/>
                  </a:lnTo>
                  <a:lnTo>
                    <a:pt x="50" y="18"/>
                  </a:lnTo>
                  <a:lnTo>
                    <a:pt x="4" y="40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9" name="Freeform 482"/>
            <p:cNvSpPr>
              <a:spLocks/>
            </p:cNvSpPr>
            <p:nvPr/>
          </p:nvSpPr>
          <p:spPr bwMode="auto">
            <a:xfrm>
              <a:off x="3738" y="2672"/>
              <a:ext cx="90" cy="40"/>
            </a:xfrm>
            <a:custGeom>
              <a:avLst/>
              <a:gdLst>
                <a:gd name="T0" fmla="*/ 90 w 90"/>
                <a:gd name="T1" fmla="*/ 22 h 40"/>
                <a:gd name="T2" fmla="*/ 90 w 90"/>
                <a:gd name="T3" fmla="*/ 40 h 40"/>
                <a:gd name="T4" fmla="*/ 50 w 90"/>
                <a:gd name="T5" fmla="*/ 18 h 40"/>
                <a:gd name="T6" fmla="*/ 4 w 90"/>
                <a:gd name="T7" fmla="*/ 40 h 40"/>
                <a:gd name="T8" fmla="*/ 0 w 90"/>
                <a:gd name="T9" fmla="*/ 24 h 40"/>
                <a:gd name="T10" fmla="*/ 50 w 90"/>
                <a:gd name="T11" fmla="*/ 0 h 40"/>
                <a:gd name="T12" fmla="*/ 90 w 90"/>
                <a:gd name="T13" fmla="*/ 2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0">
                  <a:moveTo>
                    <a:pt x="90" y="22"/>
                  </a:moveTo>
                  <a:lnTo>
                    <a:pt x="90" y="40"/>
                  </a:lnTo>
                  <a:lnTo>
                    <a:pt x="50" y="18"/>
                  </a:lnTo>
                  <a:lnTo>
                    <a:pt x="4" y="40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9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0" name="Freeform 483"/>
            <p:cNvSpPr>
              <a:spLocks/>
            </p:cNvSpPr>
            <p:nvPr/>
          </p:nvSpPr>
          <p:spPr bwMode="auto">
            <a:xfrm>
              <a:off x="3440" y="2690"/>
              <a:ext cx="90" cy="46"/>
            </a:xfrm>
            <a:custGeom>
              <a:avLst/>
              <a:gdLst>
                <a:gd name="T0" fmla="*/ 0 w 90"/>
                <a:gd name="T1" fmla="*/ 22 h 46"/>
                <a:gd name="T2" fmla="*/ 0 w 90"/>
                <a:gd name="T3" fmla="*/ 44 h 46"/>
                <a:gd name="T4" fmla="*/ 42 w 90"/>
                <a:gd name="T5" fmla="*/ 22 h 46"/>
                <a:gd name="T6" fmla="*/ 86 w 90"/>
                <a:gd name="T7" fmla="*/ 46 h 46"/>
                <a:gd name="T8" fmla="*/ 90 w 90"/>
                <a:gd name="T9" fmla="*/ 24 h 46"/>
                <a:gd name="T10" fmla="*/ 42 w 90"/>
                <a:gd name="T11" fmla="*/ 0 h 46"/>
                <a:gd name="T12" fmla="*/ 0 w 90"/>
                <a:gd name="T13" fmla="*/ 2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6">
                  <a:moveTo>
                    <a:pt x="0" y="22"/>
                  </a:moveTo>
                  <a:lnTo>
                    <a:pt x="0" y="44"/>
                  </a:lnTo>
                  <a:lnTo>
                    <a:pt x="42" y="22"/>
                  </a:lnTo>
                  <a:lnTo>
                    <a:pt x="86" y="46"/>
                  </a:lnTo>
                  <a:lnTo>
                    <a:pt x="90" y="24"/>
                  </a:lnTo>
                  <a:lnTo>
                    <a:pt x="4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1" name="Freeform 484"/>
            <p:cNvSpPr>
              <a:spLocks/>
            </p:cNvSpPr>
            <p:nvPr/>
          </p:nvSpPr>
          <p:spPr bwMode="auto">
            <a:xfrm>
              <a:off x="3440" y="2690"/>
              <a:ext cx="90" cy="46"/>
            </a:xfrm>
            <a:custGeom>
              <a:avLst/>
              <a:gdLst>
                <a:gd name="T0" fmla="*/ 0 w 90"/>
                <a:gd name="T1" fmla="*/ 22 h 46"/>
                <a:gd name="T2" fmla="*/ 0 w 90"/>
                <a:gd name="T3" fmla="*/ 44 h 46"/>
                <a:gd name="T4" fmla="*/ 42 w 90"/>
                <a:gd name="T5" fmla="*/ 22 h 46"/>
                <a:gd name="T6" fmla="*/ 86 w 90"/>
                <a:gd name="T7" fmla="*/ 46 h 46"/>
                <a:gd name="T8" fmla="*/ 90 w 90"/>
                <a:gd name="T9" fmla="*/ 24 h 46"/>
                <a:gd name="T10" fmla="*/ 42 w 90"/>
                <a:gd name="T11" fmla="*/ 0 h 46"/>
                <a:gd name="T12" fmla="*/ 0 w 90"/>
                <a:gd name="T13" fmla="*/ 2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6">
                  <a:moveTo>
                    <a:pt x="0" y="22"/>
                  </a:moveTo>
                  <a:lnTo>
                    <a:pt x="0" y="44"/>
                  </a:lnTo>
                  <a:lnTo>
                    <a:pt x="42" y="22"/>
                  </a:lnTo>
                  <a:lnTo>
                    <a:pt x="86" y="46"/>
                  </a:lnTo>
                  <a:lnTo>
                    <a:pt x="90" y="24"/>
                  </a:lnTo>
                  <a:lnTo>
                    <a:pt x="42" y="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2" name="Freeform 485"/>
            <p:cNvSpPr>
              <a:spLocks/>
            </p:cNvSpPr>
            <p:nvPr/>
          </p:nvSpPr>
          <p:spPr bwMode="auto">
            <a:xfrm>
              <a:off x="3440" y="2712"/>
              <a:ext cx="90" cy="42"/>
            </a:xfrm>
            <a:custGeom>
              <a:avLst/>
              <a:gdLst>
                <a:gd name="T0" fmla="*/ 0 w 90"/>
                <a:gd name="T1" fmla="*/ 22 h 42"/>
                <a:gd name="T2" fmla="*/ 0 w 90"/>
                <a:gd name="T3" fmla="*/ 40 h 42"/>
                <a:gd name="T4" fmla="*/ 42 w 90"/>
                <a:gd name="T5" fmla="*/ 18 h 42"/>
                <a:gd name="T6" fmla="*/ 90 w 90"/>
                <a:gd name="T7" fmla="*/ 42 h 42"/>
                <a:gd name="T8" fmla="*/ 90 w 90"/>
                <a:gd name="T9" fmla="*/ 24 h 42"/>
                <a:gd name="T10" fmla="*/ 42 w 90"/>
                <a:gd name="T11" fmla="*/ 0 h 42"/>
                <a:gd name="T12" fmla="*/ 0 w 90"/>
                <a:gd name="T13" fmla="*/ 2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2">
                  <a:moveTo>
                    <a:pt x="0" y="22"/>
                  </a:moveTo>
                  <a:lnTo>
                    <a:pt x="0" y="40"/>
                  </a:lnTo>
                  <a:lnTo>
                    <a:pt x="42" y="18"/>
                  </a:lnTo>
                  <a:lnTo>
                    <a:pt x="90" y="42"/>
                  </a:lnTo>
                  <a:lnTo>
                    <a:pt x="90" y="24"/>
                  </a:lnTo>
                  <a:lnTo>
                    <a:pt x="4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3" name="Freeform 486"/>
            <p:cNvSpPr>
              <a:spLocks/>
            </p:cNvSpPr>
            <p:nvPr/>
          </p:nvSpPr>
          <p:spPr bwMode="auto">
            <a:xfrm>
              <a:off x="3440" y="2712"/>
              <a:ext cx="90" cy="42"/>
            </a:xfrm>
            <a:custGeom>
              <a:avLst/>
              <a:gdLst>
                <a:gd name="T0" fmla="*/ 0 w 90"/>
                <a:gd name="T1" fmla="*/ 22 h 42"/>
                <a:gd name="T2" fmla="*/ 0 w 90"/>
                <a:gd name="T3" fmla="*/ 40 h 42"/>
                <a:gd name="T4" fmla="*/ 42 w 90"/>
                <a:gd name="T5" fmla="*/ 18 h 42"/>
                <a:gd name="T6" fmla="*/ 90 w 90"/>
                <a:gd name="T7" fmla="*/ 42 h 42"/>
                <a:gd name="T8" fmla="*/ 90 w 90"/>
                <a:gd name="T9" fmla="*/ 24 h 42"/>
                <a:gd name="T10" fmla="*/ 42 w 90"/>
                <a:gd name="T11" fmla="*/ 0 h 42"/>
                <a:gd name="T12" fmla="*/ 0 w 90"/>
                <a:gd name="T13" fmla="*/ 2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2">
                  <a:moveTo>
                    <a:pt x="0" y="22"/>
                  </a:moveTo>
                  <a:lnTo>
                    <a:pt x="0" y="40"/>
                  </a:lnTo>
                  <a:lnTo>
                    <a:pt x="42" y="18"/>
                  </a:lnTo>
                  <a:lnTo>
                    <a:pt x="90" y="42"/>
                  </a:lnTo>
                  <a:lnTo>
                    <a:pt x="90" y="24"/>
                  </a:lnTo>
                  <a:lnTo>
                    <a:pt x="42" y="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4" name="Freeform 487"/>
            <p:cNvSpPr>
              <a:spLocks/>
            </p:cNvSpPr>
            <p:nvPr/>
          </p:nvSpPr>
          <p:spPr bwMode="auto">
            <a:xfrm>
              <a:off x="3440" y="2650"/>
              <a:ext cx="90" cy="44"/>
            </a:xfrm>
            <a:custGeom>
              <a:avLst/>
              <a:gdLst>
                <a:gd name="T0" fmla="*/ 0 w 90"/>
                <a:gd name="T1" fmla="*/ 20 h 44"/>
                <a:gd name="T2" fmla="*/ 0 w 90"/>
                <a:gd name="T3" fmla="*/ 44 h 44"/>
                <a:gd name="T4" fmla="*/ 42 w 90"/>
                <a:gd name="T5" fmla="*/ 22 h 44"/>
                <a:gd name="T6" fmla="*/ 86 w 90"/>
                <a:gd name="T7" fmla="*/ 44 h 44"/>
                <a:gd name="T8" fmla="*/ 90 w 90"/>
                <a:gd name="T9" fmla="*/ 24 h 44"/>
                <a:gd name="T10" fmla="*/ 40 w 90"/>
                <a:gd name="T11" fmla="*/ 0 h 44"/>
                <a:gd name="T12" fmla="*/ 0 w 90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4">
                  <a:moveTo>
                    <a:pt x="0" y="20"/>
                  </a:moveTo>
                  <a:lnTo>
                    <a:pt x="0" y="44"/>
                  </a:lnTo>
                  <a:lnTo>
                    <a:pt x="42" y="22"/>
                  </a:lnTo>
                  <a:lnTo>
                    <a:pt x="86" y="44"/>
                  </a:lnTo>
                  <a:lnTo>
                    <a:pt x="90" y="24"/>
                  </a:lnTo>
                  <a:lnTo>
                    <a:pt x="4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5" name="Freeform 488"/>
            <p:cNvSpPr>
              <a:spLocks/>
            </p:cNvSpPr>
            <p:nvPr/>
          </p:nvSpPr>
          <p:spPr bwMode="auto">
            <a:xfrm>
              <a:off x="3440" y="2650"/>
              <a:ext cx="90" cy="44"/>
            </a:xfrm>
            <a:custGeom>
              <a:avLst/>
              <a:gdLst>
                <a:gd name="T0" fmla="*/ 0 w 90"/>
                <a:gd name="T1" fmla="*/ 20 h 44"/>
                <a:gd name="T2" fmla="*/ 0 w 90"/>
                <a:gd name="T3" fmla="*/ 44 h 44"/>
                <a:gd name="T4" fmla="*/ 42 w 90"/>
                <a:gd name="T5" fmla="*/ 22 h 44"/>
                <a:gd name="T6" fmla="*/ 86 w 90"/>
                <a:gd name="T7" fmla="*/ 44 h 44"/>
                <a:gd name="T8" fmla="*/ 90 w 90"/>
                <a:gd name="T9" fmla="*/ 24 h 44"/>
                <a:gd name="T10" fmla="*/ 40 w 90"/>
                <a:gd name="T11" fmla="*/ 0 h 44"/>
                <a:gd name="T12" fmla="*/ 0 w 90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4">
                  <a:moveTo>
                    <a:pt x="0" y="20"/>
                  </a:moveTo>
                  <a:lnTo>
                    <a:pt x="0" y="44"/>
                  </a:lnTo>
                  <a:lnTo>
                    <a:pt x="42" y="22"/>
                  </a:lnTo>
                  <a:lnTo>
                    <a:pt x="86" y="44"/>
                  </a:lnTo>
                  <a:lnTo>
                    <a:pt x="90" y="24"/>
                  </a:lnTo>
                  <a:lnTo>
                    <a:pt x="4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6" name="Freeform 489"/>
            <p:cNvSpPr>
              <a:spLocks/>
            </p:cNvSpPr>
            <p:nvPr/>
          </p:nvSpPr>
          <p:spPr bwMode="auto">
            <a:xfrm>
              <a:off x="3440" y="2672"/>
              <a:ext cx="90" cy="40"/>
            </a:xfrm>
            <a:custGeom>
              <a:avLst/>
              <a:gdLst>
                <a:gd name="T0" fmla="*/ 0 w 90"/>
                <a:gd name="T1" fmla="*/ 22 h 40"/>
                <a:gd name="T2" fmla="*/ 0 w 90"/>
                <a:gd name="T3" fmla="*/ 40 h 40"/>
                <a:gd name="T4" fmla="*/ 42 w 90"/>
                <a:gd name="T5" fmla="*/ 18 h 40"/>
                <a:gd name="T6" fmla="*/ 86 w 90"/>
                <a:gd name="T7" fmla="*/ 40 h 40"/>
                <a:gd name="T8" fmla="*/ 90 w 90"/>
                <a:gd name="T9" fmla="*/ 24 h 40"/>
                <a:gd name="T10" fmla="*/ 40 w 90"/>
                <a:gd name="T11" fmla="*/ 0 h 40"/>
                <a:gd name="T12" fmla="*/ 0 w 90"/>
                <a:gd name="T13" fmla="*/ 2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0">
                  <a:moveTo>
                    <a:pt x="0" y="22"/>
                  </a:moveTo>
                  <a:lnTo>
                    <a:pt x="0" y="40"/>
                  </a:lnTo>
                  <a:lnTo>
                    <a:pt x="42" y="18"/>
                  </a:lnTo>
                  <a:lnTo>
                    <a:pt x="86" y="40"/>
                  </a:lnTo>
                  <a:lnTo>
                    <a:pt x="90" y="24"/>
                  </a:lnTo>
                  <a:lnTo>
                    <a:pt x="4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7" name="Freeform 490"/>
            <p:cNvSpPr>
              <a:spLocks/>
            </p:cNvSpPr>
            <p:nvPr/>
          </p:nvSpPr>
          <p:spPr bwMode="auto">
            <a:xfrm>
              <a:off x="3440" y="2672"/>
              <a:ext cx="90" cy="40"/>
            </a:xfrm>
            <a:custGeom>
              <a:avLst/>
              <a:gdLst>
                <a:gd name="T0" fmla="*/ 0 w 90"/>
                <a:gd name="T1" fmla="*/ 22 h 40"/>
                <a:gd name="T2" fmla="*/ 0 w 90"/>
                <a:gd name="T3" fmla="*/ 40 h 40"/>
                <a:gd name="T4" fmla="*/ 42 w 90"/>
                <a:gd name="T5" fmla="*/ 18 h 40"/>
                <a:gd name="T6" fmla="*/ 86 w 90"/>
                <a:gd name="T7" fmla="*/ 40 h 40"/>
                <a:gd name="T8" fmla="*/ 90 w 90"/>
                <a:gd name="T9" fmla="*/ 24 h 40"/>
                <a:gd name="T10" fmla="*/ 40 w 90"/>
                <a:gd name="T11" fmla="*/ 0 h 40"/>
                <a:gd name="T12" fmla="*/ 0 w 90"/>
                <a:gd name="T13" fmla="*/ 2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0">
                  <a:moveTo>
                    <a:pt x="0" y="22"/>
                  </a:moveTo>
                  <a:lnTo>
                    <a:pt x="0" y="40"/>
                  </a:lnTo>
                  <a:lnTo>
                    <a:pt x="42" y="18"/>
                  </a:lnTo>
                  <a:lnTo>
                    <a:pt x="86" y="40"/>
                  </a:lnTo>
                  <a:lnTo>
                    <a:pt x="90" y="24"/>
                  </a:lnTo>
                  <a:lnTo>
                    <a:pt x="40" y="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8" name="Freeform 491"/>
            <p:cNvSpPr>
              <a:spLocks/>
            </p:cNvSpPr>
            <p:nvPr/>
          </p:nvSpPr>
          <p:spPr bwMode="auto">
            <a:xfrm>
              <a:off x="3986" y="2174"/>
              <a:ext cx="86" cy="78"/>
            </a:xfrm>
            <a:custGeom>
              <a:avLst/>
              <a:gdLst>
                <a:gd name="T0" fmla="*/ 42 w 86"/>
                <a:gd name="T1" fmla="*/ 50 h 78"/>
                <a:gd name="T2" fmla="*/ 24 w 86"/>
                <a:gd name="T3" fmla="*/ 78 h 78"/>
                <a:gd name="T4" fmla="*/ 32 w 86"/>
                <a:gd name="T5" fmla="*/ 42 h 78"/>
                <a:gd name="T6" fmla="*/ 0 w 86"/>
                <a:gd name="T7" fmla="*/ 32 h 78"/>
                <a:gd name="T8" fmla="*/ 36 w 86"/>
                <a:gd name="T9" fmla="*/ 30 h 78"/>
                <a:gd name="T10" fmla="*/ 42 w 86"/>
                <a:gd name="T11" fmla="*/ 0 h 78"/>
                <a:gd name="T12" fmla="*/ 50 w 86"/>
                <a:gd name="T13" fmla="*/ 30 h 78"/>
                <a:gd name="T14" fmla="*/ 86 w 86"/>
                <a:gd name="T15" fmla="*/ 32 h 78"/>
                <a:gd name="T16" fmla="*/ 54 w 86"/>
                <a:gd name="T17" fmla="*/ 42 h 78"/>
                <a:gd name="T18" fmla="*/ 62 w 86"/>
                <a:gd name="T19" fmla="*/ 78 h 78"/>
                <a:gd name="T20" fmla="*/ 42 w 86"/>
                <a:gd name="T21" fmla="*/ 5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78">
                  <a:moveTo>
                    <a:pt x="42" y="50"/>
                  </a:moveTo>
                  <a:lnTo>
                    <a:pt x="24" y="78"/>
                  </a:lnTo>
                  <a:lnTo>
                    <a:pt x="32" y="42"/>
                  </a:lnTo>
                  <a:lnTo>
                    <a:pt x="0" y="32"/>
                  </a:lnTo>
                  <a:lnTo>
                    <a:pt x="36" y="30"/>
                  </a:lnTo>
                  <a:lnTo>
                    <a:pt x="42" y="0"/>
                  </a:lnTo>
                  <a:lnTo>
                    <a:pt x="50" y="30"/>
                  </a:lnTo>
                  <a:lnTo>
                    <a:pt x="86" y="32"/>
                  </a:lnTo>
                  <a:lnTo>
                    <a:pt x="54" y="42"/>
                  </a:lnTo>
                  <a:lnTo>
                    <a:pt x="62" y="78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9" name="Freeform 492"/>
            <p:cNvSpPr>
              <a:spLocks/>
            </p:cNvSpPr>
            <p:nvPr/>
          </p:nvSpPr>
          <p:spPr bwMode="auto">
            <a:xfrm>
              <a:off x="3986" y="2174"/>
              <a:ext cx="86" cy="78"/>
            </a:xfrm>
            <a:custGeom>
              <a:avLst/>
              <a:gdLst>
                <a:gd name="T0" fmla="*/ 42 w 86"/>
                <a:gd name="T1" fmla="*/ 50 h 78"/>
                <a:gd name="T2" fmla="*/ 24 w 86"/>
                <a:gd name="T3" fmla="*/ 78 h 78"/>
                <a:gd name="T4" fmla="*/ 32 w 86"/>
                <a:gd name="T5" fmla="*/ 42 h 78"/>
                <a:gd name="T6" fmla="*/ 0 w 86"/>
                <a:gd name="T7" fmla="*/ 32 h 78"/>
                <a:gd name="T8" fmla="*/ 36 w 86"/>
                <a:gd name="T9" fmla="*/ 30 h 78"/>
                <a:gd name="T10" fmla="*/ 42 w 86"/>
                <a:gd name="T11" fmla="*/ 0 h 78"/>
                <a:gd name="T12" fmla="*/ 50 w 86"/>
                <a:gd name="T13" fmla="*/ 30 h 78"/>
                <a:gd name="T14" fmla="*/ 86 w 86"/>
                <a:gd name="T15" fmla="*/ 32 h 78"/>
                <a:gd name="T16" fmla="*/ 54 w 86"/>
                <a:gd name="T17" fmla="*/ 42 h 78"/>
                <a:gd name="T18" fmla="*/ 62 w 86"/>
                <a:gd name="T19" fmla="*/ 78 h 78"/>
                <a:gd name="T20" fmla="*/ 42 w 86"/>
                <a:gd name="T21" fmla="*/ 5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78">
                  <a:moveTo>
                    <a:pt x="42" y="50"/>
                  </a:moveTo>
                  <a:lnTo>
                    <a:pt x="24" y="78"/>
                  </a:lnTo>
                  <a:lnTo>
                    <a:pt x="32" y="42"/>
                  </a:lnTo>
                  <a:lnTo>
                    <a:pt x="0" y="32"/>
                  </a:lnTo>
                  <a:lnTo>
                    <a:pt x="36" y="30"/>
                  </a:lnTo>
                  <a:lnTo>
                    <a:pt x="42" y="0"/>
                  </a:lnTo>
                  <a:lnTo>
                    <a:pt x="50" y="30"/>
                  </a:lnTo>
                  <a:lnTo>
                    <a:pt x="86" y="32"/>
                  </a:lnTo>
                  <a:lnTo>
                    <a:pt x="54" y="42"/>
                  </a:lnTo>
                  <a:lnTo>
                    <a:pt x="62" y="78"/>
                  </a:lnTo>
                  <a:lnTo>
                    <a:pt x="42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0" name="Freeform 493"/>
            <p:cNvSpPr>
              <a:spLocks/>
            </p:cNvSpPr>
            <p:nvPr/>
          </p:nvSpPr>
          <p:spPr bwMode="auto">
            <a:xfrm>
              <a:off x="3892" y="2124"/>
              <a:ext cx="86" cy="78"/>
            </a:xfrm>
            <a:custGeom>
              <a:avLst/>
              <a:gdLst>
                <a:gd name="T0" fmla="*/ 44 w 86"/>
                <a:gd name="T1" fmla="*/ 50 h 78"/>
                <a:gd name="T2" fmla="*/ 24 w 86"/>
                <a:gd name="T3" fmla="*/ 78 h 78"/>
                <a:gd name="T4" fmla="*/ 34 w 86"/>
                <a:gd name="T5" fmla="*/ 42 h 78"/>
                <a:gd name="T6" fmla="*/ 0 w 86"/>
                <a:gd name="T7" fmla="*/ 30 h 78"/>
                <a:gd name="T8" fmla="*/ 36 w 86"/>
                <a:gd name="T9" fmla="*/ 30 h 78"/>
                <a:gd name="T10" fmla="*/ 44 w 86"/>
                <a:gd name="T11" fmla="*/ 0 h 78"/>
                <a:gd name="T12" fmla="*/ 50 w 86"/>
                <a:gd name="T13" fmla="*/ 30 h 78"/>
                <a:gd name="T14" fmla="*/ 86 w 86"/>
                <a:gd name="T15" fmla="*/ 30 h 78"/>
                <a:gd name="T16" fmla="*/ 54 w 86"/>
                <a:gd name="T17" fmla="*/ 42 h 78"/>
                <a:gd name="T18" fmla="*/ 64 w 86"/>
                <a:gd name="T19" fmla="*/ 78 h 78"/>
                <a:gd name="T20" fmla="*/ 44 w 86"/>
                <a:gd name="T21" fmla="*/ 5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78">
                  <a:moveTo>
                    <a:pt x="44" y="50"/>
                  </a:moveTo>
                  <a:lnTo>
                    <a:pt x="24" y="78"/>
                  </a:lnTo>
                  <a:lnTo>
                    <a:pt x="34" y="42"/>
                  </a:lnTo>
                  <a:lnTo>
                    <a:pt x="0" y="30"/>
                  </a:lnTo>
                  <a:lnTo>
                    <a:pt x="36" y="30"/>
                  </a:lnTo>
                  <a:lnTo>
                    <a:pt x="44" y="0"/>
                  </a:lnTo>
                  <a:lnTo>
                    <a:pt x="50" y="30"/>
                  </a:lnTo>
                  <a:lnTo>
                    <a:pt x="86" y="30"/>
                  </a:lnTo>
                  <a:lnTo>
                    <a:pt x="54" y="42"/>
                  </a:lnTo>
                  <a:lnTo>
                    <a:pt x="64" y="78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1" name="Freeform 494"/>
            <p:cNvSpPr>
              <a:spLocks/>
            </p:cNvSpPr>
            <p:nvPr/>
          </p:nvSpPr>
          <p:spPr bwMode="auto">
            <a:xfrm>
              <a:off x="3892" y="2124"/>
              <a:ext cx="86" cy="78"/>
            </a:xfrm>
            <a:custGeom>
              <a:avLst/>
              <a:gdLst>
                <a:gd name="T0" fmla="*/ 44 w 86"/>
                <a:gd name="T1" fmla="*/ 50 h 78"/>
                <a:gd name="T2" fmla="*/ 24 w 86"/>
                <a:gd name="T3" fmla="*/ 78 h 78"/>
                <a:gd name="T4" fmla="*/ 34 w 86"/>
                <a:gd name="T5" fmla="*/ 42 h 78"/>
                <a:gd name="T6" fmla="*/ 0 w 86"/>
                <a:gd name="T7" fmla="*/ 30 h 78"/>
                <a:gd name="T8" fmla="*/ 36 w 86"/>
                <a:gd name="T9" fmla="*/ 30 h 78"/>
                <a:gd name="T10" fmla="*/ 44 w 86"/>
                <a:gd name="T11" fmla="*/ 0 h 78"/>
                <a:gd name="T12" fmla="*/ 50 w 86"/>
                <a:gd name="T13" fmla="*/ 30 h 78"/>
                <a:gd name="T14" fmla="*/ 86 w 86"/>
                <a:gd name="T15" fmla="*/ 30 h 78"/>
                <a:gd name="T16" fmla="*/ 54 w 86"/>
                <a:gd name="T17" fmla="*/ 42 h 78"/>
                <a:gd name="T18" fmla="*/ 64 w 86"/>
                <a:gd name="T19" fmla="*/ 78 h 78"/>
                <a:gd name="T20" fmla="*/ 44 w 86"/>
                <a:gd name="T21" fmla="*/ 5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78">
                  <a:moveTo>
                    <a:pt x="44" y="50"/>
                  </a:moveTo>
                  <a:lnTo>
                    <a:pt x="24" y="78"/>
                  </a:lnTo>
                  <a:lnTo>
                    <a:pt x="34" y="42"/>
                  </a:lnTo>
                  <a:lnTo>
                    <a:pt x="0" y="30"/>
                  </a:lnTo>
                  <a:lnTo>
                    <a:pt x="36" y="30"/>
                  </a:lnTo>
                  <a:lnTo>
                    <a:pt x="44" y="0"/>
                  </a:lnTo>
                  <a:lnTo>
                    <a:pt x="50" y="30"/>
                  </a:lnTo>
                  <a:lnTo>
                    <a:pt x="86" y="30"/>
                  </a:lnTo>
                  <a:lnTo>
                    <a:pt x="54" y="42"/>
                  </a:lnTo>
                  <a:lnTo>
                    <a:pt x="64" y="78"/>
                  </a:lnTo>
                  <a:lnTo>
                    <a:pt x="44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2" name="Freeform 495"/>
            <p:cNvSpPr>
              <a:spLocks/>
            </p:cNvSpPr>
            <p:nvPr/>
          </p:nvSpPr>
          <p:spPr bwMode="auto">
            <a:xfrm>
              <a:off x="3886" y="2266"/>
              <a:ext cx="292" cy="150"/>
            </a:xfrm>
            <a:custGeom>
              <a:avLst/>
              <a:gdLst>
                <a:gd name="T0" fmla="*/ 146 w 292"/>
                <a:gd name="T1" fmla="*/ 0 h 150"/>
                <a:gd name="T2" fmla="*/ 146 w 292"/>
                <a:gd name="T3" fmla="*/ 0 h 150"/>
                <a:gd name="T4" fmla="*/ 130 w 292"/>
                <a:gd name="T5" fmla="*/ 0 h 150"/>
                <a:gd name="T6" fmla="*/ 116 w 292"/>
                <a:gd name="T7" fmla="*/ 4 h 150"/>
                <a:gd name="T8" fmla="*/ 102 w 292"/>
                <a:gd name="T9" fmla="*/ 6 h 150"/>
                <a:gd name="T10" fmla="*/ 88 w 292"/>
                <a:gd name="T11" fmla="*/ 12 h 150"/>
                <a:gd name="T12" fmla="*/ 74 w 292"/>
                <a:gd name="T13" fmla="*/ 16 h 150"/>
                <a:gd name="T14" fmla="*/ 62 w 292"/>
                <a:gd name="T15" fmla="*/ 24 h 150"/>
                <a:gd name="T16" fmla="*/ 52 w 292"/>
                <a:gd name="T17" fmla="*/ 32 h 150"/>
                <a:gd name="T18" fmla="*/ 42 w 292"/>
                <a:gd name="T19" fmla="*/ 42 h 150"/>
                <a:gd name="T20" fmla="*/ 32 w 292"/>
                <a:gd name="T21" fmla="*/ 52 h 150"/>
                <a:gd name="T22" fmla="*/ 24 w 292"/>
                <a:gd name="T23" fmla="*/ 62 h 150"/>
                <a:gd name="T24" fmla="*/ 18 w 292"/>
                <a:gd name="T25" fmla="*/ 74 h 150"/>
                <a:gd name="T26" fmla="*/ 12 w 292"/>
                <a:gd name="T27" fmla="*/ 88 h 150"/>
                <a:gd name="T28" fmla="*/ 6 w 292"/>
                <a:gd name="T29" fmla="*/ 100 h 150"/>
                <a:gd name="T30" fmla="*/ 4 w 292"/>
                <a:gd name="T31" fmla="*/ 114 h 150"/>
                <a:gd name="T32" fmla="*/ 2 w 292"/>
                <a:gd name="T33" fmla="*/ 130 h 150"/>
                <a:gd name="T34" fmla="*/ 0 w 292"/>
                <a:gd name="T35" fmla="*/ 146 h 150"/>
                <a:gd name="T36" fmla="*/ 0 w 292"/>
                <a:gd name="T37" fmla="*/ 146 h 150"/>
                <a:gd name="T38" fmla="*/ 0 w 292"/>
                <a:gd name="T39" fmla="*/ 146 h 150"/>
                <a:gd name="T40" fmla="*/ 0 w 292"/>
                <a:gd name="T41" fmla="*/ 150 h 150"/>
                <a:gd name="T42" fmla="*/ 292 w 292"/>
                <a:gd name="T43" fmla="*/ 150 h 150"/>
                <a:gd name="T44" fmla="*/ 292 w 292"/>
                <a:gd name="T45" fmla="*/ 146 h 150"/>
                <a:gd name="T46" fmla="*/ 292 w 292"/>
                <a:gd name="T47" fmla="*/ 146 h 150"/>
                <a:gd name="T48" fmla="*/ 290 w 292"/>
                <a:gd name="T49" fmla="*/ 130 h 150"/>
                <a:gd name="T50" fmla="*/ 288 w 292"/>
                <a:gd name="T51" fmla="*/ 114 h 150"/>
                <a:gd name="T52" fmla="*/ 284 w 292"/>
                <a:gd name="T53" fmla="*/ 100 h 150"/>
                <a:gd name="T54" fmla="*/ 280 w 292"/>
                <a:gd name="T55" fmla="*/ 88 h 150"/>
                <a:gd name="T56" fmla="*/ 274 w 292"/>
                <a:gd name="T57" fmla="*/ 74 h 150"/>
                <a:gd name="T58" fmla="*/ 268 w 292"/>
                <a:gd name="T59" fmla="*/ 62 h 150"/>
                <a:gd name="T60" fmla="*/ 260 w 292"/>
                <a:gd name="T61" fmla="*/ 52 h 150"/>
                <a:gd name="T62" fmla="*/ 250 w 292"/>
                <a:gd name="T63" fmla="*/ 42 h 150"/>
                <a:gd name="T64" fmla="*/ 240 w 292"/>
                <a:gd name="T65" fmla="*/ 32 h 150"/>
                <a:gd name="T66" fmla="*/ 228 w 292"/>
                <a:gd name="T67" fmla="*/ 24 h 150"/>
                <a:gd name="T68" fmla="*/ 216 w 292"/>
                <a:gd name="T69" fmla="*/ 16 h 150"/>
                <a:gd name="T70" fmla="*/ 204 w 292"/>
                <a:gd name="T71" fmla="*/ 12 h 150"/>
                <a:gd name="T72" fmla="*/ 190 w 292"/>
                <a:gd name="T73" fmla="*/ 6 h 150"/>
                <a:gd name="T74" fmla="*/ 176 w 292"/>
                <a:gd name="T75" fmla="*/ 4 h 150"/>
                <a:gd name="T76" fmla="*/ 162 w 292"/>
                <a:gd name="T77" fmla="*/ 0 h 150"/>
                <a:gd name="T78" fmla="*/ 146 w 292"/>
                <a:gd name="T79" fmla="*/ 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2" h="150">
                  <a:moveTo>
                    <a:pt x="146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6" y="4"/>
                  </a:lnTo>
                  <a:lnTo>
                    <a:pt x="102" y="6"/>
                  </a:lnTo>
                  <a:lnTo>
                    <a:pt x="88" y="12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8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92" y="150"/>
                  </a:lnTo>
                  <a:lnTo>
                    <a:pt x="292" y="146"/>
                  </a:lnTo>
                  <a:lnTo>
                    <a:pt x="290" y="130"/>
                  </a:lnTo>
                  <a:lnTo>
                    <a:pt x="288" y="114"/>
                  </a:lnTo>
                  <a:lnTo>
                    <a:pt x="284" y="100"/>
                  </a:lnTo>
                  <a:lnTo>
                    <a:pt x="280" y="88"/>
                  </a:lnTo>
                  <a:lnTo>
                    <a:pt x="274" y="74"/>
                  </a:lnTo>
                  <a:lnTo>
                    <a:pt x="268" y="62"/>
                  </a:lnTo>
                  <a:lnTo>
                    <a:pt x="260" y="52"/>
                  </a:lnTo>
                  <a:lnTo>
                    <a:pt x="250" y="42"/>
                  </a:lnTo>
                  <a:lnTo>
                    <a:pt x="240" y="32"/>
                  </a:lnTo>
                  <a:lnTo>
                    <a:pt x="228" y="24"/>
                  </a:lnTo>
                  <a:lnTo>
                    <a:pt x="216" y="16"/>
                  </a:lnTo>
                  <a:lnTo>
                    <a:pt x="204" y="12"/>
                  </a:lnTo>
                  <a:lnTo>
                    <a:pt x="190" y="6"/>
                  </a:lnTo>
                  <a:lnTo>
                    <a:pt x="176" y="4"/>
                  </a:lnTo>
                  <a:lnTo>
                    <a:pt x="162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3" name="Freeform 496"/>
            <p:cNvSpPr>
              <a:spLocks/>
            </p:cNvSpPr>
            <p:nvPr/>
          </p:nvSpPr>
          <p:spPr bwMode="auto">
            <a:xfrm>
              <a:off x="3886" y="2266"/>
              <a:ext cx="292" cy="150"/>
            </a:xfrm>
            <a:custGeom>
              <a:avLst/>
              <a:gdLst>
                <a:gd name="T0" fmla="*/ 146 w 292"/>
                <a:gd name="T1" fmla="*/ 0 h 150"/>
                <a:gd name="T2" fmla="*/ 146 w 292"/>
                <a:gd name="T3" fmla="*/ 0 h 150"/>
                <a:gd name="T4" fmla="*/ 130 w 292"/>
                <a:gd name="T5" fmla="*/ 0 h 150"/>
                <a:gd name="T6" fmla="*/ 116 w 292"/>
                <a:gd name="T7" fmla="*/ 4 h 150"/>
                <a:gd name="T8" fmla="*/ 102 w 292"/>
                <a:gd name="T9" fmla="*/ 6 h 150"/>
                <a:gd name="T10" fmla="*/ 88 w 292"/>
                <a:gd name="T11" fmla="*/ 12 h 150"/>
                <a:gd name="T12" fmla="*/ 74 w 292"/>
                <a:gd name="T13" fmla="*/ 16 h 150"/>
                <a:gd name="T14" fmla="*/ 62 w 292"/>
                <a:gd name="T15" fmla="*/ 24 h 150"/>
                <a:gd name="T16" fmla="*/ 52 w 292"/>
                <a:gd name="T17" fmla="*/ 32 h 150"/>
                <a:gd name="T18" fmla="*/ 42 w 292"/>
                <a:gd name="T19" fmla="*/ 42 h 150"/>
                <a:gd name="T20" fmla="*/ 32 w 292"/>
                <a:gd name="T21" fmla="*/ 52 h 150"/>
                <a:gd name="T22" fmla="*/ 24 w 292"/>
                <a:gd name="T23" fmla="*/ 62 h 150"/>
                <a:gd name="T24" fmla="*/ 18 w 292"/>
                <a:gd name="T25" fmla="*/ 74 h 150"/>
                <a:gd name="T26" fmla="*/ 12 w 292"/>
                <a:gd name="T27" fmla="*/ 88 h 150"/>
                <a:gd name="T28" fmla="*/ 6 w 292"/>
                <a:gd name="T29" fmla="*/ 100 h 150"/>
                <a:gd name="T30" fmla="*/ 4 w 292"/>
                <a:gd name="T31" fmla="*/ 114 h 150"/>
                <a:gd name="T32" fmla="*/ 2 w 292"/>
                <a:gd name="T33" fmla="*/ 130 h 150"/>
                <a:gd name="T34" fmla="*/ 0 w 292"/>
                <a:gd name="T35" fmla="*/ 146 h 150"/>
                <a:gd name="T36" fmla="*/ 0 w 292"/>
                <a:gd name="T37" fmla="*/ 146 h 150"/>
                <a:gd name="T38" fmla="*/ 0 w 292"/>
                <a:gd name="T39" fmla="*/ 146 h 150"/>
                <a:gd name="T40" fmla="*/ 0 w 292"/>
                <a:gd name="T41" fmla="*/ 150 h 150"/>
                <a:gd name="T42" fmla="*/ 292 w 292"/>
                <a:gd name="T43" fmla="*/ 150 h 150"/>
                <a:gd name="T44" fmla="*/ 292 w 292"/>
                <a:gd name="T45" fmla="*/ 146 h 150"/>
                <a:gd name="T46" fmla="*/ 292 w 292"/>
                <a:gd name="T47" fmla="*/ 146 h 150"/>
                <a:gd name="T48" fmla="*/ 290 w 292"/>
                <a:gd name="T49" fmla="*/ 130 h 150"/>
                <a:gd name="T50" fmla="*/ 288 w 292"/>
                <a:gd name="T51" fmla="*/ 114 h 150"/>
                <a:gd name="T52" fmla="*/ 284 w 292"/>
                <a:gd name="T53" fmla="*/ 100 h 150"/>
                <a:gd name="T54" fmla="*/ 280 w 292"/>
                <a:gd name="T55" fmla="*/ 88 h 150"/>
                <a:gd name="T56" fmla="*/ 274 w 292"/>
                <a:gd name="T57" fmla="*/ 74 h 150"/>
                <a:gd name="T58" fmla="*/ 268 w 292"/>
                <a:gd name="T59" fmla="*/ 62 h 150"/>
                <a:gd name="T60" fmla="*/ 260 w 292"/>
                <a:gd name="T61" fmla="*/ 52 h 150"/>
                <a:gd name="T62" fmla="*/ 250 w 292"/>
                <a:gd name="T63" fmla="*/ 42 h 150"/>
                <a:gd name="T64" fmla="*/ 240 w 292"/>
                <a:gd name="T65" fmla="*/ 32 h 150"/>
                <a:gd name="T66" fmla="*/ 228 w 292"/>
                <a:gd name="T67" fmla="*/ 24 h 150"/>
                <a:gd name="T68" fmla="*/ 216 w 292"/>
                <a:gd name="T69" fmla="*/ 16 h 150"/>
                <a:gd name="T70" fmla="*/ 204 w 292"/>
                <a:gd name="T71" fmla="*/ 12 h 150"/>
                <a:gd name="T72" fmla="*/ 190 w 292"/>
                <a:gd name="T73" fmla="*/ 6 h 150"/>
                <a:gd name="T74" fmla="*/ 176 w 292"/>
                <a:gd name="T75" fmla="*/ 4 h 150"/>
                <a:gd name="T76" fmla="*/ 162 w 292"/>
                <a:gd name="T77" fmla="*/ 0 h 150"/>
                <a:gd name="T78" fmla="*/ 146 w 292"/>
                <a:gd name="T79" fmla="*/ 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2" h="150">
                  <a:moveTo>
                    <a:pt x="146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6" y="4"/>
                  </a:lnTo>
                  <a:lnTo>
                    <a:pt x="102" y="6"/>
                  </a:lnTo>
                  <a:lnTo>
                    <a:pt x="88" y="12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8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92" y="150"/>
                  </a:lnTo>
                  <a:lnTo>
                    <a:pt x="292" y="146"/>
                  </a:lnTo>
                  <a:lnTo>
                    <a:pt x="290" y="130"/>
                  </a:lnTo>
                  <a:lnTo>
                    <a:pt x="288" y="114"/>
                  </a:lnTo>
                  <a:lnTo>
                    <a:pt x="284" y="100"/>
                  </a:lnTo>
                  <a:lnTo>
                    <a:pt x="280" y="88"/>
                  </a:lnTo>
                  <a:lnTo>
                    <a:pt x="274" y="74"/>
                  </a:lnTo>
                  <a:lnTo>
                    <a:pt x="268" y="62"/>
                  </a:lnTo>
                  <a:lnTo>
                    <a:pt x="260" y="52"/>
                  </a:lnTo>
                  <a:lnTo>
                    <a:pt x="250" y="42"/>
                  </a:lnTo>
                  <a:lnTo>
                    <a:pt x="240" y="32"/>
                  </a:lnTo>
                  <a:lnTo>
                    <a:pt x="228" y="24"/>
                  </a:lnTo>
                  <a:lnTo>
                    <a:pt x="216" y="16"/>
                  </a:lnTo>
                  <a:lnTo>
                    <a:pt x="204" y="12"/>
                  </a:lnTo>
                  <a:lnTo>
                    <a:pt x="190" y="6"/>
                  </a:lnTo>
                  <a:lnTo>
                    <a:pt x="176" y="4"/>
                  </a:lnTo>
                  <a:lnTo>
                    <a:pt x="162" y="0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4" name="Freeform 497"/>
            <p:cNvSpPr>
              <a:spLocks noEditPoints="1"/>
            </p:cNvSpPr>
            <p:nvPr/>
          </p:nvSpPr>
          <p:spPr bwMode="auto">
            <a:xfrm>
              <a:off x="3886" y="2266"/>
              <a:ext cx="292" cy="150"/>
            </a:xfrm>
            <a:custGeom>
              <a:avLst/>
              <a:gdLst>
                <a:gd name="T0" fmla="*/ 262 w 292"/>
                <a:gd name="T1" fmla="*/ 118 h 150"/>
                <a:gd name="T2" fmla="*/ 170 w 292"/>
                <a:gd name="T3" fmla="*/ 26 h 150"/>
                <a:gd name="T4" fmla="*/ 100 w 292"/>
                <a:gd name="T5" fmla="*/ 34 h 150"/>
                <a:gd name="T6" fmla="*/ 28 w 292"/>
                <a:gd name="T7" fmla="*/ 130 h 150"/>
                <a:gd name="T8" fmla="*/ 10 w 292"/>
                <a:gd name="T9" fmla="*/ 114 h 150"/>
                <a:gd name="T10" fmla="*/ 46 w 292"/>
                <a:gd name="T11" fmla="*/ 46 h 150"/>
                <a:gd name="T12" fmla="*/ 116 w 292"/>
                <a:gd name="T13" fmla="*/ 10 h 150"/>
                <a:gd name="T14" fmla="*/ 188 w 292"/>
                <a:gd name="T15" fmla="*/ 12 h 150"/>
                <a:gd name="T16" fmla="*/ 254 w 292"/>
                <a:gd name="T17" fmla="*/ 54 h 150"/>
                <a:gd name="T18" fmla="*/ 284 w 292"/>
                <a:gd name="T19" fmla="*/ 128 h 150"/>
                <a:gd name="T20" fmla="*/ 246 w 292"/>
                <a:gd name="T21" fmla="*/ 144 h 150"/>
                <a:gd name="T22" fmla="*/ 218 w 292"/>
                <a:gd name="T23" fmla="*/ 72 h 150"/>
                <a:gd name="T24" fmla="*/ 126 w 292"/>
                <a:gd name="T25" fmla="*/ 44 h 150"/>
                <a:gd name="T26" fmla="*/ 48 w 292"/>
                <a:gd name="T27" fmla="*/ 122 h 150"/>
                <a:gd name="T28" fmla="*/ 46 w 292"/>
                <a:gd name="T29" fmla="*/ 144 h 150"/>
                <a:gd name="T30" fmla="*/ 42 w 292"/>
                <a:gd name="T31" fmla="*/ 98 h 150"/>
                <a:gd name="T32" fmla="*/ 146 w 292"/>
                <a:gd name="T33" fmla="*/ 30 h 150"/>
                <a:gd name="T34" fmla="*/ 240 w 292"/>
                <a:gd name="T35" fmla="*/ 80 h 150"/>
                <a:gd name="T36" fmla="*/ 228 w 292"/>
                <a:gd name="T37" fmla="*/ 144 h 150"/>
                <a:gd name="T38" fmla="*/ 226 w 292"/>
                <a:gd name="T39" fmla="*/ 126 h 150"/>
                <a:gd name="T40" fmla="*/ 162 w 292"/>
                <a:gd name="T41" fmla="*/ 62 h 150"/>
                <a:gd name="T42" fmla="*/ 88 w 292"/>
                <a:gd name="T43" fmla="*/ 84 h 150"/>
                <a:gd name="T44" fmla="*/ 64 w 292"/>
                <a:gd name="T45" fmla="*/ 144 h 150"/>
                <a:gd name="T46" fmla="*/ 58 w 292"/>
                <a:gd name="T47" fmla="*/ 106 h 150"/>
                <a:gd name="T48" fmla="*/ 146 w 292"/>
                <a:gd name="T49" fmla="*/ 48 h 150"/>
                <a:gd name="T50" fmla="*/ 224 w 292"/>
                <a:gd name="T51" fmla="*/ 90 h 150"/>
                <a:gd name="T52" fmla="*/ 146 w 292"/>
                <a:gd name="T53" fmla="*/ 78 h 150"/>
                <a:gd name="T54" fmla="*/ 86 w 292"/>
                <a:gd name="T55" fmla="*/ 118 h 150"/>
                <a:gd name="T56" fmla="*/ 68 w 292"/>
                <a:gd name="T57" fmla="*/ 144 h 150"/>
                <a:gd name="T58" fmla="*/ 116 w 292"/>
                <a:gd name="T59" fmla="*/ 72 h 150"/>
                <a:gd name="T60" fmla="*/ 188 w 292"/>
                <a:gd name="T61" fmla="*/ 80 h 150"/>
                <a:gd name="T62" fmla="*/ 222 w 292"/>
                <a:gd name="T63" fmla="*/ 144 h 150"/>
                <a:gd name="T64" fmla="*/ 200 w 292"/>
                <a:gd name="T65" fmla="*/ 108 h 150"/>
                <a:gd name="T66" fmla="*/ 146 w 292"/>
                <a:gd name="T67" fmla="*/ 78 h 150"/>
                <a:gd name="T68" fmla="*/ 180 w 292"/>
                <a:gd name="T69" fmla="*/ 110 h 150"/>
                <a:gd name="T70" fmla="*/ 136 w 292"/>
                <a:gd name="T71" fmla="*/ 98 h 150"/>
                <a:gd name="T72" fmla="*/ 100 w 292"/>
                <a:gd name="T73" fmla="*/ 134 h 150"/>
                <a:gd name="T74" fmla="*/ 96 w 292"/>
                <a:gd name="T75" fmla="*/ 110 h 150"/>
                <a:gd name="T76" fmla="*/ 146 w 292"/>
                <a:gd name="T77" fmla="*/ 84 h 150"/>
                <a:gd name="T78" fmla="*/ 200 w 292"/>
                <a:gd name="T79" fmla="*/ 120 h 150"/>
                <a:gd name="T80" fmla="*/ 172 w 292"/>
                <a:gd name="T81" fmla="*/ 132 h 150"/>
                <a:gd name="T82" fmla="*/ 126 w 292"/>
                <a:gd name="T83" fmla="*/ 124 h 150"/>
                <a:gd name="T84" fmla="*/ 108 w 292"/>
                <a:gd name="T85" fmla="*/ 128 h 150"/>
                <a:gd name="T86" fmla="*/ 146 w 292"/>
                <a:gd name="T87" fmla="*/ 102 h 150"/>
                <a:gd name="T88" fmla="*/ 180 w 292"/>
                <a:gd name="T89" fmla="*/ 120 h 150"/>
                <a:gd name="T90" fmla="*/ 122 w 292"/>
                <a:gd name="T91" fmla="*/ 144 h 150"/>
                <a:gd name="T92" fmla="*/ 154 w 292"/>
                <a:gd name="T93" fmla="*/ 124 h 150"/>
                <a:gd name="T94" fmla="*/ 146 w 292"/>
                <a:gd name="T95" fmla="*/ 0 h 150"/>
                <a:gd name="T96" fmla="*/ 62 w 292"/>
                <a:gd name="T97" fmla="*/ 24 h 150"/>
                <a:gd name="T98" fmla="*/ 12 w 292"/>
                <a:gd name="T99" fmla="*/ 88 h 150"/>
                <a:gd name="T100" fmla="*/ 0 w 292"/>
                <a:gd name="T101" fmla="*/ 146 h 150"/>
                <a:gd name="T102" fmla="*/ 288 w 292"/>
                <a:gd name="T103" fmla="*/ 114 h 150"/>
                <a:gd name="T104" fmla="*/ 250 w 292"/>
                <a:gd name="T105" fmla="*/ 42 h 150"/>
                <a:gd name="T106" fmla="*/ 176 w 292"/>
                <a:gd name="T107" fmla="*/ 4 h 1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2" h="150">
                  <a:moveTo>
                    <a:pt x="264" y="144"/>
                  </a:moveTo>
                  <a:lnTo>
                    <a:pt x="264" y="142"/>
                  </a:lnTo>
                  <a:lnTo>
                    <a:pt x="264" y="130"/>
                  </a:lnTo>
                  <a:lnTo>
                    <a:pt x="262" y="118"/>
                  </a:lnTo>
                  <a:lnTo>
                    <a:pt x="256" y="96"/>
                  </a:lnTo>
                  <a:lnTo>
                    <a:pt x="244" y="76"/>
                  </a:lnTo>
                  <a:lnTo>
                    <a:pt x="230" y="58"/>
                  </a:lnTo>
                  <a:lnTo>
                    <a:pt x="212" y="44"/>
                  </a:lnTo>
                  <a:lnTo>
                    <a:pt x="192" y="34"/>
                  </a:lnTo>
                  <a:lnTo>
                    <a:pt x="170" y="26"/>
                  </a:lnTo>
                  <a:lnTo>
                    <a:pt x="158" y="24"/>
                  </a:lnTo>
                  <a:lnTo>
                    <a:pt x="146" y="24"/>
                  </a:lnTo>
                  <a:lnTo>
                    <a:pt x="134" y="24"/>
                  </a:lnTo>
                  <a:lnTo>
                    <a:pt x="122" y="26"/>
                  </a:lnTo>
                  <a:lnTo>
                    <a:pt x="100" y="34"/>
                  </a:lnTo>
                  <a:lnTo>
                    <a:pt x="80" y="44"/>
                  </a:lnTo>
                  <a:lnTo>
                    <a:pt x="62" y="58"/>
                  </a:lnTo>
                  <a:lnTo>
                    <a:pt x="48" y="76"/>
                  </a:lnTo>
                  <a:lnTo>
                    <a:pt x="36" y="96"/>
                  </a:lnTo>
                  <a:lnTo>
                    <a:pt x="30" y="118"/>
                  </a:lnTo>
                  <a:lnTo>
                    <a:pt x="28" y="130"/>
                  </a:lnTo>
                  <a:lnTo>
                    <a:pt x="26" y="142"/>
                  </a:lnTo>
                  <a:lnTo>
                    <a:pt x="26" y="144"/>
                  </a:lnTo>
                  <a:lnTo>
                    <a:pt x="8" y="144"/>
                  </a:lnTo>
                  <a:lnTo>
                    <a:pt x="8" y="128"/>
                  </a:lnTo>
                  <a:lnTo>
                    <a:pt x="10" y="114"/>
                  </a:lnTo>
                  <a:lnTo>
                    <a:pt x="14" y="102"/>
                  </a:lnTo>
                  <a:lnTo>
                    <a:pt x="18" y="88"/>
                  </a:lnTo>
                  <a:lnTo>
                    <a:pt x="24" y="76"/>
                  </a:lnTo>
                  <a:lnTo>
                    <a:pt x="30" y="64"/>
                  </a:lnTo>
                  <a:lnTo>
                    <a:pt x="38" y="54"/>
                  </a:lnTo>
                  <a:lnTo>
                    <a:pt x="46" y="46"/>
                  </a:lnTo>
                  <a:lnTo>
                    <a:pt x="56" y="36"/>
                  </a:lnTo>
                  <a:lnTo>
                    <a:pt x="66" y="28"/>
                  </a:lnTo>
                  <a:lnTo>
                    <a:pt x="78" y="22"/>
                  </a:lnTo>
                  <a:lnTo>
                    <a:pt x="90" y="16"/>
                  </a:lnTo>
                  <a:lnTo>
                    <a:pt x="102" y="12"/>
                  </a:lnTo>
                  <a:lnTo>
                    <a:pt x="116" y="10"/>
                  </a:lnTo>
                  <a:lnTo>
                    <a:pt x="130" y="8"/>
                  </a:lnTo>
                  <a:lnTo>
                    <a:pt x="146" y="6"/>
                  </a:lnTo>
                  <a:lnTo>
                    <a:pt x="160" y="8"/>
                  </a:lnTo>
                  <a:lnTo>
                    <a:pt x="176" y="10"/>
                  </a:lnTo>
                  <a:lnTo>
                    <a:pt x="188" y="12"/>
                  </a:lnTo>
                  <a:lnTo>
                    <a:pt x="202" y="16"/>
                  </a:lnTo>
                  <a:lnTo>
                    <a:pt x="214" y="22"/>
                  </a:lnTo>
                  <a:lnTo>
                    <a:pt x="226" y="28"/>
                  </a:lnTo>
                  <a:lnTo>
                    <a:pt x="236" y="36"/>
                  </a:lnTo>
                  <a:lnTo>
                    <a:pt x="246" y="46"/>
                  </a:lnTo>
                  <a:lnTo>
                    <a:pt x="254" y="54"/>
                  </a:lnTo>
                  <a:lnTo>
                    <a:pt x="262" y="64"/>
                  </a:lnTo>
                  <a:lnTo>
                    <a:pt x="268" y="76"/>
                  </a:lnTo>
                  <a:lnTo>
                    <a:pt x="274" y="88"/>
                  </a:lnTo>
                  <a:lnTo>
                    <a:pt x="278" y="102"/>
                  </a:lnTo>
                  <a:lnTo>
                    <a:pt x="282" y="114"/>
                  </a:lnTo>
                  <a:lnTo>
                    <a:pt x="284" y="128"/>
                  </a:lnTo>
                  <a:lnTo>
                    <a:pt x="284" y="144"/>
                  </a:lnTo>
                  <a:lnTo>
                    <a:pt x="264" y="144"/>
                  </a:lnTo>
                  <a:close/>
                  <a:moveTo>
                    <a:pt x="260" y="142"/>
                  </a:moveTo>
                  <a:lnTo>
                    <a:pt x="260" y="144"/>
                  </a:lnTo>
                  <a:lnTo>
                    <a:pt x="246" y="144"/>
                  </a:lnTo>
                  <a:lnTo>
                    <a:pt x="244" y="122"/>
                  </a:lnTo>
                  <a:lnTo>
                    <a:pt x="238" y="104"/>
                  </a:lnTo>
                  <a:lnTo>
                    <a:pt x="230" y="86"/>
                  </a:lnTo>
                  <a:lnTo>
                    <a:pt x="218" y="72"/>
                  </a:lnTo>
                  <a:lnTo>
                    <a:pt x="202" y="60"/>
                  </a:lnTo>
                  <a:lnTo>
                    <a:pt x="186" y="50"/>
                  </a:lnTo>
                  <a:lnTo>
                    <a:pt x="166" y="44"/>
                  </a:lnTo>
                  <a:lnTo>
                    <a:pt x="146" y="42"/>
                  </a:lnTo>
                  <a:lnTo>
                    <a:pt x="126" y="44"/>
                  </a:lnTo>
                  <a:lnTo>
                    <a:pt x="106" y="50"/>
                  </a:lnTo>
                  <a:lnTo>
                    <a:pt x="90" y="60"/>
                  </a:lnTo>
                  <a:lnTo>
                    <a:pt x="74" y="72"/>
                  </a:lnTo>
                  <a:lnTo>
                    <a:pt x="62" y="86"/>
                  </a:lnTo>
                  <a:lnTo>
                    <a:pt x="54" y="104"/>
                  </a:lnTo>
                  <a:lnTo>
                    <a:pt x="48" y="122"/>
                  </a:lnTo>
                  <a:lnTo>
                    <a:pt x="46" y="142"/>
                  </a:lnTo>
                  <a:lnTo>
                    <a:pt x="46" y="144"/>
                  </a:lnTo>
                  <a:lnTo>
                    <a:pt x="32" y="144"/>
                  </a:lnTo>
                  <a:lnTo>
                    <a:pt x="32" y="142"/>
                  </a:lnTo>
                  <a:lnTo>
                    <a:pt x="34" y="120"/>
                  </a:lnTo>
                  <a:lnTo>
                    <a:pt x="42" y="98"/>
                  </a:lnTo>
                  <a:lnTo>
                    <a:pt x="52" y="80"/>
                  </a:lnTo>
                  <a:lnTo>
                    <a:pt x="66" y="62"/>
                  </a:lnTo>
                  <a:lnTo>
                    <a:pt x="82" y="48"/>
                  </a:lnTo>
                  <a:lnTo>
                    <a:pt x="102" y="38"/>
                  </a:lnTo>
                  <a:lnTo>
                    <a:pt x="124" y="32"/>
                  </a:lnTo>
                  <a:lnTo>
                    <a:pt x="146" y="30"/>
                  </a:lnTo>
                  <a:lnTo>
                    <a:pt x="168" y="32"/>
                  </a:lnTo>
                  <a:lnTo>
                    <a:pt x="190" y="38"/>
                  </a:lnTo>
                  <a:lnTo>
                    <a:pt x="210" y="48"/>
                  </a:lnTo>
                  <a:lnTo>
                    <a:pt x="226" y="62"/>
                  </a:lnTo>
                  <a:lnTo>
                    <a:pt x="240" y="80"/>
                  </a:lnTo>
                  <a:lnTo>
                    <a:pt x="250" y="98"/>
                  </a:lnTo>
                  <a:lnTo>
                    <a:pt x="256" y="120"/>
                  </a:lnTo>
                  <a:lnTo>
                    <a:pt x="260" y="142"/>
                  </a:lnTo>
                  <a:close/>
                  <a:moveTo>
                    <a:pt x="242" y="144"/>
                  </a:moveTo>
                  <a:lnTo>
                    <a:pt x="228" y="144"/>
                  </a:lnTo>
                  <a:lnTo>
                    <a:pt x="228" y="142"/>
                  </a:lnTo>
                  <a:lnTo>
                    <a:pt x="226" y="126"/>
                  </a:lnTo>
                  <a:lnTo>
                    <a:pt x="222" y="110"/>
                  </a:lnTo>
                  <a:lnTo>
                    <a:pt x="214" y="98"/>
                  </a:lnTo>
                  <a:lnTo>
                    <a:pt x="204" y="84"/>
                  </a:lnTo>
                  <a:lnTo>
                    <a:pt x="192" y="74"/>
                  </a:lnTo>
                  <a:lnTo>
                    <a:pt x="178" y="68"/>
                  </a:lnTo>
                  <a:lnTo>
                    <a:pt x="162" y="62"/>
                  </a:lnTo>
                  <a:lnTo>
                    <a:pt x="146" y="60"/>
                  </a:lnTo>
                  <a:lnTo>
                    <a:pt x="130" y="62"/>
                  </a:lnTo>
                  <a:lnTo>
                    <a:pt x="114" y="68"/>
                  </a:lnTo>
                  <a:lnTo>
                    <a:pt x="100" y="74"/>
                  </a:lnTo>
                  <a:lnTo>
                    <a:pt x="88" y="84"/>
                  </a:lnTo>
                  <a:lnTo>
                    <a:pt x="78" y="98"/>
                  </a:lnTo>
                  <a:lnTo>
                    <a:pt x="70" y="110"/>
                  </a:lnTo>
                  <a:lnTo>
                    <a:pt x="66" y="126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50" y="144"/>
                  </a:lnTo>
                  <a:lnTo>
                    <a:pt x="52" y="124"/>
                  </a:lnTo>
                  <a:lnTo>
                    <a:pt x="58" y="106"/>
                  </a:lnTo>
                  <a:lnTo>
                    <a:pt x="66" y="90"/>
                  </a:lnTo>
                  <a:lnTo>
                    <a:pt x="78" y="76"/>
                  </a:lnTo>
                  <a:lnTo>
                    <a:pt x="92" y="64"/>
                  </a:lnTo>
                  <a:lnTo>
                    <a:pt x="108" y="56"/>
                  </a:lnTo>
                  <a:lnTo>
                    <a:pt x="126" y="50"/>
                  </a:lnTo>
                  <a:lnTo>
                    <a:pt x="146" y="48"/>
                  </a:lnTo>
                  <a:lnTo>
                    <a:pt x="164" y="50"/>
                  </a:lnTo>
                  <a:lnTo>
                    <a:pt x="182" y="56"/>
                  </a:lnTo>
                  <a:lnTo>
                    <a:pt x="198" y="64"/>
                  </a:lnTo>
                  <a:lnTo>
                    <a:pt x="214" y="76"/>
                  </a:lnTo>
                  <a:lnTo>
                    <a:pt x="224" y="90"/>
                  </a:lnTo>
                  <a:lnTo>
                    <a:pt x="234" y="106"/>
                  </a:lnTo>
                  <a:lnTo>
                    <a:pt x="240" y="124"/>
                  </a:lnTo>
                  <a:lnTo>
                    <a:pt x="242" y="144"/>
                  </a:lnTo>
                  <a:close/>
                  <a:moveTo>
                    <a:pt x="146" y="78"/>
                  </a:moveTo>
                  <a:lnTo>
                    <a:pt x="146" y="78"/>
                  </a:lnTo>
                  <a:lnTo>
                    <a:pt x="132" y="80"/>
                  </a:lnTo>
                  <a:lnTo>
                    <a:pt x="120" y="84"/>
                  </a:lnTo>
                  <a:lnTo>
                    <a:pt x="110" y="90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6" y="118"/>
                  </a:lnTo>
                  <a:lnTo>
                    <a:pt x="82" y="130"/>
                  </a:lnTo>
                  <a:lnTo>
                    <a:pt x="80" y="144"/>
                  </a:lnTo>
                  <a:lnTo>
                    <a:pt x="68" y="144"/>
                  </a:lnTo>
                  <a:lnTo>
                    <a:pt x="70" y="128"/>
                  </a:lnTo>
                  <a:lnTo>
                    <a:pt x="76" y="114"/>
                  </a:lnTo>
                  <a:lnTo>
                    <a:pt x="82" y="100"/>
                  </a:lnTo>
                  <a:lnTo>
                    <a:pt x="92" y="90"/>
                  </a:lnTo>
                  <a:lnTo>
                    <a:pt x="102" y="80"/>
                  </a:lnTo>
                  <a:lnTo>
                    <a:pt x="116" y="72"/>
                  </a:lnTo>
                  <a:lnTo>
                    <a:pt x="130" y="68"/>
                  </a:lnTo>
                  <a:lnTo>
                    <a:pt x="146" y="66"/>
                  </a:lnTo>
                  <a:lnTo>
                    <a:pt x="162" y="68"/>
                  </a:lnTo>
                  <a:lnTo>
                    <a:pt x="176" y="72"/>
                  </a:lnTo>
                  <a:lnTo>
                    <a:pt x="188" y="80"/>
                  </a:lnTo>
                  <a:lnTo>
                    <a:pt x="200" y="90"/>
                  </a:lnTo>
                  <a:lnTo>
                    <a:pt x="210" y="100"/>
                  </a:lnTo>
                  <a:lnTo>
                    <a:pt x="216" y="114"/>
                  </a:lnTo>
                  <a:lnTo>
                    <a:pt x="222" y="128"/>
                  </a:lnTo>
                  <a:lnTo>
                    <a:pt x="222" y="144"/>
                  </a:lnTo>
                  <a:lnTo>
                    <a:pt x="210" y="144"/>
                  </a:lnTo>
                  <a:lnTo>
                    <a:pt x="210" y="130"/>
                  </a:lnTo>
                  <a:lnTo>
                    <a:pt x="206" y="118"/>
                  </a:lnTo>
                  <a:lnTo>
                    <a:pt x="200" y="108"/>
                  </a:lnTo>
                  <a:lnTo>
                    <a:pt x="192" y="98"/>
                  </a:lnTo>
                  <a:lnTo>
                    <a:pt x="182" y="90"/>
                  </a:lnTo>
                  <a:lnTo>
                    <a:pt x="172" y="84"/>
                  </a:lnTo>
                  <a:lnTo>
                    <a:pt x="158" y="80"/>
                  </a:lnTo>
                  <a:lnTo>
                    <a:pt x="146" y="78"/>
                  </a:lnTo>
                  <a:close/>
                  <a:moveTo>
                    <a:pt x="194" y="144"/>
                  </a:moveTo>
                  <a:lnTo>
                    <a:pt x="194" y="144"/>
                  </a:lnTo>
                  <a:lnTo>
                    <a:pt x="192" y="134"/>
                  </a:lnTo>
                  <a:lnTo>
                    <a:pt x="190" y="126"/>
                  </a:lnTo>
                  <a:lnTo>
                    <a:pt x="186" y="118"/>
                  </a:lnTo>
                  <a:lnTo>
                    <a:pt x="180" y="110"/>
                  </a:lnTo>
                  <a:lnTo>
                    <a:pt x="172" y="104"/>
                  </a:lnTo>
                  <a:lnTo>
                    <a:pt x="164" y="100"/>
                  </a:lnTo>
                  <a:lnTo>
                    <a:pt x="156" y="98"/>
                  </a:lnTo>
                  <a:lnTo>
                    <a:pt x="146" y="96"/>
                  </a:lnTo>
                  <a:lnTo>
                    <a:pt x="136" y="98"/>
                  </a:lnTo>
                  <a:lnTo>
                    <a:pt x="128" y="100"/>
                  </a:lnTo>
                  <a:lnTo>
                    <a:pt x="120" y="104"/>
                  </a:lnTo>
                  <a:lnTo>
                    <a:pt x="112" y="110"/>
                  </a:lnTo>
                  <a:lnTo>
                    <a:pt x="106" y="118"/>
                  </a:lnTo>
                  <a:lnTo>
                    <a:pt x="102" y="126"/>
                  </a:lnTo>
                  <a:lnTo>
                    <a:pt x="100" y="134"/>
                  </a:lnTo>
                  <a:lnTo>
                    <a:pt x="98" y="144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2" y="120"/>
                  </a:lnTo>
                  <a:lnTo>
                    <a:pt x="96" y="110"/>
                  </a:lnTo>
                  <a:lnTo>
                    <a:pt x="104" y="102"/>
                  </a:lnTo>
                  <a:lnTo>
                    <a:pt x="112" y="94"/>
                  </a:lnTo>
                  <a:lnTo>
                    <a:pt x="122" y="90"/>
                  </a:lnTo>
                  <a:lnTo>
                    <a:pt x="134" y="86"/>
                  </a:lnTo>
                  <a:lnTo>
                    <a:pt x="146" y="84"/>
                  </a:lnTo>
                  <a:lnTo>
                    <a:pt x="158" y="86"/>
                  </a:lnTo>
                  <a:lnTo>
                    <a:pt x="168" y="90"/>
                  </a:lnTo>
                  <a:lnTo>
                    <a:pt x="178" y="94"/>
                  </a:lnTo>
                  <a:lnTo>
                    <a:pt x="188" y="102"/>
                  </a:lnTo>
                  <a:lnTo>
                    <a:pt x="194" y="110"/>
                  </a:lnTo>
                  <a:lnTo>
                    <a:pt x="200" y="120"/>
                  </a:lnTo>
                  <a:lnTo>
                    <a:pt x="204" y="132"/>
                  </a:lnTo>
                  <a:lnTo>
                    <a:pt x="206" y="144"/>
                  </a:lnTo>
                  <a:lnTo>
                    <a:pt x="194" y="144"/>
                  </a:lnTo>
                  <a:close/>
                  <a:moveTo>
                    <a:pt x="174" y="144"/>
                  </a:moveTo>
                  <a:lnTo>
                    <a:pt x="174" y="144"/>
                  </a:lnTo>
                  <a:lnTo>
                    <a:pt x="172" y="132"/>
                  </a:lnTo>
                  <a:lnTo>
                    <a:pt x="166" y="124"/>
                  </a:lnTo>
                  <a:lnTo>
                    <a:pt x="156" y="118"/>
                  </a:lnTo>
                  <a:lnTo>
                    <a:pt x="146" y="116"/>
                  </a:lnTo>
                  <a:lnTo>
                    <a:pt x="134" y="118"/>
                  </a:lnTo>
                  <a:lnTo>
                    <a:pt x="126" y="124"/>
                  </a:lnTo>
                  <a:lnTo>
                    <a:pt x="120" y="132"/>
                  </a:lnTo>
                  <a:lnTo>
                    <a:pt x="118" y="144"/>
                  </a:lnTo>
                  <a:lnTo>
                    <a:pt x="104" y="144"/>
                  </a:lnTo>
                  <a:lnTo>
                    <a:pt x="104" y="136"/>
                  </a:lnTo>
                  <a:lnTo>
                    <a:pt x="108" y="128"/>
                  </a:lnTo>
                  <a:lnTo>
                    <a:pt x="112" y="120"/>
                  </a:lnTo>
                  <a:lnTo>
                    <a:pt x="116" y="114"/>
                  </a:lnTo>
                  <a:lnTo>
                    <a:pt x="122" y="110"/>
                  </a:lnTo>
                  <a:lnTo>
                    <a:pt x="130" y="106"/>
                  </a:lnTo>
                  <a:lnTo>
                    <a:pt x="138" y="104"/>
                  </a:lnTo>
                  <a:lnTo>
                    <a:pt x="146" y="102"/>
                  </a:lnTo>
                  <a:lnTo>
                    <a:pt x="154" y="104"/>
                  </a:lnTo>
                  <a:lnTo>
                    <a:pt x="162" y="106"/>
                  </a:lnTo>
                  <a:lnTo>
                    <a:pt x="170" y="110"/>
                  </a:lnTo>
                  <a:lnTo>
                    <a:pt x="176" y="114"/>
                  </a:lnTo>
                  <a:lnTo>
                    <a:pt x="180" y="120"/>
                  </a:lnTo>
                  <a:lnTo>
                    <a:pt x="184" y="128"/>
                  </a:lnTo>
                  <a:lnTo>
                    <a:pt x="186" y="136"/>
                  </a:lnTo>
                  <a:lnTo>
                    <a:pt x="188" y="144"/>
                  </a:lnTo>
                  <a:lnTo>
                    <a:pt x="174" y="144"/>
                  </a:lnTo>
                  <a:close/>
                  <a:moveTo>
                    <a:pt x="122" y="144"/>
                  </a:moveTo>
                  <a:lnTo>
                    <a:pt x="122" y="144"/>
                  </a:lnTo>
                  <a:lnTo>
                    <a:pt x="124" y="136"/>
                  </a:lnTo>
                  <a:lnTo>
                    <a:pt x="130" y="128"/>
                  </a:lnTo>
                  <a:lnTo>
                    <a:pt x="138" y="124"/>
                  </a:lnTo>
                  <a:lnTo>
                    <a:pt x="146" y="122"/>
                  </a:lnTo>
                  <a:lnTo>
                    <a:pt x="154" y="124"/>
                  </a:lnTo>
                  <a:lnTo>
                    <a:pt x="162" y="128"/>
                  </a:lnTo>
                  <a:lnTo>
                    <a:pt x="166" y="136"/>
                  </a:lnTo>
                  <a:lnTo>
                    <a:pt x="168" y="144"/>
                  </a:lnTo>
                  <a:lnTo>
                    <a:pt x="122" y="144"/>
                  </a:lnTo>
                  <a:close/>
                  <a:moveTo>
                    <a:pt x="146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6" y="4"/>
                  </a:lnTo>
                  <a:lnTo>
                    <a:pt x="102" y="6"/>
                  </a:lnTo>
                  <a:lnTo>
                    <a:pt x="88" y="12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8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92" y="150"/>
                  </a:lnTo>
                  <a:lnTo>
                    <a:pt x="292" y="146"/>
                  </a:lnTo>
                  <a:lnTo>
                    <a:pt x="290" y="130"/>
                  </a:lnTo>
                  <a:lnTo>
                    <a:pt x="288" y="114"/>
                  </a:lnTo>
                  <a:lnTo>
                    <a:pt x="284" y="100"/>
                  </a:lnTo>
                  <a:lnTo>
                    <a:pt x="280" y="88"/>
                  </a:lnTo>
                  <a:lnTo>
                    <a:pt x="274" y="74"/>
                  </a:lnTo>
                  <a:lnTo>
                    <a:pt x="268" y="62"/>
                  </a:lnTo>
                  <a:lnTo>
                    <a:pt x="260" y="52"/>
                  </a:lnTo>
                  <a:lnTo>
                    <a:pt x="250" y="42"/>
                  </a:lnTo>
                  <a:lnTo>
                    <a:pt x="240" y="32"/>
                  </a:lnTo>
                  <a:lnTo>
                    <a:pt x="228" y="24"/>
                  </a:lnTo>
                  <a:lnTo>
                    <a:pt x="216" y="16"/>
                  </a:lnTo>
                  <a:lnTo>
                    <a:pt x="204" y="12"/>
                  </a:lnTo>
                  <a:lnTo>
                    <a:pt x="190" y="6"/>
                  </a:lnTo>
                  <a:lnTo>
                    <a:pt x="176" y="4"/>
                  </a:lnTo>
                  <a:lnTo>
                    <a:pt x="162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5" name="Freeform 498"/>
            <p:cNvSpPr>
              <a:spLocks/>
            </p:cNvSpPr>
            <p:nvPr/>
          </p:nvSpPr>
          <p:spPr bwMode="auto">
            <a:xfrm>
              <a:off x="3894" y="2272"/>
              <a:ext cx="276" cy="138"/>
            </a:xfrm>
            <a:custGeom>
              <a:avLst/>
              <a:gdLst>
                <a:gd name="T0" fmla="*/ 256 w 276"/>
                <a:gd name="T1" fmla="*/ 138 h 138"/>
                <a:gd name="T2" fmla="*/ 256 w 276"/>
                <a:gd name="T3" fmla="*/ 136 h 138"/>
                <a:gd name="T4" fmla="*/ 256 w 276"/>
                <a:gd name="T5" fmla="*/ 136 h 138"/>
                <a:gd name="T6" fmla="*/ 256 w 276"/>
                <a:gd name="T7" fmla="*/ 136 h 138"/>
                <a:gd name="T8" fmla="*/ 256 w 276"/>
                <a:gd name="T9" fmla="*/ 124 h 138"/>
                <a:gd name="T10" fmla="*/ 254 w 276"/>
                <a:gd name="T11" fmla="*/ 112 h 138"/>
                <a:gd name="T12" fmla="*/ 248 w 276"/>
                <a:gd name="T13" fmla="*/ 90 h 138"/>
                <a:gd name="T14" fmla="*/ 236 w 276"/>
                <a:gd name="T15" fmla="*/ 70 h 138"/>
                <a:gd name="T16" fmla="*/ 222 w 276"/>
                <a:gd name="T17" fmla="*/ 52 h 138"/>
                <a:gd name="T18" fmla="*/ 204 w 276"/>
                <a:gd name="T19" fmla="*/ 38 h 138"/>
                <a:gd name="T20" fmla="*/ 184 w 276"/>
                <a:gd name="T21" fmla="*/ 28 h 138"/>
                <a:gd name="T22" fmla="*/ 162 w 276"/>
                <a:gd name="T23" fmla="*/ 20 h 138"/>
                <a:gd name="T24" fmla="*/ 150 w 276"/>
                <a:gd name="T25" fmla="*/ 18 h 138"/>
                <a:gd name="T26" fmla="*/ 138 w 276"/>
                <a:gd name="T27" fmla="*/ 18 h 138"/>
                <a:gd name="T28" fmla="*/ 138 w 276"/>
                <a:gd name="T29" fmla="*/ 18 h 138"/>
                <a:gd name="T30" fmla="*/ 126 w 276"/>
                <a:gd name="T31" fmla="*/ 18 h 138"/>
                <a:gd name="T32" fmla="*/ 114 w 276"/>
                <a:gd name="T33" fmla="*/ 20 h 138"/>
                <a:gd name="T34" fmla="*/ 92 w 276"/>
                <a:gd name="T35" fmla="*/ 28 h 138"/>
                <a:gd name="T36" fmla="*/ 72 w 276"/>
                <a:gd name="T37" fmla="*/ 38 h 138"/>
                <a:gd name="T38" fmla="*/ 54 w 276"/>
                <a:gd name="T39" fmla="*/ 52 h 138"/>
                <a:gd name="T40" fmla="*/ 40 w 276"/>
                <a:gd name="T41" fmla="*/ 70 h 138"/>
                <a:gd name="T42" fmla="*/ 28 w 276"/>
                <a:gd name="T43" fmla="*/ 90 h 138"/>
                <a:gd name="T44" fmla="*/ 22 w 276"/>
                <a:gd name="T45" fmla="*/ 112 h 138"/>
                <a:gd name="T46" fmla="*/ 20 w 276"/>
                <a:gd name="T47" fmla="*/ 124 h 138"/>
                <a:gd name="T48" fmla="*/ 18 w 276"/>
                <a:gd name="T49" fmla="*/ 136 h 138"/>
                <a:gd name="T50" fmla="*/ 18 w 276"/>
                <a:gd name="T51" fmla="*/ 138 h 138"/>
                <a:gd name="T52" fmla="*/ 0 w 276"/>
                <a:gd name="T53" fmla="*/ 138 h 138"/>
                <a:gd name="T54" fmla="*/ 0 w 276"/>
                <a:gd name="T55" fmla="*/ 138 h 138"/>
                <a:gd name="T56" fmla="*/ 0 w 276"/>
                <a:gd name="T57" fmla="*/ 122 h 138"/>
                <a:gd name="T58" fmla="*/ 2 w 276"/>
                <a:gd name="T59" fmla="*/ 108 h 138"/>
                <a:gd name="T60" fmla="*/ 6 w 276"/>
                <a:gd name="T61" fmla="*/ 96 h 138"/>
                <a:gd name="T62" fmla="*/ 10 w 276"/>
                <a:gd name="T63" fmla="*/ 82 h 138"/>
                <a:gd name="T64" fmla="*/ 16 w 276"/>
                <a:gd name="T65" fmla="*/ 70 h 138"/>
                <a:gd name="T66" fmla="*/ 22 w 276"/>
                <a:gd name="T67" fmla="*/ 58 h 138"/>
                <a:gd name="T68" fmla="*/ 30 w 276"/>
                <a:gd name="T69" fmla="*/ 48 h 138"/>
                <a:gd name="T70" fmla="*/ 38 w 276"/>
                <a:gd name="T71" fmla="*/ 40 h 138"/>
                <a:gd name="T72" fmla="*/ 48 w 276"/>
                <a:gd name="T73" fmla="*/ 30 h 138"/>
                <a:gd name="T74" fmla="*/ 58 w 276"/>
                <a:gd name="T75" fmla="*/ 22 h 138"/>
                <a:gd name="T76" fmla="*/ 70 w 276"/>
                <a:gd name="T77" fmla="*/ 16 h 138"/>
                <a:gd name="T78" fmla="*/ 82 w 276"/>
                <a:gd name="T79" fmla="*/ 10 h 138"/>
                <a:gd name="T80" fmla="*/ 94 w 276"/>
                <a:gd name="T81" fmla="*/ 6 h 138"/>
                <a:gd name="T82" fmla="*/ 108 w 276"/>
                <a:gd name="T83" fmla="*/ 4 h 138"/>
                <a:gd name="T84" fmla="*/ 122 w 276"/>
                <a:gd name="T85" fmla="*/ 2 h 138"/>
                <a:gd name="T86" fmla="*/ 138 w 276"/>
                <a:gd name="T87" fmla="*/ 0 h 138"/>
                <a:gd name="T88" fmla="*/ 138 w 276"/>
                <a:gd name="T89" fmla="*/ 0 h 138"/>
                <a:gd name="T90" fmla="*/ 152 w 276"/>
                <a:gd name="T91" fmla="*/ 2 h 138"/>
                <a:gd name="T92" fmla="*/ 168 w 276"/>
                <a:gd name="T93" fmla="*/ 4 h 138"/>
                <a:gd name="T94" fmla="*/ 180 w 276"/>
                <a:gd name="T95" fmla="*/ 6 h 138"/>
                <a:gd name="T96" fmla="*/ 194 w 276"/>
                <a:gd name="T97" fmla="*/ 10 h 138"/>
                <a:gd name="T98" fmla="*/ 206 w 276"/>
                <a:gd name="T99" fmla="*/ 16 h 138"/>
                <a:gd name="T100" fmla="*/ 218 w 276"/>
                <a:gd name="T101" fmla="*/ 22 h 138"/>
                <a:gd name="T102" fmla="*/ 228 w 276"/>
                <a:gd name="T103" fmla="*/ 30 h 138"/>
                <a:gd name="T104" fmla="*/ 238 w 276"/>
                <a:gd name="T105" fmla="*/ 40 h 138"/>
                <a:gd name="T106" fmla="*/ 246 w 276"/>
                <a:gd name="T107" fmla="*/ 48 h 138"/>
                <a:gd name="T108" fmla="*/ 254 w 276"/>
                <a:gd name="T109" fmla="*/ 58 h 138"/>
                <a:gd name="T110" fmla="*/ 260 w 276"/>
                <a:gd name="T111" fmla="*/ 70 h 138"/>
                <a:gd name="T112" fmla="*/ 266 w 276"/>
                <a:gd name="T113" fmla="*/ 82 h 138"/>
                <a:gd name="T114" fmla="*/ 270 w 276"/>
                <a:gd name="T115" fmla="*/ 96 h 138"/>
                <a:gd name="T116" fmla="*/ 274 w 276"/>
                <a:gd name="T117" fmla="*/ 108 h 138"/>
                <a:gd name="T118" fmla="*/ 276 w 276"/>
                <a:gd name="T119" fmla="*/ 122 h 138"/>
                <a:gd name="T120" fmla="*/ 276 w 276"/>
                <a:gd name="T121" fmla="*/ 138 h 138"/>
                <a:gd name="T122" fmla="*/ 256 w 276"/>
                <a:gd name="T123" fmla="*/ 138 h 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6" h="138">
                  <a:moveTo>
                    <a:pt x="256" y="138"/>
                  </a:moveTo>
                  <a:lnTo>
                    <a:pt x="256" y="136"/>
                  </a:lnTo>
                  <a:lnTo>
                    <a:pt x="256" y="124"/>
                  </a:lnTo>
                  <a:lnTo>
                    <a:pt x="254" y="112"/>
                  </a:lnTo>
                  <a:lnTo>
                    <a:pt x="248" y="90"/>
                  </a:lnTo>
                  <a:lnTo>
                    <a:pt x="236" y="70"/>
                  </a:lnTo>
                  <a:lnTo>
                    <a:pt x="222" y="52"/>
                  </a:lnTo>
                  <a:lnTo>
                    <a:pt x="204" y="38"/>
                  </a:lnTo>
                  <a:lnTo>
                    <a:pt x="184" y="28"/>
                  </a:lnTo>
                  <a:lnTo>
                    <a:pt x="162" y="20"/>
                  </a:lnTo>
                  <a:lnTo>
                    <a:pt x="150" y="18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0"/>
                  </a:lnTo>
                  <a:lnTo>
                    <a:pt x="92" y="28"/>
                  </a:lnTo>
                  <a:lnTo>
                    <a:pt x="72" y="38"/>
                  </a:lnTo>
                  <a:lnTo>
                    <a:pt x="54" y="52"/>
                  </a:lnTo>
                  <a:lnTo>
                    <a:pt x="40" y="70"/>
                  </a:lnTo>
                  <a:lnTo>
                    <a:pt x="28" y="90"/>
                  </a:lnTo>
                  <a:lnTo>
                    <a:pt x="22" y="112"/>
                  </a:lnTo>
                  <a:lnTo>
                    <a:pt x="20" y="124"/>
                  </a:lnTo>
                  <a:lnTo>
                    <a:pt x="18" y="136"/>
                  </a:lnTo>
                  <a:lnTo>
                    <a:pt x="18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2" y="108"/>
                  </a:lnTo>
                  <a:lnTo>
                    <a:pt x="6" y="96"/>
                  </a:lnTo>
                  <a:lnTo>
                    <a:pt x="10" y="82"/>
                  </a:lnTo>
                  <a:lnTo>
                    <a:pt x="16" y="70"/>
                  </a:lnTo>
                  <a:lnTo>
                    <a:pt x="22" y="58"/>
                  </a:lnTo>
                  <a:lnTo>
                    <a:pt x="30" y="48"/>
                  </a:lnTo>
                  <a:lnTo>
                    <a:pt x="38" y="40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70" y="16"/>
                  </a:lnTo>
                  <a:lnTo>
                    <a:pt x="82" y="10"/>
                  </a:lnTo>
                  <a:lnTo>
                    <a:pt x="94" y="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8" y="0"/>
                  </a:lnTo>
                  <a:lnTo>
                    <a:pt x="152" y="2"/>
                  </a:lnTo>
                  <a:lnTo>
                    <a:pt x="168" y="4"/>
                  </a:lnTo>
                  <a:lnTo>
                    <a:pt x="180" y="6"/>
                  </a:lnTo>
                  <a:lnTo>
                    <a:pt x="194" y="10"/>
                  </a:lnTo>
                  <a:lnTo>
                    <a:pt x="206" y="16"/>
                  </a:lnTo>
                  <a:lnTo>
                    <a:pt x="218" y="22"/>
                  </a:lnTo>
                  <a:lnTo>
                    <a:pt x="228" y="30"/>
                  </a:lnTo>
                  <a:lnTo>
                    <a:pt x="238" y="40"/>
                  </a:lnTo>
                  <a:lnTo>
                    <a:pt x="246" y="48"/>
                  </a:lnTo>
                  <a:lnTo>
                    <a:pt x="254" y="58"/>
                  </a:lnTo>
                  <a:lnTo>
                    <a:pt x="260" y="70"/>
                  </a:lnTo>
                  <a:lnTo>
                    <a:pt x="266" y="82"/>
                  </a:lnTo>
                  <a:lnTo>
                    <a:pt x="270" y="96"/>
                  </a:lnTo>
                  <a:lnTo>
                    <a:pt x="274" y="108"/>
                  </a:lnTo>
                  <a:lnTo>
                    <a:pt x="276" y="122"/>
                  </a:lnTo>
                  <a:lnTo>
                    <a:pt x="276" y="138"/>
                  </a:lnTo>
                  <a:lnTo>
                    <a:pt x="256" y="1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" name="Freeform 499"/>
            <p:cNvSpPr>
              <a:spLocks/>
            </p:cNvSpPr>
            <p:nvPr/>
          </p:nvSpPr>
          <p:spPr bwMode="auto">
            <a:xfrm>
              <a:off x="3918" y="2296"/>
              <a:ext cx="228" cy="114"/>
            </a:xfrm>
            <a:custGeom>
              <a:avLst/>
              <a:gdLst>
                <a:gd name="T0" fmla="*/ 228 w 228"/>
                <a:gd name="T1" fmla="*/ 112 h 114"/>
                <a:gd name="T2" fmla="*/ 228 w 228"/>
                <a:gd name="T3" fmla="*/ 114 h 114"/>
                <a:gd name="T4" fmla="*/ 214 w 228"/>
                <a:gd name="T5" fmla="*/ 114 h 114"/>
                <a:gd name="T6" fmla="*/ 214 w 228"/>
                <a:gd name="T7" fmla="*/ 114 h 114"/>
                <a:gd name="T8" fmla="*/ 214 w 228"/>
                <a:gd name="T9" fmla="*/ 114 h 114"/>
                <a:gd name="T10" fmla="*/ 214 w 228"/>
                <a:gd name="T11" fmla="*/ 114 h 114"/>
                <a:gd name="T12" fmla="*/ 212 w 228"/>
                <a:gd name="T13" fmla="*/ 92 h 114"/>
                <a:gd name="T14" fmla="*/ 206 w 228"/>
                <a:gd name="T15" fmla="*/ 74 h 114"/>
                <a:gd name="T16" fmla="*/ 198 w 228"/>
                <a:gd name="T17" fmla="*/ 56 h 114"/>
                <a:gd name="T18" fmla="*/ 186 w 228"/>
                <a:gd name="T19" fmla="*/ 42 h 114"/>
                <a:gd name="T20" fmla="*/ 170 w 228"/>
                <a:gd name="T21" fmla="*/ 30 h 114"/>
                <a:gd name="T22" fmla="*/ 154 w 228"/>
                <a:gd name="T23" fmla="*/ 20 h 114"/>
                <a:gd name="T24" fmla="*/ 134 w 228"/>
                <a:gd name="T25" fmla="*/ 14 h 114"/>
                <a:gd name="T26" fmla="*/ 114 w 228"/>
                <a:gd name="T27" fmla="*/ 12 h 114"/>
                <a:gd name="T28" fmla="*/ 114 w 228"/>
                <a:gd name="T29" fmla="*/ 12 h 114"/>
                <a:gd name="T30" fmla="*/ 94 w 228"/>
                <a:gd name="T31" fmla="*/ 14 h 114"/>
                <a:gd name="T32" fmla="*/ 74 w 228"/>
                <a:gd name="T33" fmla="*/ 20 h 114"/>
                <a:gd name="T34" fmla="*/ 58 w 228"/>
                <a:gd name="T35" fmla="*/ 30 h 114"/>
                <a:gd name="T36" fmla="*/ 42 w 228"/>
                <a:gd name="T37" fmla="*/ 42 h 114"/>
                <a:gd name="T38" fmla="*/ 30 w 228"/>
                <a:gd name="T39" fmla="*/ 56 h 114"/>
                <a:gd name="T40" fmla="*/ 22 w 228"/>
                <a:gd name="T41" fmla="*/ 74 h 114"/>
                <a:gd name="T42" fmla="*/ 16 w 228"/>
                <a:gd name="T43" fmla="*/ 92 h 114"/>
                <a:gd name="T44" fmla="*/ 14 w 228"/>
                <a:gd name="T45" fmla="*/ 112 h 114"/>
                <a:gd name="T46" fmla="*/ 14 w 228"/>
                <a:gd name="T47" fmla="*/ 112 h 114"/>
                <a:gd name="T48" fmla="*/ 14 w 228"/>
                <a:gd name="T49" fmla="*/ 114 h 114"/>
                <a:gd name="T50" fmla="*/ 14 w 228"/>
                <a:gd name="T51" fmla="*/ 114 h 114"/>
                <a:gd name="T52" fmla="*/ 14 w 228"/>
                <a:gd name="T53" fmla="*/ 114 h 114"/>
                <a:gd name="T54" fmla="*/ 14 w 228"/>
                <a:gd name="T55" fmla="*/ 114 h 114"/>
                <a:gd name="T56" fmla="*/ 0 w 228"/>
                <a:gd name="T57" fmla="*/ 114 h 114"/>
                <a:gd name="T58" fmla="*/ 0 w 228"/>
                <a:gd name="T59" fmla="*/ 112 h 114"/>
                <a:gd name="T60" fmla="*/ 0 w 228"/>
                <a:gd name="T61" fmla="*/ 112 h 114"/>
                <a:gd name="T62" fmla="*/ 0 w 228"/>
                <a:gd name="T63" fmla="*/ 112 h 114"/>
                <a:gd name="T64" fmla="*/ 2 w 228"/>
                <a:gd name="T65" fmla="*/ 90 h 114"/>
                <a:gd name="T66" fmla="*/ 10 w 228"/>
                <a:gd name="T67" fmla="*/ 68 h 114"/>
                <a:gd name="T68" fmla="*/ 20 w 228"/>
                <a:gd name="T69" fmla="*/ 50 h 114"/>
                <a:gd name="T70" fmla="*/ 34 w 228"/>
                <a:gd name="T71" fmla="*/ 32 h 114"/>
                <a:gd name="T72" fmla="*/ 50 w 228"/>
                <a:gd name="T73" fmla="*/ 18 h 114"/>
                <a:gd name="T74" fmla="*/ 70 w 228"/>
                <a:gd name="T75" fmla="*/ 8 h 114"/>
                <a:gd name="T76" fmla="*/ 92 w 228"/>
                <a:gd name="T77" fmla="*/ 2 h 114"/>
                <a:gd name="T78" fmla="*/ 114 w 228"/>
                <a:gd name="T79" fmla="*/ 0 h 114"/>
                <a:gd name="T80" fmla="*/ 114 w 228"/>
                <a:gd name="T81" fmla="*/ 0 h 114"/>
                <a:gd name="T82" fmla="*/ 136 w 228"/>
                <a:gd name="T83" fmla="*/ 2 h 114"/>
                <a:gd name="T84" fmla="*/ 158 w 228"/>
                <a:gd name="T85" fmla="*/ 8 h 114"/>
                <a:gd name="T86" fmla="*/ 178 w 228"/>
                <a:gd name="T87" fmla="*/ 18 h 114"/>
                <a:gd name="T88" fmla="*/ 194 w 228"/>
                <a:gd name="T89" fmla="*/ 32 h 114"/>
                <a:gd name="T90" fmla="*/ 208 w 228"/>
                <a:gd name="T91" fmla="*/ 50 h 114"/>
                <a:gd name="T92" fmla="*/ 218 w 228"/>
                <a:gd name="T93" fmla="*/ 68 h 114"/>
                <a:gd name="T94" fmla="*/ 224 w 228"/>
                <a:gd name="T95" fmla="*/ 90 h 114"/>
                <a:gd name="T96" fmla="*/ 228 w 228"/>
                <a:gd name="T97" fmla="*/ 112 h 114"/>
                <a:gd name="T98" fmla="*/ 228 w 228"/>
                <a:gd name="T99" fmla="*/ 112 h 1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8" h="114">
                  <a:moveTo>
                    <a:pt x="228" y="112"/>
                  </a:moveTo>
                  <a:lnTo>
                    <a:pt x="228" y="114"/>
                  </a:lnTo>
                  <a:lnTo>
                    <a:pt x="214" y="114"/>
                  </a:lnTo>
                  <a:lnTo>
                    <a:pt x="212" y="92"/>
                  </a:lnTo>
                  <a:lnTo>
                    <a:pt x="206" y="74"/>
                  </a:lnTo>
                  <a:lnTo>
                    <a:pt x="198" y="56"/>
                  </a:lnTo>
                  <a:lnTo>
                    <a:pt x="186" y="42"/>
                  </a:lnTo>
                  <a:lnTo>
                    <a:pt x="170" y="30"/>
                  </a:lnTo>
                  <a:lnTo>
                    <a:pt x="154" y="20"/>
                  </a:lnTo>
                  <a:lnTo>
                    <a:pt x="134" y="14"/>
                  </a:lnTo>
                  <a:lnTo>
                    <a:pt x="114" y="12"/>
                  </a:lnTo>
                  <a:lnTo>
                    <a:pt x="94" y="14"/>
                  </a:lnTo>
                  <a:lnTo>
                    <a:pt x="74" y="20"/>
                  </a:lnTo>
                  <a:lnTo>
                    <a:pt x="58" y="30"/>
                  </a:lnTo>
                  <a:lnTo>
                    <a:pt x="42" y="42"/>
                  </a:lnTo>
                  <a:lnTo>
                    <a:pt x="30" y="56"/>
                  </a:lnTo>
                  <a:lnTo>
                    <a:pt x="22" y="74"/>
                  </a:lnTo>
                  <a:lnTo>
                    <a:pt x="16" y="92"/>
                  </a:lnTo>
                  <a:lnTo>
                    <a:pt x="14" y="112"/>
                  </a:lnTo>
                  <a:lnTo>
                    <a:pt x="14" y="114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10" y="68"/>
                  </a:lnTo>
                  <a:lnTo>
                    <a:pt x="20" y="50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136" y="2"/>
                  </a:lnTo>
                  <a:lnTo>
                    <a:pt x="158" y="8"/>
                  </a:lnTo>
                  <a:lnTo>
                    <a:pt x="178" y="18"/>
                  </a:lnTo>
                  <a:lnTo>
                    <a:pt x="194" y="32"/>
                  </a:lnTo>
                  <a:lnTo>
                    <a:pt x="208" y="50"/>
                  </a:lnTo>
                  <a:lnTo>
                    <a:pt x="218" y="68"/>
                  </a:lnTo>
                  <a:lnTo>
                    <a:pt x="224" y="90"/>
                  </a:lnTo>
                  <a:lnTo>
                    <a:pt x="228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" name="Freeform 500"/>
            <p:cNvSpPr>
              <a:spLocks/>
            </p:cNvSpPr>
            <p:nvPr/>
          </p:nvSpPr>
          <p:spPr bwMode="auto">
            <a:xfrm>
              <a:off x="3936" y="2314"/>
              <a:ext cx="192" cy="96"/>
            </a:xfrm>
            <a:custGeom>
              <a:avLst/>
              <a:gdLst>
                <a:gd name="T0" fmla="*/ 192 w 192"/>
                <a:gd name="T1" fmla="*/ 96 h 96"/>
                <a:gd name="T2" fmla="*/ 178 w 192"/>
                <a:gd name="T3" fmla="*/ 96 h 96"/>
                <a:gd name="T4" fmla="*/ 178 w 192"/>
                <a:gd name="T5" fmla="*/ 96 h 96"/>
                <a:gd name="T6" fmla="*/ 178 w 192"/>
                <a:gd name="T7" fmla="*/ 96 h 96"/>
                <a:gd name="T8" fmla="*/ 178 w 192"/>
                <a:gd name="T9" fmla="*/ 96 h 96"/>
                <a:gd name="T10" fmla="*/ 178 w 192"/>
                <a:gd name="T11" fmla="*/ 94 h 96"/>
                <a:gd name="T12" fmla="*/ 178 w 192"/>
                <a:gd name="T13" fmla="*/ 94 h 96"/>
                <a:gd name="T14" fmla="*/ 176 w 192"/>
                <a:gd name="T15" fmla="*/ 78 h 96"/>
                <a:gd name="T16" fmla="*/ 172 w 192"/>
                <a:gd name="T17" fmla="*/ 62 h 96"/>
                <a:gd name="T18" fmla="*/ 164 w 192"/>
                <a:gd name="T19" fmla="*/ 50 h 96"/>
                <a:gd name="T20" fmla="*/ 154 w 192"/>
                <a:gd name="T21" fmla="*/ 36 h 96"/>
                <a:gd name="T22" fmla="*/ 142 w 192"/>
                <a:gd name="T23" fmla="*/ 26 h 96"/>
                <a:gd name="T24" fmla="*/ 128 w 192"/>
                <a:gd name="T25" fmla="*/ 20 h 96"/>
                <a:gd name="T26" fmla="*/ 112 w 192"/>
                <a:gd name="T27" fmla="*/ 14 h 96"/>
                <a:gd name="T28" fmla="*/ 96 w 192"/>
                <a:gd name="T29" fmla="*/ 12 h 96"/>
                <a:gd name="T30" fmla="*/ 96 w 192"/>
                <a:gd name="T31" fmla="*/ 12 h 96"/>
                <a:gd name="T32" fmla="*/ 80 w 192"/>
                <a:gd name="T33" fmla="*/ 14 h 96"/>
                <a:gd name="T34" fmla="*/ 64 w 192"/>
                <a:gd name="T35" fmla="*/ 20 h 96"/>
                <a:gd name="T36" fmla="*/ 50 w 192"/>
                <a:gd name="T37" fmla="*/ 26 h 96"/>
                <a:gd name="T38" fmla="*/ 38 w 192"/>
                <a:gd name="T39" fmla="*/ 36 h 96"/>
                <a:gd name="T40" fmla="*/ 28 w 192"/>
                <a:gd name="T41" fmla="*/ 50 h 96"/>
                <a:gd name="T42" fmla="*/ 20 w 192"/>
                <a:gd name="T43" fmla="*/ 62 h 96"/>
                <a:gd name="T44" fmla="*/ 16 w 192"/>
                <a:gd name="T45" fmla="*/ 78 h 96"/>
                <a:gd name="T46" fmla="*/ 14 w 192"/>
                <a:gd name="T47" fmla="*/ 94 h 96"/>
                <a:gd name="T48" fmla="*/ 14 w 192"/>
                <a:gd name="T49" fmla="*/ 94 h 96"/>
                <a:gd name="T50" fmla="*/ 14 w 192"/>
                <a:gd name="T51" fmla="*/ 96 h 96"/>
                <a:gd name="T52" fmla="*/ 0 w 192"/>
                <a:gd name="T53" fmla="*/ 96 h 96"/>
                <a:gd name="T54" fmla="*/ 0 w 192"/>
                <a:gd name="T55" fmla="*/ 96 h 96"/>
                <a:gd name="T56" fmla="*/ 0 w 192"/>
                <a:gd name="T57" fmla="*/ 96 h 96"/>
                <a:gd name="T58" fmla="*/ 0 w 192"/>
                <a:gd name="T59" fmla="*/ 96 h 96"/>
                <a:gd name="T60" fmla="*/ 2 w 192"/>
                <a:gd name="T61" fmla="*/ 76 h 96"/>
                <a:gd name="T62" fmla="*/ 8 w 192"/>
                <a:gd name="T63" fmla="*/ 58 h 96"/>
                <a:gd name="T64" fmla="*/ 16 w 192"/>
                <a:gd name="T65" fmla="*/ 42 h 96"/>
                <a:gd name="T66" fmla="*/ 28 w 192"/>
                <a:gd name="T67" fmla="*/ 28 h 96"/>
                <a:gd name="T68" fmla="*/ 42 w 192"/>
                <a:gd name="T69" fmla="*/ 16 h 96"/>
                <a:gd name="T70" fmla="*/ 58 w 192"/>
                <a:gd name="T71" fmla="*/ 8 h 96"/>
                <a:gd name="T72" fmla="*/ 76 w 192"/>
                <a:gd name="T73" fmla="*/ 2 h 96"/>
                <a:gd name="T74" fmla="*/ 96 w 192"/>
                <a:gd name="T75" fmla="*/ 0 h 96"/>
                <a:gd name="T76" fmla="*/ 96 w 192"/>
                <a:gd name="T77" fmla="*/ 0 h 96"/>
                <a:gd name="T78" fmla="*/ 114 w 192"/>
                <a:gd name="T79" fmla="*/ 2 h 96"/>
                <a:gd name="T80" fmla="*/ 132 w 192"/>
                <a:gd name="T81" fmla="*/ 8 h 96"/>
                <a:gd name="T82" fmla="*/ 148 w 192"/>
                <a:gd name="T83" fmla="*/ 16 h 96"/>
                <a:gd name="T84" fmla="*/ 164 w 192"/>
                <a:gd name="T85" fmla="*/ 28 h 96"/>
                <a:gd name="T86" fmla="*/ 174 w 192"/>
                <a:gd name="T87" fmla="*/ 42 h 96"/>
                <a:gd name="T88" fmla="*/ 184 w 192"/>
                <a:gd name="T89" fmla="*/ 58 h 96"/>
                <a:gd name="T90" fmla="*/ 190 w 192"/>
                <a:gd name="T91" fmla="*/ 76 h 96"/>
                <a:gd name="T92" fmla="*/ 192 w 192"/>
                <a:gd name="T93" fmla="*/ 96 h 96"/>
                <a:gd name="T94" fmla="*/ 192 w 192"/>
                <a:gd name="T95" fmla="*/ 96 h 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2" h="96">
                  <a:moveTo>
                    <a:pt x="192" y="96"/>
                  </a:moveTo>
                  <a:lnTo>
                    <a:pt x="178" y="96"/>
                  </a:lnTo>
                  <a:lnTo>
                    <a:pt x="178" y="94"/>
                  </a:lnTo>
                  <a:lnTo>
                    <a:pt x="176" y="78"/>
                  </a:lnTo>
                  <a:lnTo>
                    <a:pt x="172" y="62"/>
                  </a:lnTo>
                  <a:lnTo>
                    <a:pt x="164" y="50"/>
                  </a:lnTo>
                  <a:lnTo>
                    <a:pt x="154" y="36"/>
                  </a:lnTo>
                  <a:lnTo>
                    <a:pt x="142" y="26"/>
                  </a:lnTo>
                  <a:lnTo>
                    <a:pt x="128" y="20"/>
                  </a:lnTo>
                  <a:lnTo>
                    <a:pt x="112" y="14"/>
                  </a:lnTo>
                  <a:lnTo>
                    <a:pt x="96" y="12"/>
                  </a:lnTo>
                  <a:lnTo>
                    <a:pt x="80" y="14"/>
                  </a:lnTo>
                  <a:lnTo>
                    <a:pt x="64" y="20"/>
                  </a:lnTo>
                  <a:lnTo>
                    <a:pt x="50" y="26"/>
                  </a:lnTo>
                  <a:lnTo>
                    <a:pt x="38" y="36"/>
                  </a:lnTo>
                  <a:lnTo>
                    <a:pt x="28" y="50"/>
                  </a:lnTo>
                  <a:lnTo>
                    <a:pt x="20" y="62"/>
                  </a:lnTo>
                  <a:lnTo>
                    <a:pt x="16" y="78"/>
                  </a:lnTo>
                  <a:lnTo>
                    <a:pt x="14" y="94"/>
                  </a:lnTo>
                  <a:lnTo>
                    <a:pt x="14" y="9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" name="Freeform 501"/>
            <p:cNvSpPr>
              <a:spLocks/>
            </p:cNvSpPr>
            <p:nvPr/>
          </p:nvSpPr>
          <p:spPr bwMode="auto">
            <a:xfrm>
              <a:off x="3954" y="2332"/>
              <a:ext cx="154" cy="78"/>
            </a:xfrm>
            <a:custGeom>
              <a:avLst/>
              <a:gdLst>
                <a:gd name="T0" fmla="*/ 78 w 154"/>
                <a:gd name="T1" fmla="*/ 12 h 78"/>
                <a:gd name="T2" fmla="*/ 78 w 154"/>
                <a:gd name="T3" fmla="*/ 12 h 78"/>
                <a:gd name="T4" fmla="*/ 64 w 154"/>
                <a:gd name="T5" fmla="*/ 14 h 78"/>
                <a:gd name="T6" fmla="*/ 52 w 154"/>
                <a:gd name="T7" fmla="*/ 18 h 78"/>
                <a:gd name="T8" fmla="*/ 42 w 154"/>
                <a:gd name="T9" fmla="*/ 24 h 78"/>
                <a:gd name="T10" fmla="*/ 32 w 154"/>
                <a:gd name="T11" fmla="*/ 32 h 78"/>
                <a:gd name="T12" fmla="*/ 24 w 154"/>
                <a:gd name="T13" fmla="*/ 42 h 78"/>
                <a:gd name="T14" fmla="*/ 18 w 154"/>
                <a:gd name="T15" fmla="*/ 52 h 78"/>
                <a:gd name="T16" fmla="*/ 14 w 154"/>
                <a:gd name="T17" fmla="*/ 64 h 78"/>
                <a:gd name="T18" fmla="*/ 12 w 154"/>
                <a:gd name="T19" fmla="*/ 78 h 78"/>
                <a:gd name="T20" fmla="*/ 0 w 154"/>
                <a:gd name="T21" fmla="*/ 78 h 78"/>
                <a:gd name="T22" fmla="*/ 0 w 154"/>
                <a:gd name="T23" fmla="*/ 78 h 78"/>
                <a:gd name="T24" fmla="*/ 0 w 154"/>
                <a:gd name="T25" fmla="*/ 78 h 78"/>
                <a:gd name="T26" fmla="*/ 0 w 154"/>
                <a:gd name="T27" fmla="*/ 78 h 78"/>
                <a:gd name="T28" fmla="*/ 2 w 154"/>
                <a:gd name="T29" fmla="*/ 62 h 78"/>
                <a:gd name="T30" fmla="*/ 8 w 154"/>
                <a:gd name="T31" fmla="*/ 48 h 78"/>
                <a:gd name="T32" fmla="*/ 14 w 154"/>
                <a:gd name="T33" fmla="*/ 34 h 78"/>
                <a:gd name="T34" fmla="*/ 24 w 154"/>
                <a:gd name="T35" fmla="*/ 24 h 78"/>
                <a:gd name="T36" fmla="*/ 34 w 154"/>
                <a:gd name="T37" fmla="*/ 14 h 78"/>
                <a:gd name="T38" fmla="*/ 48 w 154"/>
                <a:gd name="T39" fmla="*/ 6 h 78"/>
                <a:gd name="T40" fmla="*/ 62 w 154"/>
                <a:gd name="T41" fmla="*/ 2 h 78"/>
                <a:gd name="T42" fmla="*/ 78 w 154"/>
                <a:gd name="T43" fmla="*/ 0 h 78"/>
                <a:gd name="T44" fmla="*/ 78 w 154"/>
                <a:gd name="T45" fmla="*/ 0 h 78"/>
                <a:gd name="T46" fmla="*/ 94 w 154"/>
                <a:gd name="T47" fmla="*/ 2 h 78"/>
                <a:gd name="T48" fmla="*/ 108 w 154"/>
                <a:gd name="T49" fmla="*/ 6 h 78"/>
                <a:gd name="T50" fmla="*/ 120 w 154"/>
                <a:gd name="T51" fmla="*/ 14 h 78"/>
                <a:gd name="T52" fmla="*/ 132 w 154"/>
                <a:gd name="T53" fmla="*/ 24 h 78"/>
                <a:gd name="T54" fmla="*/ 142 w 154"/>
                <a:gd name="T55" fmla="*/ 34 h 78"/>
                <a:gd name="T56" fmla="*/ 148 w 154"/>
                <a:gd name="T57" fmla="*/ 48 h 78"/>
                <a:gd name="T58" fmla="*/ 154 w 154"/>
                <a:gd name="T59" fmla="*/ 62 h 78"/>
                <a:gd name="T60" fmla="*/ 154 w 154"/>
                <a:gd name="T61" fmla="*/ 78 h 78"/>
                <a:gd name="T62" fmla="*/ 154 w 154"/>
                <a:gd name="T63" fmla="*/ 78 h 78"/>
                <a:gd name="T64" fmla="*/ 154 w 154"/>
                <a:gd name="T65" fmla="*/ 78 h 78"/>
                <a:gd name="T66" fmla="*/ 142 w 154"/>
                <a:gd name="T67" fmla="*/ 78 h 78"/>
                <a:gd name="T68" fmla="*/ 142 w 154"/>
                <a:gd name="T69" fmla="*/ 78 h 78"/>
                <a:gd name="T70" fmla="*/ 142 w 154"/>
                <a:gd name="T71" fmla="*/ 64 h 78"/>
                <a:gd name="T72" fmla="*/ 138 w 154"/>
                <a:gd name="T73" fmla="*/ 52 h 78"/>
                <a:gd name="T74" fmla="*/ 132 w 154"/>
                <a:gd name="T75" fmla="*/ 42 h 78"/>
                <a:gd name="T76" fmla="*/ 124 w 154"/>
                <a:gd name="T77" fmla="*/ 32 h 78"/>
                <a:gd name="T78" fmla="*/ 114 w 154"/>
                <a:gd name="T79" fmla="*/ 24 h 78"/>
                <a:gd name="T80" fmla="*/ 104 w 154"/>
                <a:gd name="T81" fmla="*/ 18 h 78"/>
                <a:gd name="T82" fmla="*/ 90 w 154"/>
                <a:gd name="T83" fmla="*/ 14 h 78"/>
                <a:gd name="T84" fmla="*/ 78 w 154"/>
                <a:gd name="T85" fmla="*/ 12 h 78"/>
                <a:gd name="T86" fmla="*/ 78 w 154"/>
                <a:gd name="T87" fmla="*/ 12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4" h="78">
                  <a:moveTo>
                    <a:pt x="78" y="12"/>
                  </a:moveTo>
                  <a:lnTo>
                    <a:pt x="78" y="12"/>
                  </a:lnTo>
                  <a:lnTo>
                    <a:pt x="64" y="14"/>
                  </a:lnTo>
                  <a:lnTo>
                    <a:pt x="52" y="18"/>
                  </a:lnTo>
                  <a:lnTo>
                    <a:pt x="42" y="24"/>
                  </a:lnTo>
                  <a:lnTo>
                    <a:pt x="32" y="32"/>
                  </a:lnTo>
                  <a:lnTo>
                    <a:pt x="24" y="42"/>
                  </a:lnTo>
                  <a:lnTo>
                    <a:pt x="18" y="52"/>
                  </a:lnTo>
                  <a:lnTo>
                    <a:pt x="14" y="64"/>
                  </a:lnTo>
                  <a:lnTo>
                    <a:pt x="12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8" y="48"/>
                  </a:lnTo>
                  <a:lnTo>
                    <a:pt x="14" y="34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0" y="14"/>
                  </a:lnTo>
                  <a:lnTo>
                    <a:pt x="132" y="24"/>
                  </a:lnTo>
                  <a:lnTo>
                    <a:pt x="142" y="34"/>
                  </a:lnTo>
                  <a:lnTo>
                    <a:pt x="148" y="48"/>
                  </a:lnTo>
                  <a:lnTo>
                    <a:pt x="154" y="62"/>
                  </a:lnTo>
                  <a:lnTo>
                    <a:pt x="154" y="78"/>
                  </a:lnTo>
                  <a:lnTo>
                    <a:pt x="142" y="78"/>
                  </a:lnTo>
                  <a:lnTo>
                    <a:pt x="142" y="64"/>
                  </a:lnTo>
                  <a:lnTo>
                    <a:pt x="138" y="52"/>
                  </a:lnTo>
                  <a:lnTo>
                    <a:pt x="132" y="42"/>
                  </a:lnTo>
                  <a:lnTo>
                    <a:pt x="124" y="32"/>
                  </a:lnTo>
                  <a:lnTo>
                    <a:pt x="114" y="24"/>
                  </a:lnTo>
                  <a:lnTo>
                    <a:pt x="104" y="18"/>
                  </a:lnTo>
                  <a:lnTo>
                    <a:pt x="90" y="14"/>
                  </a:lnTo>
                  <a:lnTo>
                    <a:pt x="7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" name="Freeform 502"/>
            <p:cNvSpPr>
              <a:spLocks/>
            </p:cNvSpPr>
            <p:nvPr/>
          </p:nvSpPr>
          <p:spPr bwMode="auto">
            <a:xfrm>
              <a:off x="3972" y="2350"/>
              <a:ext cx="120" cy="60"/>
            </a:xfrm>
            <a:custGeom>
              <a:avLst/>
              <a:gdLst>
                <a:gd name="T0" fmla="*/ 108 w 120"/>
                <a:gd name="T1" fmla="*/ 60 h 60"/>
                <a:gd name="T2" fmla="*/ 108 w 120"/>
                <a:gd name="T3" fmla="*/ 60 h 60"/>
                <a:gd name="T4" fmla="*/ 106 w 120"/>
                <a:gd name="T5" fmla="*/ 50 h 60"/>
                <a:gd name="T6" fmla="*/ 104 w 120"/>
                <a:gd name="T7" fmla="*/ 42 h 60"/>
                <a:gd name="T8" fmla="*/ 100 w 120"/>
                <a:gd name="T9" fmla="*/ 34 h 60"/>
                <a:gd name="T10" fmla="*/ 94 w 120"/>
                <a:gd name="T11" fmla="*/ 26 h 60"/>
                <a:gd name="T12" fmla="*/ 86 w 120"/>
                <a:gd name="T13" fmla="*/ 20 h 60"/>
                <a:gd name="T14" fmla="*/ 78 w 120"/>
                <a:gd name="T15" fmla="*/ 16 h 60"/>
                <a:gd name="T16" fmla="*/ 70 w 120"/>
                <a:gd name="T17" fmla="*/ 14 h 60"/>
                <a:gd name="T18" fmla="*/ 60 w 120"/>
                <a:gd name="T19" fmla="*/ 12 h 60"/>
                <a:gd name="T20" fmla="*/ 60 w 120"/>
                <a:gd name="T21" fmla="*/ 12 h 60"/>
                <a:gd name="T22" fmla="*/ 50 w 120"/>
                <a:gd name="T23" fmla="*/ 14 h 60"/>
                <a:gd name="T24" fmla="*/ 42 w 120"/>
                <a:gd name="T25" fmla="*/ 16 h 60"/>
                <a:gd name="T26" fmla="*/ 34 w 120"/>
                <a:gd name="T27" fmla="*/ 20 h 60"/>
                <a:gd name="T28" fmla="*/ 26 w 120"/>
                <a:gd name="T29" fmla="*/ 26 h 60"/>
                <a:gd name="T30" fmla="*/ 20 w 120"/>
                <a:gd name="T31" fmla="*/ 34 h 60"/>
                <a:gd name="T32" fmla="*/ 16 w 120"/>
                <a:gd name="T33" fmla="*/ 42 h 60"/>
                <a:gd name="T34" fmla="*/ 14 w 120"/>
                <a:gd name="T35" fmla="*/ 50 h 60"/>
                <a:gd name="T36" fmla="*/ 12 w 120"/>
                <a:gd name="T37" fmla="*/ 60 h 60"/>
                <a:gd name="T38" fmla="*/ 0 w 120"/>
                <a:gd name="T39" fmla="*/ 60 h 60"/>
                <a:gd name="T40" fmla="*/ 0 w 120"/>
                <a:gd name="T41" fmla="*/ 60 h 60"/>
                <a:gd name="T42" fmla="*/ 2 w 120"/>
                <a:gd name="T43" fmla="*/ 48 h 60"/>
                <a:gd name="T44" fmla="*/ 6 w 120"/>
                <a:gd name="T45" fmla="*/ 36 h 60"/>
                <a:gd name="T46" fmla="*/ 10 w 120"/>
                <a:gd name="T47" fmla="*/ 26 h 60"/>
                <a:gd name="T48" fmla="*/ 18 w 120"/>
                <a:gd name="T49" fmla="*/ 18 h 60"/>
                <a:gd name="T50" fmla="*/ 26 w 120"/>
                <a:gd name="T51" fmla="*/ 10 h 60"/>
                <a:gd name="T52" fmla="*/ 36 w 120"/>
                <a:gd name="T53" fmla="*/ 6 h 60"/>
                <a:gd name="T54" fmla="*/ 48 w 120"/>
                <a:gd name="T55" fmla="*/ 2 h 60"/>
                <a:gd name="T56" fmla="*/ 60 w 120"/>
                <a:gd name="T57" fmla="*/ 0 h 60"/>
                <a:gd name="T58" fmla="*/ 60 w 120"/>
                <a:gd name="T59" fmla="*/ 0 h 60"/>
                <a:gd name="T60" fmla="*/ 72 w 120"/>
                <a:gd name="T61" fmla="*/ 2 h 60"/>
                <a:gd name="T62" fmla="*/ 82 w 120"/>
                <a:gd name="T63" fmla="*/ 6 h 60"/>
                <a:gd name="T64" fmla="*/ 92 w 120"/>
                <a:gd name="T65" fmla="*/ 10 h 60"/>
                <a:gd name="T66" fmla="*/ 102 w 120"/>
                <a:gd name="T67" fmla="*/ 18 h 60"/>
                <a:gd name="T68" fmla="*/ 108 w 120"/>
                <a:gd name="T69" fmla="*/ 26 h 60"/>
                <a:gd name="T70" fmla="*/ 114 w 120"/>
                <a:gd name="T71" fmla="*/ 36 h 60"/>
                <a:gd name="T72" fmla="*/ 118 w 120"/>
                <a:gd name="T73" fmla="*/ 48 h 60"/>
                <a:gd name="T74" fmla="*/ 120 w 120"/>
                <a:gd name="T75" fmla="*/ 60 h 60"/>
                <a:gd name="T76" fmla="*/ 108 w 120"/>
                <a:gd name="T77" fmla="*/ 60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0" h="60">
                  <a:moveTo>
                    <a:pt x="108" y="60"/>
                  </a:moveTo>
                  <a:lnTo>
                    <a:pt x="108" y="60"/>
                  </a:lnTo>
                  <a:lnTo>
                    <a:pt x="106" y="50"/>
                  </a:lnTo>
                  <a:lnTo>
                    <a:pt x="104" y="42"/>
                  </a:lnTo>
                  <a:lnTo>
                    <a:pt x="100" y="34"/>
                  </a:lnTo>
                  <a:lnTo>
                    <a:pt x="94" y="26"/>
                  </a:lnTo>
                  <a:lnTo>
                    <a:pt x="86" y="20"/>
                  </a:lnTo>
                  <a:lnTo>
                    <a:pt x="78" y="16"/>
                  </a:lnTo>
                  <a:lnTo>
                    <a:pt x="70" y="14"/>
                  </a:lnTo>
                  <a:lnTo>
                    <a:pt x="60" y="12"/>
                  </a:lnTo>
                  <a:lnTo>
                    <a:pt x="50" y="14"/>
                  </a:lnTo>
                  <a:lnTo>
                    <a:pt x="42" y="16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20" y="34"/>
                  </a:lnTo>
                  <a:lnTo>
                    <a:pt x="16" y="42"/>
                  </a:lnTo>
                  <a:lnTo>
                    <a:pt x="14" y="50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2" y="6"/>
                  </a:lnTo>
                  <a:lnTo>
                    <a:pt x="92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08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" name="Freeform 503"/>
            <p:cNvSpPr>
              <a:spLocks/>
            </p:cNvSpPr>
            <p:nvPr/>
          </p:nvSpPr>
          <p:spPr bwMode="auto">
            <a:xfrm>
              <a:off x="3990" y="2368"/>
              <a:ext cx="84" cy="42"/>
            </a:xfrm>
            <a:custGeom>
              <a:avLst/>
              <a:gdLst>
                <a:gd name="T0" fmla="*/ 70 w 84"/>
                <a:gd name="T1" fmla="*/ 42 h 42"/>
                <a:gd name="T2" fmla="*/ 70 w 84"/>
                <a:gd name="T3" fmla="*/ 42 h 42"/>
                <a:gd name="T4" fmla="*/ 68 w 84"/>
                <a:gd name="T5" fmla="*/ 30 h 42"/>
                <a:gd name="T6" fmla="*/ 62 w 84"/>
                <a:gd name="T7" fmla="*/ 22 h 42"/>
                <a:gd name="T8" fmla="*/ 52 w 84"/>
                <a:gd name="T9" fmla="*/ 16 h 42"/>
                <a:gd name="T10" fmla="*/ 42 w 84"/>
                <a:gd name="T11" fmla="*/ 14 h 42"/>
                <a:gd name="T12" fmla="*/ 42 w 84"/>
                <a:gd name="T13" fmla="*/ 14 h 42"/>
                <a:gd name="T14" fmla="*/ 30 w 84"/>
                <a:gd name="T15" fmla="*/ 16 h 42"/>
                <a:gd name="T16" fmla="*/ 22 w 84"/>
                <a:gd name="T17" fmla="*/ 22 h 42"/>
                <a:gd name="T18" fmla="*/ 16 w 84"/>
                <a:gd name="T19" fmla="*/ 30 h 42"/>
                <a:gd name="T20" fmla="*/ 14 w 84"/>
                <a:gd name="T21" fmla="*/ 42 h 42"/>
                <a:gd name="T22" fmla="*/ 0 w 84"/>
                <a:gd name="T23" fmla="*/ 42 h 42"/>
                <a:gd name="T24" fmla="*/ 0 w 84"/>
                <a:gd name="T25" fmla="*/ 42 h 42"/>
                <a:gd name="T26" fmla="*/ 0 w 84"/>
                <a:gd name="T27" fmla="*/ 34 h 42"/>
                <a:gd name="T28" fmla="*/ 4 w 84"/>
                <a:gd name="T29" fmla="*/ 26 h 42"/>
                <a:gd name="T30" fmla="*/ 8 w 84"/>
                <a:gd name="T31" fmla="*/ 18 h 42"/>
                <a:gd name="T32" fmla="*/ 12 w 84"/>
                <a:gd name="T33" fmla="*/ 12 h 42"/>
                <a:gd name="T34" fmla="*/ 18 w 84"/>
                <a:gd name="T35" fmla="*/ 8 h 42"/>
                <a:gd name="T36" fmla="*/ 26 w 84"/>
                <a:gd name="T37" fmla="*/ 4 h 42"/>
                <a:gd name="T38" fmla="*/ 34 w 84"/>
                <a:gd name="T39" fmla="*/ 2 h 42"/>
                <a:gd name="T40" fmla="*/ 42 w 84"/>
                <a:gd name="T41" fmla="*/ 0 h 42"/>
                <a:gd name="T42" fmla="*/ 42 w 84"/>
                <a:gd name="T43" fmla="*/ 0 h 42"/>
                <a:gd name="T44" fmla="*/ 50 w 84"/>
                <a:gd name="T45" fmla="*/ 2 h 42"/>
                <a:gd name="T46" fmla="*/ 58 w 84"/>
                <a:gd name="T47" fmla="*/ 4 h 42"/>
                <a:gd name="T48" fmla="*/ 66 w 84"/>
                <a:gd name="T49" fmla="*/ 8 h 42"/>
                <a:gd name="T50" fmla="*/ 72 w 84"/>
                <a:gd name="T51" fmla="*/ 12 h 42"/>
                <a:gd name="T52" fmla="*/ 76 w 84"/>
                <a:gd name="T53" fmla="*/ 18 h 42"/>
                <a:gd name="T54" fmla="*/ 80 w 84"/>
                <a:gd name="T55" fmla="*/ 26 h 42"/>
                <a:gd name="T56" fmla="*/ 82 w 84"/>
                <a:gd name="T57" fmla="*/ 34 h 42"/>
                <a:gd name="T58" fmla="*/ 84 w 84"/>
                <a:gd name="T59" fmla="*/ 42 h 42"/>
                <a:gd name="T60" fmla="*/ 70 w 84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4" h="42">
                  <a:moveTo>
                    <a:pt x="70" y="42"/>
                  </a:moveTo>
                  <a:lnTo>
                    <a:pt x="70" y="42"/>
                  </a:lnTo>
                  <a:lnTo>
                    <a:pt x="68" y="30"/>
                  </a:lnTo>
                  <a:lnTo>
                    <a:pt x="62" y="22"/>
                  </a:lnTo>
                  <a:lnTo>
                    <a:pt x="52" y="16"/>
                  </a:lnTo>
                  <a:lnTo>
                    <a:pt x="42" y="14"/>
                  </a:lnTo>
                  <a:lnTo>
                    <a:pt x="30" y="16"/>
                  </a:lnTo>
                  <a:lnTo>
                    <a:pt x="22" y="22"/>
                  </a:lnTo>
                  <a:lnTo>
                    <a:pt x="16" y="30"/>
                  </a:lnTo>
                  <a:lnTo>
                    <a:pt x="14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4" y="42"/>
                  </a:lnTo>
                  <a:lnTo>
                    <a:pt x="70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" name="Freeform 504"/>
            <p:cNvSpPr>
              <a:spLocks/>
            </p:cNvSpPr>
            <p:nvPr/>
          </p:nvSpPr>
          <p:spPr bwMode="auto">
            <a:xfrm>
              <a:off x="4008" y="2388"/>
              <a:ext cx="46" cy="22"/>
            </a:xfrm>
            <a:custGeom>
              <a:avLst/>
              <a:gdLst>
                <a:gd name="T0" fmla="*/ 0 w 46"/>
                <a:gd name="T1" fmla="*/ 22 h 22"/>
                <a:gd name="T2" fmla="*/ 0 w 46"/>
                <a:gd name="T3" fmla="*/ 22 h 22"/>
                <a:gd name="T4" fmla="*/ 2 w 46"/>
                <a:gd name="T5" fmla="*/ 14 h 22"/>
                <a:gd name="T6" fmla="*/ 8 w 46"/>
                <a:gd name="T7" fmla="*/ 6 h 22"/>
                <a:gd name="T8" fmla="*/ 16 w 46"/>
                <a:gd name="T9" fmla="*/ 2 h 22"/>
                <a:gd name="T10" fmla="*/ 24 w 46"/>
                <a:gd name="T11" fmla="*/ 0 h 22"/>
                <a:gd name="T12" fmla="*/ 24 w 46"/>
                <a:gd name="T13" fmla="*/ 0 h 22"/>
                <a:gd name="T14" fmla="*/ 32 w 46"/>
                <a:gd name="T15" fmla="*/ 2 h 22"/>
                <a:gd name="T16" fmla="*/ 40 w 46"/>
                <a:gd name="T17" fmla="*/ 6 h 22"/>
                <a:gd name="T18" fmla="*/ 44 w 46"/>
                <a:gd name="T19" fmla="*/ 14 h 22"/>
                <a:gd name="T20" fmla="*/ 46 w 46"/>
                <a:gd name="T21" fmla="*/ 22 h 22"/>
                <a:gd name="T22" fmla="*/ 0 w 46"/>
                <a:gd name="T23" fmla="*/ 22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22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" name="Freeform 505"/>
            <p:cNvSpPr>
              <a:spLocks/>
            </p:cNvSpPr>
            <p:nvPr/>
          </p:nvSpPr>
          <p:spPr bwMode="auto">
            <a:xfrm>
              <a:off x="3886" y="2266"/>
              <a:ext cx="292" cy="150"/>
            </a:xfrm>
            <a:custGeom>
              <a:avLst/>
              <a:gdLst>
                <a:gd name="T0" fmla="*/ 146 w 292"/>
                <a:gd name="T1" fmla="*/ 0 h 150"/>
                <a:gd name="T2" fmla="*/ 146 w 292"/>
                <a:gd name="T3" fmla="*/ 0 h 150"/>
                <a:gd name="T4" fmla="*/ 130 w 292"/>
                <a:gd name="T5" fmla="*/ 0 h 150"/>
                <a:gd name="T6" fmla="*/ 116 w 292"/>
                <a:gd name="T7" fmla="*/ 4 h 150"/>
                <a:gd name="T8" fmla="*/ 102 w 292"/>
                <a:gd name="T9" fmla="*/ 6 h 150"/>
                <a:gd name="T10" fmla="*/ 88 w 292"/>
                <a:gd name="T11" fmla="*/ 12 h 150"/>
                <a:gd name="T12" fmla="*/ 74 w 292"/>
                <a:gd name="T13" fmla="*/ 16 h 150"/>
                <a:gd name="T14" fmla="*/ 62 w 292"/>
                <a:gd name="T15" fmla="*/ 24 h 150"/>
                <a:gd name="T16" fmla="*/ 52 w 292"/>
                <a:gd name="T17" fmla="*/ 32 h 150"/>
                <a:gd name="T18" fmla="*/ 42 w 292"/>
                <a:gd name="T19" fmla="*/ 42 h 150"/>
                <a:gd name="T20" fmla="*/ 32 w 292"/>
                <a:gd name="T21" fmla="*/ 52 h 150"/>
                <a:gd name="T22" fmla="*/ 24 w 292"/>
                <a:gd name="T23" fmla="*/ 62 h 150"/>
                <a:gd name="T24" fmla="*/ 18 w 292"/>
                <a:gd name="T25" fmla="*/ 74 h 150"/>
                <a:gd name="T26" fmla="*/ 12 w 292"/>
                <a:gd name="T27" fmla="*/ 88 h 150"/>
                <a:gd name="T28" fmla="*/ 6 w 292"/>
                <a:gd name="T29" fmla="*/ 100 h 150"/>
                <a:gd name="T30" fmla="*/ 4 w 292"/>
                <a:gd name="T31" fmla="*/ 114 h 150"/>
                <a:gd name="T32" fmla="*/ 2 w 292"/>
                <a:gd name="T33" fmla="*/ 130 h 150"/>
                <a:gd name="T34" fmla="*/ 0 w 292"/>
                <a:gd name="T35" fmla="*/ 146 h 150"/>
                <a:gd name="T36" fmla="*/ 0 w 292"/>
                <a:gd name="T37" fmla="*/ 146 h 150"/>
                <a:gd name="T38" fmla="*/ 0 w 292"/>
                <a:gd name="T39" fmla="*/ 146 h 150"/>
                <a:gd name="T40" fmla="*/ 0 w 292"/>
                <a:gd name="T41" fmla="*/ 150 h 150"/>
                <a:gd name="T42" fmla="*/ 292 w 292"/>
                <a:gd name="T43" fmla="*/ 150 h 150"/>
                <a:gd name="T44" fmla="*/ 292 w 292"/>
                <a:gd name="T45" fmla="*/ 146 h 150"/>
                <a:gd name="T46" fmla="*/ 292 w 292"/>
                <a:gd name="T47" fmla="*/ 146 h 150"/>
                <a:gd name="T48" fmla="*/ 290 w 292"/>
                <a:gd name="T49" fmla="*/ 130 h 150"/>
                <a:gd name="T50" fmla="*/ 288 w 292"/>
                <a:gd name="T51" fmla="*/ 114 h 150"/>
                <a:gd name="T52" fmla="*/ 284 w 292"/>
                <a:gd name="T53" fmla="*/ 100 h 150"/>
                <a:gd name="T54" fmla="*/ 280 w 292"/>
                <a:gd name="T55" fmla="*/ 88 h 150"/>
                <a:gd name="T56" fmla="*/ 274 w 292"/>
                <a:gd name="T57" fmla="*/ 74 h 150"/>
                <a:gd name="T58" fmla="*/ 268 w 292"/>
                <a:gd name="T59" fmla="*/ 62 h 150"/>
                <a:gd name="T60" fmla="*/ 260 w 292"/>
                <a:gd name="T61" fmla="*/ 52 h 150"/>
                <a:gd name="T62" fmla="*/ 250 w 292"/>
                <a:gd name="T63" fmla="*/ 42 h 150"/>
                <a:gd name="T64" fmla="*/ 240 w 292"/>
                <a:gd name="T65" fmla="*/ 32 h 150"/>
                <a:gd name="T66" fmla="*/ 228 w 292"/>
                <a:gd name="T67" fmla="*/ 24 h 150"/>
                <a:gd name="T68" fmla="*/ 216 w 292"/>
                <a:gd name="T69" fmla="*/ 16 h 150"/>
                <a:gd name="T70" fmla="*/ 204 w 292"/>
                <a:gd name="T71" fmla="*/ 12 h 150"/>
                <a:gd name="T72" fmla="*/ 190 w 292"/>
                <a:gd name="T73" fmla="*/ 6 h 150"/>
                <a:gd name="T74" fmla="*/ 176 w 292"/>
                <a:gd name="T75" fmla="*/ 4 h 150"/>
                <a:gd name="T76" fmla="*/ 162 w 292"/>
                <a:gd name="T77" fmla="*/ 0 h 150"/>
                <a:gd name="T78" fmla="*/ 146 w 292"/>
                <a:gd name="T79" fmla="*/ 0 h 150"/>
                <a:gd name="T80" fmla="*/ 146 w 292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92" h="150">
                  <a:moveTo>
                    <a:pt x="146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6" y="4"/>
                  </a:lnTo>
                  <a:lnTo>
                    <a:pt x="102" y="6"/>
                  </a:lnTo>
                  <a:lnTo>
                    <a:pt x="88" y="12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8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92" y="150"/>
                  </a:lnTo>
                  <a:lnTo>
                    <a:pt x="292" y="146"/>
                  </a:lnTo>
                  <a:lnTo>
                    <a:pt x="290" y="130"/>
                  </a:lnTo>
                  <a:lnTo>
                    <a:pt x="288" y="114"/>
                  </a:lnTo>
                  <a:lnTo>
                    <a:pt x="284" y="100"/>
                  </a:lnTo>
                  <a:lnTo>
                    <a:pt x="280" y="88"/>
                  </a:lnTo>
                  <a:lnTo>
                    <a:pt x="274" y="74"/>
                  </a:lnTo>
                  <a:lnTo>
                    <a:pt x="268" y="62"/>
                  </a:lnTo>
                  <a:lnTo>
                    <a:pt x="260" y="52"/>
                  </a:lnTo>
                  <a:lnTo>
                    <a:pt x="250" y="42"/>
                  </a:lnTo>
                  <a:lnTo>
                    <a:pt x="240" y="32"/>
                  </a:lnTo>
                  <a:lnTo>
                    <a:pt x="228" y="24"/>
                  </a:lnTo>
                  <a:lnTo>
                    <a:pt x="216" y="16"/>
                  </a:lnTo>
                  <a:lnTo>
                    <a:pt x="204" y="12"/>
                  </a:lnTo>
                  <a:lnTo>
                    <a:pt x="190" y="6"/>
                  </a:lnTo>
                  <a:lnTo>
                    <a:pt x="176" y="4"/>
                  </a:lnTo>
                  <a:lnTo>
                    <a:pt x="162" y="0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" name="Freeform 506"/>
            <p:cNvSpPr>
              <a:spLocks/>
            </p:cNvSpPr>
            <p:nvPr/>
          </p:nvSpPr>
          <p:spPr bwMode="auto">
            <a:xfrm>
              <a:off x="4188" y="2572"/>
              <a:ext cx="50" cy="212"/>
            </a:xfrm>
            <a:custGeom>
              <a:avLst/>
              <a:gdLst>
                <a:gd name="T0" fmla="*/ 2 w 50"/>
                <a:gd name="T1" fmla="*/ 24 h 212"/>
                <a:gd name="T2" fmla="*/ 0 w 50"/>
                <a:gd name="T3" fmla="*/ 210 h 212"/>
                <a:gd name="T4" fmla="*/ 30 w 50"/>
                <a:gd name="T5" fmla="*/ 212 h 212"/>
                <a:gd name="T6" fmla="*/ 50 w 50"/>
                <a:gd name="T7" fmla="*/ 208 h 212"/>
                <a:gd name="T8" fmla="*/ 50 w 50"/>
                <a:gd name="T9" fmla="*/ 202 h 212"/>
                <a:gd name="T10" fmla="*/ 50 w 50"/>
                <a:gd name="T11" fmla="*/ 202 h 212"/>
                <a:gd name="T12" fmla="*/ 50 w 50"/>
                <a:gd name="T13" fmla="*/ 36 h 212"/>
                <a:gd name="T14" fmla="*/ 50 w 50"/>
                <a:gd name="T15" fmla="*/ 36 h 212"/>
                <a:gd name="T16" fmla="*/ 50 w 50"/>
                <a:gd name="T17" fmla="*/ 30 h 212"/>
                <a:gd name="T18" fmla="*/ 44 w 50"/>
                <a:gd name="T19" fmla="*/ 28 h 212"/>
                <a:gd name="T20" fmla="*/ 36 w 50"/>
                <a:gd name="T21" fmla="*/ 16 h 212"/>
                <a:gd name="T22" fmla="*/ 36 w 50"/>
                <a:gd name="T23" fmla="*/ 14 h 212"/>
                <a:gd name="T24" fmla="*/ 34 w 50"/>
                <a:gd name="T25" fmla="*/ 14 h 212"/>
                <a:gd name="T26" fmla="*/ 38 w 50"/>
                <a:gd name="T27" fmla="*/ 14 h 212"/>
                <a:gd name="T28" fmla="*/ 32 w 50"/>
                <a:gd name="T29" fmla="*/ 6 h 212"/>
                <a:gd name="T30" fmla="*/ 32 w 50"/>
                <a:gd name="T31" fmla="*/ 6 h 212"/>
                <a:gd name="T32" fmla="*/ 32 w 50"/>
                <a:gd name="T33" fmla="*/ 6 h 212"/>
                <a:gd name="T34" fmla="*/ 32 w 50"/>
                <a:gd name="T35" fmla="*/ 6 h 212"/>
                <a:gd name="T36" fmla="*/ 30 w 50"/>
                <a:gd name="T37" fmla="*/ 2 h 212"/>
                <a:gd name="T38" fmla="*/ 26 w 50"/>
                <a:gd name="T39" fmla="*/ 0 h 212"/>
                <a:gd name="T40" fmla="*/ 24 w 50"/>
                <a:gd name="T41" fmla="*/ 0 h 212"/>
                <a:gd name="T42" fmla="*/ 20 w 50"/>
                <a:gd name="T43" fmla="*/ 4 h 212"/>
                <a:gd name="T44" fmla="*/ 22 w 50"/>
                <a:gd name="T45" fmla="*/ 4 h 212"/>
                <a:gd name="T46" fmla="*/ 22 w 50"/>
                <a:gd name="T47" fmla="*/ 4 h 212"/>
                <a:gd name="T48" fmla="*/ 22 w 50"/>
                <a:gd name="T49" fmla="*/ 6 h 212"/>
                <a:gd name="T50" fmla="*/ 20 w 50"/>
                <a:gd name="T51" fmla="*/ 6 h 212"/>
                <a:gd name="T52" fmla="*/ 16 w 50"/>
                <a:gd name="T53" fmla="*/ 14 h 212"/>
                <a:gd name="T54" fmla="*/ 18 w 50"/>
                <a:gd name="T55" fmla="*/ 12 h 212"/>
                <a:gd name="T56" fmla="*/ 18 w 50"/>
                <a:gd name="T57" fmla="*/ 12 h 212"/>
                <a:gd name="T58" fmla="*/ 18 w 50"/>
                <a:gd name="T59" fmla="*/ 14 h 212"/>
                <a:gd name="T60" fmla="*/ 16 w 50"/>
                <a:gd name="T61" fmla="*/ 14 h 212"/>
                <a:gd name="T62" fmla="*/ 10 w 50"/>
                <a:gd name="T63" fmla="*/ 22 h 212"/>
                <a:gd name="T64" fmla="*/ 6 w 50"/>
                <a:gd name="T65" fmla="*/ 24 h 212"/>
                <a:gd name="T66" fmla="*/ 2 w 50"/>
                <a:gd name="T67" fmla="*/ 24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" h="212">
                  <a:moveTo>
                    <a:pt x="2" y="24"/>
                  </a:moveTo>
                  <a:lnTo>
                    <a:pt x="0" y="210"/>
                  </a:lnTo>
                  <a:lnTo>
                    <a:pt x="30" y="212"/>
                  </a:lnTo>
                  <a:lnTo>
                    <a:pt x="50" y="208"/>
                  </a:lnTo>
                  <a:lnTo>
                    <a:pt x="50" y="202"/>
                  </a:lnTo>
                  <a:lnTo>
                    <a:pt x="50" y="36"/>
                  </a:lnTo>
                  <a:lnTo>
                    <a:pt x="50" y="30"/>
                  </a:lnTo>
                  <a:lnTo>
                    <a:pt x="44" y="2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2" y="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6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" name="Freeform 507"/>
            <p:cNvSpPr>
              <a:spLocks/>
            </p:cNvSpPr>
            <p:nvPr/>
          </p:nvSpPr>
          <p:spPr bwMode="auto">
            <a:xfrm>
              <a:off x="4188" y="2572"/>
              <a:ext cx="50" cy="212"/>
            </a:xfrm>
            <a:custGeom>
              <a:avLst/>
              <a:gdLst>
                <a:gd name="T0" fmla="*/ 2 w 50"/>
                <a:gd name="T1" fmla="*/ 24 h 212"/>
                <a:gd name="T2" fmla="*/ 0 w 50"/>
                <a:gd name="T3" fmla="*/ 210 h 212"/>
                <a:gd name="T4" fmla="*/ 30 w 50"/>
                <a:gd name="T5" fmla="*/ 212 h 212"/>
                <a:gd name="T6" fmla="*/ 50 w 50"/>
                <a:gd name="T7" fmla="*/ 208 h 212"/>
                <a:gd name="T8" fmla="*/ 50 w 50"/>
                <a:gd name="T9" fmla="*/ 202 h 212"/>
                <a:gd name="T10" fmla="*/ 50 w 50"/>
                <a:gd name="T11" fmla="*/ 202 h 212"/>
                <a:gd name="T12" fmla="*/ 50 w 50"/>
                <a:gd name="T13" fmla="*/ 36 h 212"/>
                <a:gd name="T14" fmla="*/ 50 w 50"/>
                <a:gd name="T15" fmla="*/ 36 h 212"/>
                <a:gd name="T16" fmla="*/ 50 w 50"/>
                <a:gd name="T17" fmla="*/ 30 h 212"/>
                <a:gd name="T18" fmla="*/ 44 w 50"/>
                <a:gd name="T19" fmla="*/ 28 h 212"/>
                <a:gd name="T20" fmla="*/ 36 w 50"/>
                <a:gd name="T21" fmla="*/ 16 h 212"/>
                <a:gd name="T22" fmla="*/ 36 w 50"/>
                <a:gd name="T23" fmla="*/ 14 h 212"/>
                <a:gd name="T24" fmla="*/ 34 w 50"/>
                <a:gd name="T25" fmla="*/ 14 h 212"/>
                <a:gd name="T26" fmla="*/ 38 w 50"/>
                <a:gd name="T27" fmla="*/ 14 h 212"/>
                <a:gd name="T28" fmla="*/ 32 w 50"/>
                <a:gd name="T29" fmla="*/ 6 h 212"/>
                <a:gd name="T30" fmla="*/ 32 w 50"/>
                <a:gd name="T31" fmla="*/ 6 h 212"/>
                <a:gd name="T32" fmla="*/ 32 w 50"/>
                <a:gd name="T33" fmla="*/ 6 h 212"/>
                <a:gd name="T34" fmla="*/ 32 w 50"/>
                <a:gd name="T35" fmla="*/ 6 h 212"/>
                <a:gd name="T36" fmla="*/ 30 w 50"/>
                <a:gd name="T37" fmla="*/ 2 h 212"/>
                <a:gd name="T38" fmla="*/ 26 w 50"/>
                <a:gd name="T39" fmla="*/ 0 h 212"/>
                <a:gd name="T40" fmla="*/ 24 w 50"/>
                <a:gd name="T41" fmla="*/ 0 h 212"/>
                <a:gd name="T42" fmla="*/ 20 w 50"/>
                <a:gd name="T43" fmla="*/ 4 h 212"/>
                <a:gd name="T44" fmla="*/ 22 w 50"/>
                <a:gd name="T45" fmla="*/ 4 h 212"/>
                <a:gd name="T46" fmla="*/ 22 w 50"/>
                <a:gd name="T47" fmla="*/ 4 h 212"/>
                <a:gd name="T48" fmla="*/ 22 w 50"/>
                <a:gd name="T49" fmla="*/ 6 h 212"/>
                <a:gd name="T50" fmla="*/ 20 w 50"/>
                <a:gd name="T51" fmla="*/ 6 h 212"/>
                <a:gd name="T52" fmla="*/ 16 w 50"/>
                <a:gd name="T53" fmla="*/ 14 h 212"/>
                <a:gd name="T54" fmla="*/ 18 w 50"/>
                <a:gd name="T55" fmla="*/ 12 h 212"/>
                <a:gd name="T56" fmla="*/ 18 w 50"/>
                <a:gd name="T57" fmla="*/ 12 h 212"/>
                <a:gd name="T58" fmla="*/ 18 w 50"/>
                <a:gd name="T59" fmla="*/ 14 h 212"/>
                <a:gd name="T60" fmla="*/ 16 w 50"/>
                <a:gd name="T61" fmla="*/ 14 h 212"/>
                <a:gd name="T62" fmla="*/ 10 w 50"/>
                <a:gd name="T63" fmla="*/ 22 h 212"/>
                <a:gd name="T64" fmla="*/ 6 w 50"/>
                <a:gd name="T65" fmla="*/ 24 h 212"/>
                <a:gd name="T66" fmla="*/ 2 w 50"/>
                <a:gd name="T67" fmla="*/ 24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" h="212">
                  <a:moveTo>
                    <a:pt x="2" y="24"/>
                  </a:moveTo>
                  <a:lnTo>
                    <a:pt x="0" y="210"/>
                  </a:lnTo>
                  <a:lnTo>
                    <a:pt x="30" y="212"/>
                  </a:lnTo>
                  <a:lnTo>
                    <a:pt x="50" y="208"/>
                  </a:lnTo>
                  <a:lnTo>
                    <a:pt x="50" y="202"/>
                  </a:lnTo>
                  <a:lnTo>
                    <a:pt x="50" y="36"/>
                  </a:lnTo>
                  <a:lnTo>
                    <a:pt x="50" y="30"/>
                  </a:lnTo>
                  <a:lnTo>
                    <a:pt x="44" y="2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2" y="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6" y="24"/>
                  </a:lnTo>
                  <a:lnTo>
                    <a:pt x="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" name="Freeform 508"/>
            <p:cNvSpPr>
              <a:spLocks/>
            </p:cNvSpPr>
            <p:nvPr/>
          </p:nvSpPr>
          <p:spPr bwMode="auto">
            <a:xfrm>
              <a:off x="4222" y="2602"/>
              <a:ext cx="10" cy="174"/>
            </a:xfrm>
            <a:custGeom>
              <a:avLst/>
              <a:gdLst>
                <a:gd name="T0" fmla="*/ 0 w 10"/>
                <a:gd name="T1" fmla="*/ 0 h 174"/>
                <a:gd name="T2" fmla="*/ 10 w 10"/>
                <a:gd name="T3" fmla="*/ 4 h 174"/>
                <a:gd name="T4" fmla="*/ 10 w 10"/>
                <a:gd name="T5" fmla="*/ 172 h 174"/>
                <a:gd name="T6" fmla="*/ 0 w 10"/>
                <a:gd name="T7" fmla="*/ 174 h 174"/>
                <a:gd name="T8" fmla="*/ 0 w 10"/>
                <a:gd name="T9" fmla="*/ 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4">
                  <a:moveTo>
                    <a:pt x="0" y="0"/>
                  </a:moveTo>
                  <a:lnTo>
                    <a:pt x="10" y="4"/>
                  </a:lnTo>
                  <a:lnTo>
                    <a:pt x="10" y="172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" name="Freeform 509"/>
            <p:cNvSpPr>
              <a:spLocks/>
            </p:cNvSpPr>
            <p:nvPr/>
          </p:nvSpPr>
          <p:spPr bwMode="auto">
            <a:xfrm>
              <a:off x="4222" y="2602"/>
              <a:ext cx="10" cy="174"/>
            </a:xfrm>
            <a:custGeom>
              <a:avLst/>
              <a:gdLst>
                <a:gd name="T0" fmla="*/ 0 w 10"/>
                <a:gd name="T1" fmla="*/ 0 h 174"/>
                <a:gd name="T2" fmla="*/ 10 w 10"/>
                <a:gd name="T3" fmla="*/ 4 h 174"/>
                <a:gd name="T4" fmla="*/ 10 w 10"/>
                <a:gd name="T5" fmla="*/ 172 h 174"/>
                <a:gd name="T6" fmla="*/ 0 w 10"/>
                <a:gd name="T7" fmla="*/ 174 h 174"/>
                <a:gd name="T8" fmla="*/ 0 w 10"/>
                <a:gd name="T9" fmla="*/ 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4">
                  <a:moveTo>
                    <a:pt x="0" y="0"/>
                  </a:moveTo>
                  <a:lnTo>
                    <a:pt x="10" y="4"/>
                  </a:lnTo>
                  <a:lnTo>
                    <a:pt x="10" y="172"/>
                  </a:lnTo>
                  <a:lnTo>
                    <a:pt x="0" y="1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7" name="Freeform 510"/>
            <p:cNvSpPr>
              <a:spLocks/>
            </p:cNvSpPr>
            <p:nvPr/>
          </p:nvSpPr>
          <p:spPr bwMode="auto">
            <a:xfrm>
              <a:off x="4194" y="2598"/>
              <a:ext cx="20" cy="180"/>
            </a:xfrm>
            <a:custGeom>
              <a:avLst/>
              <a:gdLst>
                <a:gd name="T0" fmla="*/ 0 w 20"/>
                <a:gd name="T1" fmla="*/ 2 h 180"/>
                <a:gd name="T2" fmla="*/ 0 w 20"/>
                <a:gd name="T3" fmla="*/ 2 h 180"/>
                <a:gd name="T4" fmla="*/ 20 w 20"/>
                <a:gd name="T5" fmla="*/ 0 h 180"/>
                <a:gd name="T6" fmla="*/ 20 w 20"/>
                <a:gd name="T7" fmla="*/ 180 h 180"/>
                <a:gd name="T8" fmla="*/ 0 w 20"/>
                <a:gd name="T9" fmla="*/ 178 h 180"/>
                <a:gd name="T10" fmla="*/ 0 w 20"/>
                <a:gd name="T11" fmla="*/ 2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0">
                  <a:moveTo>
                    <a:pt x="0" y="2"/>
                  </a:moveTo>
                  <a:lnTo>
                    <a:pt x="0" y="2"/>
                  </a:lnTo>
                  <a:lnTo>
                    <a:pt x="20" y="0"/>
                  </a:lnTo>
                  <a:lnTo>
                    <a:pt x="20" y="180"/>
                  </a:lnTo>
                  <a:lnTo>
                    <a:pt x="0" y="17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" name="Freeform 511"/>
            <p:cNvSpPr>
              <a:spLocks/>
            </p:cNvSpPr>
            <p:nvPr/>
          </p:nvSpPr>
          <p:spPr bwMode="auto">
            <a:xfrm>
              <a:off x="4194" y="2598"/>
              <a:ext cx="20" cy="180"/>
            </a:xfrm>
            <a:custGeom>
              <a:avLst/>
              <a:gdLst>
                <a:gd name="T0" fmla="*/ 0 w 20"/>
                <a:gd name="T1" fmla="*/ 2 h 180"/>
                <a:gd name="T2" fmla="*/ 0 w 20"/>
                <a:gd name="T3" fmla="*/ 2 h 180"/>
                <a:gd name="T4" fmla="*/ 20 w 20"/>
                <a:gd name="T5" fmla="*/ 0 h 180"/>
                <a:gd name="T6" fmla="*/ 20 w 20"/>
                <a:gd name="T7" fmla="*/ 180 h 180"/>
                <a:gd name="T8" fmla="*/ 0 w 20"/>
                <a:gd name="T9" fmla="*/ 178 h 180"/>
                <a:gd name="T10" fmla="*/ 0 w 20"/>
                <a:gd name="T11" fmla="*/ 2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0">
                  <a:moveTo>
                    <a:pt x="0" y="2"/>
                  </a:moveTo>
                  <a:lnTo>
                    <a:pt x="0" y="2"/>
                  </a:lnTo>
                  <a:lnTo>
                    <a:pt x="20" y="0"/>
                  </a:lnTo>
                  <a:lnTo>
                    <a:pt x="20" y="180"/>
                  </a:lnTo>
                  <a:lnTo>
                    <a:pt x="0" y="178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" name="Freeform 512"/>
            <p:cNvSpPr>
              <a:spLocks/>
            </p:cNvSpPr>
            <p:nvPr/>
          </p:nvSpPr>
          <p:spPr bwMode="auto">
            <a:xfrm>
              <a:off x="4150" y="2554"/>
              <a:ext cx="54" cy="234"/>
            </a:xfrm>
            <a:custGeom>
              <a:avLst/>
              <a:gdLst>
                <a:gd name="T0" fmla="*/ 0 w 54"/>
                <a:gd name="T1" fmla="*/ 26 h 234"/>
                <a:gd name="T2" fmla="*/ 0 w 54"/>
                <a:gd name="T3" fmla="*/ 232 h 234"/>
                <a:gd name="T4" fmla="*/ 32 w 54"/>
                <a:gd name="T5" fmla="*/ 234 h 234"/>
                <a:gd name="T6" fmla="*/ 54 w 54"/>
                <a:gd name="T7" fmla="*/ 230 h 234"/>
                <a:gd name="T8" fmla="*/ 54 w 54"/>
                <a:gd name="T9" fmla="*/ 224 h 234"/>
                <a:gd name="T10" fmla="*/ 54 w 54"/>
                <a:gd name="T11" fmla="*/ 224 h 234"/>
                <a:gd name="T12" fmla="*/ 54 w 54"/>
                <a:gd name="T13" fmla="*/ 40 h 234"/>
                <a:gd name="T14" fmla="*/ 54 w 54"/>
                <a:gd name="T15" fmla="*/ 42 h 234"/>
                <a:gd name="T16" fmla="*/ 54 w 54"/>
                <a:gd name="T17" fmla="*/ 34 h 234"/>
                <a:gd name="T18" fmla="*/ 48 w 54"/>
                <a:gd name="T19" fmla="*/ 32 h 234"/>
                <a:gd name="T20" fmla="*/ 40 w 54"/>
                <a:gd name="T21" fmla="*/ 16 h 234"/>
                <a:gd name="T22" fmla="*/ 38 w 54"/>
                <a:gd name="T23" fmla="*/ 16 h 234"/>
                <a:gd name="T24" fmla="*/ 38 w 54"/>
                <a:gd name="T25" fmla="*/ 16 h 234"/>
                <a:gd name="T26" fmla="*/ 40 w 54"/>
                <a:gd name="T27" fmla="*/ 16 h 234"/>
                <a:gd name="T28" fmla="*/ 36 w 54"/>
                <a:gd name="T29" fmla="*/ 8 h 234"/>
                <a:gd name="T30" fmla="*/ 34 w 54"/>
                <a:gd name="T31" fmla="*/ 8 h 234"/>
                <a:gd name="T32" fmla="*/ 34 w 54"/>
                <a:gd name="T33" fmla="*/ 6 h 234"/>
                <a:gd name="T34" fmla="*/ 34 w 54"/>
                <a:gd name="T35" fmla="*/ 6 h 234"/>
                <a:gd name="T36" fmla="*/ 32 w 54"/>
                <a:gd name="T37" fmla="*/ 2 h 234"/>
                <a:gd name="T38" fmla="*/ 28 w 54"/>
                <a:gd name="T39" fmla="*/ 0 h 234"/>
                <a:gd name="T40" fmla="*/ 26 w 54"/>
                <a:gd name="T41" fmla="*/ 2 h 234"/>
                <a:gd name="T42" fmla="*/ 22 w 54"/>
                <a:gd name="T43" fmla="*/ 6 h 234"/>
                <a:gd name="T44" fmla="*/ 22 w 54"/>
                <a:gd name="T45" fmla="*/ 6 h 234"/>
                <a:gd name="T46" fmla="*/ 22 w 54"/>
                <a:gd name="T47" fmla="*/ 6 h 234"/>
                <a:gd name="T48" fmla="*/ 22 w 54"/>
                <a:gd name="T49" fmla="*/ 6 h 234"/>
                <a:gd name="T50" fmla="*/ 20 w 54"/>
                <a:gd name="T51" fmla="*/ 6 h 234"/>
                <a:gd name="T52" fmla="*/ 16 w 54"/>
                <a:gd name="T53" fmla="*/ 14 h 234"/>
                <a:gd name="T54" fmla="*/ 18 w 54"/>
                <a:gd name="T55" fmla="*/ 14 h 234"/>
                <a:gd name="T56" fmla="*/ 18 w 54"/>
                <a:gd name="T57" fmla="*/ 14 h 234"/>
                <a:gd name="T58" fmla="*/ 18 w 54"/>
                <a:gd name="T59" fmla="*/ 16 h 234"/>
                <a:gd name="T60" fmla="*/ 16 w 54"/>
                <a:gd name="T61" fmla="*/ 16 h 234"/>
                <a:gd name="T62" fmla="*/ 10 w 54"/>
                <a:gd name="T63" fmla="*/ 24 h 234"/>
                <a:gd name="T64" fmla="*/ 4 w 54"/>
                <a:gd name="T65" fmla="*/ 26 h 234"/>
                <a:gd name="T66" fmla="*/ 0 w 54"/>
                <a:gd name="T67" fmla="*/ 26 h 2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234">
                  <a:moveTo>
                    <a:pt x="0" y="26"/>
                  </a:moveTo>
                  <a:lnTo>
                    <a:pt x="0" y="232"/>
                  </a:lnTo>
                  <a:lnTo>
                    <a:pt x="32" y="234"/>
                  </a:lnTo>
                  <a:lnTo>
                    <a:pt x="54" y="230"/>
                  </a:lnTo>
                  <a:lnTo>
                    <a:pt x="54" y="224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34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" name="Freeform 513"/>
            <p:cNvSpPr>
              <a:spLocks/>
            </p:cNvSpPr>
            <p:nvPr/>
          </p:nvSpPr>
          <p:spPr bwMode="auto">
            <a:xfrm>
              <a:off x="4150" y="2554"/>
              <a:ext cx="54" cy="234"/>
            </a:xfrm>
            <a:custGeom>
              <a:avLst/>
              <a:gdLst>
                <a:gd name="T0" fmla="*/ 0 w 54"/>
                <a:gd name="T1" fmla="*/ 26 h 234"/>
                <a:gd name="T2" fmla="*/ 0 w 54"/>
                <a:gd name="T3" fmla="*/ 232 h 234"/>
                <a:gd name="T4" fmla="*/ 32 w 54"/>
                <a:gd name="T5" fmla="*/ 234 h 234"/>
                <a:gd name="T6" fmla="*/ 54 w 54"/>
                <a:gd name="T7" fmla="*/ 230 h 234"/>
                <a:gd name="T8" fmla="*/ 54 w 54"/>
                <a:gd name="T9" fmla="*/ 224 h 234"/>
                <a:gd name="T10" fmla="*/ 54 w 54"/>
                <a:gd name="T11" fmla="*/ 224 h 234"/>
                <a:gd name="T12" fmla="*/ 54 w 54"/>
                <a:gd name="T13" fmla="*/ 40 h 234"/>
                <a:gd name="T14" fmla="*/ 54 w 54"/>
                <a:gd name="T15" fmla="*/ 42 h 234"/>
                <a:gd name="T16" fmla="*/ 54 w 54"/>
                <a:gd name="T17" fmla="*/ 34 h 234"/>
                <a:gd name="T18" fmla="*/ 48 w 54"/>
                <a:gd name="T19" fmla="*/ 32 h 234"/>
                <a:gd name="T20" fmla="*/ 40 w 54"/>
                <a:gd name="T21" fmla="*/ 16 h 234"/>
                <a:gd name="T22" fmla="*/ 38 w 54"/>
                <a:gd name="T23" fmla="*/ 16 h 234"/>
                <a:gd name="T24" fmla="*/ 38 w 54"/>
                <a:gd name="T25" fmla="*/ 16 h 234"/>
                <a:gd name="T26" fmla="*/ 40 w 54"/>
                <a:gd name="T27" fmla="*/ 16 h 234"/>
                <a:gd name="T28" fmla="*/ 36 w 54"/>
                <a:gd name="T29" fmla="*/ 8 h 234"/>
                <a:gd name="T30" fmla="*/ 34 w 54"/>
                <a:gd name="T31" fmla="*/ 8 h 234"/>
                <a:gd name="T32" fmla="*/ 34 w 54"/>
                <a:gd name="T33" fmla="*/ 6 h 234"/>
                <a:gd name="T34" fmla="*/ 34 w 54"/>
                <a:gd name="T35" fmla="*/ 6 h 234"/>
                <a:gd name="T36" fmla="*/ 32 w 54"/>
                <a:gd name="T37" fmla="*/ 2 h 234"/>
                <a:gd name="T38" fmla="*/ 28 w 54"/>
                <a:gd name="T39" fmla="*/ 0 h 234"/>
                <a:gd name="T40" fmla="*/ 26 w 54"/>
                <a:gd name="T41" fmla="*/ 2 h 234"/>
                <a:gd name="T42" fmla="*/ 22 w 54"/>
                <a:gd name="T43" fmla="*/ 6 h 234"/>
                <a:gd name="T44" fmla="*/ 22 w 54"/>
                <a:gd name="T45" fmla="*/ 6 h 234"/>
                <a:gd name="T46" fmla="*/ 22 w 54"/>
                <a:gd name="T47" fmla="*/ 6 h 234"/>
                <a:gd name="T48" fmla="*/ 22 w 54"/>
                <a:gd name="T49" fmla="*/ 6 h 234"/>
                <a:gd name="T50" fmla="*/ 20 w 54"/>
                <a:gd name="T51" fmla="*/ 6 h 234"/>
                <a:gd name="T52" fmla="*/ 16 w 54"/>
                <a:gd name="T53" fmla="*/ 14 h 234"/>
                <a:gd name="T54" fmla="*/ 18 w 54"/>
                <a:gd name="T55" fmla="*/ 14 h 234"/>
                <a:gd name="T56" fmla="*/ 18 w 54"/>
                <a:gd name="T57" fmla="*/ 14 h 234"/>
                <a:gd name="T58" fmla="*/ 18 w 54"/>
                <a:gd name="T59" fmla="*/ 16 h 234"/>
                <a:gd name="T60" fmla="*/ 16 w 54"/>
                <a:gd name="T61" fmla="*/ 16 h 234"/>
                <a:gd name="T62" fmla="*/ 10 w 54"/>
                <a:gd name="T63" fmla="*/ 24 h 234"/>
                <a:gd name="T64" fmla="*/ 4 w 54"/>
                <a:gd name="T65" fmla="*/ 26 h 234"/>
                <a:gd name="T66" fmla="*/ 0 w 54"/>
                <a:gd name="T67" fmla="*/ 26 h 2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234">
                  <a:moveTo>
                    <a:pt x="0" y="26"/>
                  </a:moveTo>
                  <a:lnTo>
                    <a:pt x="0" y="232"/>
                  </a:lnTo>
                  <a:lnTo>
                    <a:pt x="32" y="234"/>
                  </a:lnTo>
                  <a:lnTo>
                    <a:pt x="54" y="230"/>
                  </a:lnTo>
                  <a:lnTo>
                    <a:pt x="54" y="224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34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" name="Freeform 514"/>
            <p:cNvSpPr>
              <a:spLocks/>
            </p:cNvSpPr>
            <p:nvPr/>
          </p:nvSpPr>
          <p:spPr bwMode="auto">
            <a:xfrm>
              <a:off x="4186" y="2586"/>
              <a:ext cx="12" cy="196"/>
            </a:xfrm>
            <a:custGeom>
              <a:avLst/>
              <a:gdLst>
                <a:gd name="T0" fmla="*/ 0 w 12"/>
                <a:gd name="T1" fmla="*/ 0 h 196"/>
                <a:gd name="T2" fmla="*/ 12 w 12"/>
                <a:gd name="T3" fmla="*/ 6 h 196"/>
                <a:gd name="T4" fmla="*/ 12 w 12"/>
                <a:gd name="T5" fmla="*/ 194 h 196"/>
                <a:gd name="T6" fmla="*/ 0 w 12"/>
                <a:gd name="T7" fmla="*/ 196 h 196"/>
                <a:gd name="T8" fmla="*/ 0 w 12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96">
                  <a:moveTo>
                    <a:pt x="0" y="0"/>
                  </a:moveTo>
                  <a:lnTo>
                    <a:pt x="12" y="6"/>
                  </a:lnTo>
                  <a:lnTo>
                    <a:pt x="12" y="194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" name="Freeform 515"/>
            <p:cNvSpPr>
              <a:spLocks/>
            </p:cNvSpPr>
            <p:nvPr/>
          </p:nvSpPr>
          <p:spPr bwMode="auto">
            <a:xfrm>
              <a:off x="4186" y="2586"/>
              <a:ext cx="12" cy="196"/>
            </a:xfrm>
            <a:custGeom>
              <a:avLst/>
              <a:gdLst>
                <a:gd name="T0" fmla="*/ 0 w 12"/>
                <a:gd name="T1" fmla="*/ 0 h 196"/>
                <a:gd name="T2" fmla="*/ 12 w 12"/>
                <a:gd name="T3" fmla="*/ 6 h 196"/>
                <a:gd name="T4" fmla="*/ 12 w 12"/>
                <a:gd name="T5" fmla="*/ 194 h 196"/>
                <a:gd name="T6" fmla="*/ 0 w 12"/>
                <a:gd name="T7" fmla="*/ 196 h 196"/>
                <a:gd name="T8" fmla="*/ 0 w 12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96">
                  <a:moveTo>
                    <a:pt x="0" y="0"/>
                  </a:moveTo>
                  <a:lnTo>
                    <a:pt x="12" y="6"/>
                  </a:lnTo>
                  <a:lnTo>
                    <a:pt x="12" y="194"/>
                  </a:lnTo>
                  <a:lnTo>
                    <a:pt x="0" y="19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" name="Freeform 516"/>
            <p:cNvSpPr>
              <a:spLocks/>
            </p:cNvSpPr>
            <p:nvPr/>
          </p:nvSpPr>
          <p:spPr bwMode="auto">
            <a:xfrm>
              <a:off x="4156" y="2584"/>
              <a:ext cx="22" cy="198"/>
            </a:xfrm>
            <a:custGeom>
              <a:avLst/>
              <a:gdLst>
                <a:gd name="T0" fmla="*/ 0 w 22"/>
                <a:gd name="T1" fmla="*/ 2 h 198"/>
                <a:gd name="T2" fmla="*/ 0 w 22"/>
                <a:gd name="T3" fmla="*/ 2 h 198"/>
                <a:gd name="T4" fmla="*/ 22 w 22"/>
                <a:gd name="T5" fmla="*/ 0 h 198"/>
                <a:gd name="T6" fmla="*/ 22 w 22"/>
                <a:gd name="T7" fmla="*/ 198 h 198"/>
                <a:gd name="T8" fmla="*/ 0 w 22"/>
                <a:gd name="T9" fmla="*/ 196 h 198"/>
                <a:gd name="T10" fmla="*/ 0 w 22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98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22" y="198"/>
                  </a:lnTo>
                  <a:lnTo>
                    <a:pt x="0" y="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" name="Freeform 517"/>
            <p:cNvSpPr>
              <a:spLocks/>
            </p:cNvSpPr>
            <p:nvPr/>
          </p:nvSpPr>
          <p:spPr bwMode="auto">
            <a:xfrm>
              <a:off x="4156" y="2584"/>
              <a:ext cx="22" cy="198"/>
            </a:xfrm>
            <a:custGeom>
              <a:avLst/>
              <a:gdLst>
                <a:gd name="T0" fmla="*/ 0 w 22"/>
                <a:gd name="T1" fmla="*/ 2 h 198"/>
                <a:gd name="T2" fmla="*/ 0 w 22"/>
                <a:gd name="T3" fmla="*/ 2 h 198"/>
                <a:gd name="T4" fmla="*/ 22 w 22"/>
                <a:gd name="T5" fmla="*/ 0 h 198"/>
                <a:gd name="T6" fmla="*/ 22 w 22"/>
                <a:gd name="T7" fmla="*/ 198 h 198"/>
                <a:gd name="T8" fmla="*/ 0 w 22"/>
                <a:gd name="T9" fmla="*/ 196 h 198"/>
                <a:gd name="T10" fmla="*/ 0 w 22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98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22" y="198"/>
                  </a:lnTo>
                  <a:lnTo>
                    <a:pt x="0" y="196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" name="Freeform 518"/>
            <p:cNvSpPr>
              <a:spLocks/>
            </p:cNvSpPr>
            <p:nvPr/>
          </p:nvSpPr>
          <p:spPr bwMode="auto">
            <a:xfrm>
              <a:off x="3910" y="2530"/>
              <a:ext cx="258" cy="266"/>
            </a:xfrm>
            <a:custGeom>
              <a:avLst/>
              <a:gdLst>
                <a:gd name="T0" fmla="*/ 0 w 258"/>
                <a:gd name="T1" fmla="*/ 44 h 266"/>
                <a:gd name="T2" fmla="*/ 14 w 258"/>
                <a:gd name="T3" fmla="*/ 38 h 266"/>
                <a:gd name="T4" fmla="*/ 14 w 258"/>
                <a:gd name="T5" fmla="*/ 38 h 266"/>
                <a:gd name="T6" fmla="*/ 12 w 258"/>
                <a:gd name="T7" fmla="*/ 36 h 266"/>
                <a:gd name="T8" fmla="*/ 20 w 258"/>
                <a:gd name="T9" fmla="*/ 28 h 266"/>
                <a:gd name="T10" fmla="*/ 20 w 258"/>
                <a:gd name="T11" fmla="*/ 28 h 266"/>
                <a:gd name="T12" fmla="*/ 24 w 258"/>
                <a:gd name="T13" fmla="*/ 24 h 266"/>
                <a:gd name="T14" fmla="*/ 30 w 258"/>
                <a:gd name="T15" fmla="*/ 24 h 266"/>
                <a:gd name="T16" fmla="*/ 32 w 258"/>
                <a:gd name="T17" fmla="*/ 28 h 266"/>
                <a:gd name="T18" fmla="*/ 34 w 258"/>
                <a:gd name="T19" fmla="*/ 30 h 266"/>
                <a:gd name="T20" fmla="*/ 36 w 258"/>
                <a:gd name="T21" fmla="*/ 38 h 266"/>
                <a:gd name="T22" fmla="*/ 38 w 258"/>
                <a:gd name="T23" fmla="*/ 38 h 266"/>
                <a:gd name="T24" fmla="*/ 42 w 258"/>
                <a:gd name="T25" fmla="*/ 44 h 266"/>
                <a:gd name="T26" fmla="*/ 118 w 258"/>
                <a:gd name="T27" fmla="*/ 2 h 266"/>
                <a:gd name="T28" fmla="*/ 202 w 258"/>
                <a:gd name="T29" fmla="*/ 26 h 266"/>
                <a:gd name="T30" fmla="*/ 210 w 258"/>
                <a:gd name="T31" fmla="*/ 16 h 266"/>
                <a:gd name="T32" fmla="*/ 212 w 258"/>
                <a:gd name="T33" fmla="*/ 16 h 266"/>
                <a:gd name="T34" fmla="*/ 214 w 258"/>
                <a:gd name="T35" fmla="*/ 6 h 266"/>
                <a:gd name="T36" fmla="*/ 216 w 258"/>
                <a:gd name="T37" fmla="*/ 6 h 266"/>
                <a:gd name="T38" fmla="*/ 216 w 258"/>
                <a:gd name="T39" fmla="*/ 6 h 266"/>
                <a:gd name="T40" fmla="*/ 222 w 258"/>
                <a:gd name="T41" fmla="*/ 0 h 266"/>
                <a:gd name="T42" fmla="*/ 230 w 258"/>
                <a:gd name="T43" fmla="*/ 6 h 266"/>
                <a:gd name="T44" fmla="*/ 230 w 258"/>
                <a:gd name="T45" fmla="*/ 8 h 266"/>
                <a:gd name="T46" fmla="*/ 236 w 258"/>
                <a:gd name="T47" fmla="*/ 18 h 266"/>
                <a:gd name="T48" fmla="*/ 234 w 258"/>
                <a:gd name="T49" fmla="*/ 18 h 266"/>
                <a:gd name="T50" fmla="*/ 250 w 258"/>
                <a:gd name="T51" fmla="*/ 34 h 266"/>
                <a:gd name="T52" fmla="*/ 258 w 258"/>
                <a:gd name="T53" fmla="*/ 46 h 266"/>
                <a:gd name="T54" fmla="*/ 256 w 258"/>
                <a:gd name="T55" fmla="*/ 254 h 266"/>
                <a:gd name="T56" fmla="*/ 258 w 258"/>
                <a:gd name="T57" fmla="*/ 260 h 266"/>
                <a:gd name="T58" fmla="*/ 2 w 258"/>
                <a:gd name="T59" fmla="*/ 264 h 266"/>
                <a:gd name="T60" fmla="*/ 2 w 258"/>
                <a:gd name="T61" fmla="*/ 256 h 266"/>
                <a:gd name="T62" fmla="*/ 0 w 258"/>
                <a:gd name="T63" fmla="*/ 50 h 2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266">
                  <a:moveTo>
                    <a:pt x="0" y="50"/>
                  </a:moveTo>
                  <a:lnTo>
                    <a:pt x="0" y="44"/>
                  </a:lnTo>
                  <a:lnTo>
                    <a:pt x="8" y="42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30" y="24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42" y="44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200" y="28"/>
                  </a:lnTo>
                  <a:lnTo>
                    <a:pt x="202" y="26"/>
                  </a:lnTo>
                  <a:lnTo>
                    <a:pt x="210" y="16"/>
                  </a:lnTo>
                  <a:lnTo>
                    <a:pt x="212" y="16"/>
                  </a:lnTo>
                  <a:lnTo>
                    <a:pt x="208" y="16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4"/>
                  </a:lnTo>
                  <a:lnTo>
                    <a:pt x="216" y="6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8" y="2"/>
                  </a:lnTo>
                  <a:lnTo>
                    <a:pt x="230" y="6"/>
                  </a:lnTo>
                  <a:lnTo>
                    <a:pt x="230" y="8"/>
                  </a:lnTo>
                  <a:lnTo>
                    <a:pt x="236" y="18"/>
                  </a:lnTo>
                  <a:lnTo>
                    <a:pt x="234" y="16"/>
                  </a:lnTo>
                  <a:lnTo>
                    <a:pt x="234" y="18"/>
                  </a:lnTo>
                  <a:lnTo>
                    <a:pt x="236" y="18"/>
                  </a:lnTo>
                  <a:lnTo>
                    <a:pt x="250" y="34"/>
                  </a:lnTo>
                  <a:lnTo>
                    <a:pt x="258" y="38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254"/>
                  </a:lnTo>
                  <a:lnTo>
                    <a:pt x="258" y="254"/>
                  </a:lnTo>
                  <a:lnTo>
                    <a:pt x="258" y="260"/>
                  </a:lnTo>
                  <a:lnTo>
                    <a:pt x="230" y="266"/>
                  </a:lnTo>
                  <a:lnTo>
                    <a:pt x="2" y="264"/>
                  </a:lnTo>
                  <a:lnTo>
                    <a:pt x="2" y="256"/>
                  </a:lnTo>
                  <a:lnTo>
                    <a:pt x="2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" name="Freeform 519"/>
            <p:cNvSpPr>
              <a:spLocks/>
            </p:cNvSpPr>
            <p:nvPr/>
          </p:nvSpPr>
          <p:spPr bwMode="auto">
            <a:xfrm>
              <a:off x="3910" y="2530"/>
              <a:ext cx="258" cy="266"/>
            </a:xfrm>
            <a:custGeom>
              <a:avLst/>
              <a:gdLst>
                <a:gd name="T0" fmla="*/ 0 w 258"/>
                <a:gd name="T1" fmla="*/ 44 h 266"/>
                <a:gd name="T2" fmla="*/ 14 w 258"/>
                <a:gd name="T3" fmla="*/ 38 h 266"/>
                <a:gd name="T4" fmla="*/ 14 w 258"/>
                <a:gd name="T5" fmla="*/ 38 h 266"/>
                <a:gd name="T6" fmla="*/ 12 w 258"/>
                <a:gd name="T7" fmla="*/ 36 h 266"/>
                <a:gd name="T8" fmla="*/ 20 w 258"/>
                <a:gd name="T9" fmla="*/ 28 h 266"/>
                <a:gd name="T10" fmla="*/ 20 w 258"/>
                <a:gd name="T11" fmla="*/ 28 h 266"/>
                <a:gd name="T12" fmla="*/ 24 w 258"/>
                <a:gd name="T13" fmla="*/ 24 h 266"/>
                <a:gd name="T14" fmla="*/ 30 w 258"/>
                <a:gd name="T15" fmla="*/ 24 h 266"/>
                <a:gd name="T16" fmla="*/ 32 w 258"/>
                <a:gd name="T17" fmla="*/ 28 h 266"/>
                <a:gd name="T18" fmla="*/ 34 w 258"/>
                <a:gd name="T19" fmla="*/ 30 h 266"/>
                <a:gd name="T20" fmla="*/ 36 w 258"/>
                <a:gd name="T21" fmla="*/ 38 h 266"/>
                <a:gd name="T22" fmla="*/ 38 w 258"/>
                <a:gd name="T23" fmla="*/ 38 h 266"/>
                <a:gd name="T24" fmla="*/ 42 w 258"/>
                <a:gd name="T25" fmla="*/ 44 h 266"/>
                <a:gd name="T26" fmla="*/ 118 w 258"/>
                <a:gd name="T27" fmla="*/ 2 h 266"/>
                <a:gd name="T28" fmla="*/ 202 w 258"/>
                <a:gd name="T29" fmla="*/ 26 h 266"/>
                <a:gd name="T30" fmla="*/ 210 w 258"/>
                <a:gd name="T31" fmla="*/ 16 h 266"/>
                <a:gd name="T32" fmla="*/ 212 w 258"/>
                <a:gd name="T33" fmla="*/ 16 h 266"/>
                <a:gd name="T34" fmla="*/ 214 w 258"/>
                <a:gd name="T35" fmla="*/ 6 h 266"/>
                <a:gd name="T36" fmla="*/ 216 w 258"/>
                <a:gd name="T37" fmla="*/ 6 h 266"/>
                <a:gd name="T38" fmla="*/ 216 w 258"/>
                <a:gd name="T39" fmla="*/ 6 h 266"/>
                <a:gd name="T40" fmla="*/ 222 w 258"/>
                <a:gd name="T41" fmla="*/ 0 h 266"/>
                <a:gd name="T42" fmla="*/ 230 w 258"/>
                <a:gd name="T43" fmla="*/ 6 h 266"/>
                <a:gd name="T44" fmla="*/ 230 w 258"/>
                <a:gd name="T45" fmla="*/ 8 h 266"/>
                <a:gd name="T46" fmla="*/ 236 w 258"/>
                <a:gd name="T47" fmla="*/ 18 h 266"/>
                <a:gd name="T48" fmla="*/ 234 w 258"/>
                <a:gd name="T49" fmla="*/ 18 h 266"/>
                <a:gd name="T50" fmla="*/ 250 w 258"/>
                <a:gd name="T51" fmla="*/ 34 h 266"/>
                <a:gd name="T52" fmla="*/ 258 w 258"/>
                <a:gd name="T53" fmla="*/ 46 h 266"/>
                <a:gd name="T54" fmla="*/ 256 w 258"/>
                <a:gd name="T55" fmla="*/ 254 h 266"/>
                <a:gd name="T56" fmla="*/ 258 w 258"/>
                <a:gd name="T57" fmla="*/ 260 h 266"/>
                <a:gd name="T58" fmla="*/ 2 w 258"/>
                <a:gd name="T59" fmla="*/ 264 h 266"/>
                <a:gd name="T60" fmla="*/ 2 w 258"/>
                <a:gd name="T61" fmla="*/ 256 h 266"/>
                <a:gd name="T62" fmla="*/ 0 w 258"/>
                <a:gd name="T63" fmla="*/ 50 h 2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266">
                  <a:moveTo>
                    <a:pt x="0" y="50"/>
                  </a:moveTo>
                  <a:lnTo>
                    <a:pt x="0" y="44"/>
                  </a:lnTo>
                  <a:lnTo>
                    <a:pt x="8" y="42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30" y="24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42" y="44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200" y="28"/>
                  </a:lnTo>
                  <a:lnTo>
                    <a:pt x="202" y="26"/>
                  </a:lnTo>
                  <a:lnTo>
                    <a:pt x="210" y="16"/>
                  </a:lnTo>
                  <a:lnTo>
                    <a:pt x="212" y="16"/>
                  </a:lnTo>
                  <a:lnTo>
                    <a:pt x="208" y="16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4"/>
                  </a:lnTo>
                  <a:lnTo>
                    <a:pt x="216" y="6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8" y="2"/>
                  </a:lnTo>
                  <a:lnTo>
                    <a:pt x="230" y="6"/>
                  </a:lnTo>
                  <a:lnTo>
                    <a:pt x="230" y="8"/>
                  </a:lnTo>
                  <a:lnTo>
                    <a:pt x="236" y="18"/>
                  </a:lnTo>
                  <a:lnTo>
                    <a:pt x="234" y="16"/>
                  </a:lnTo>
                  <a:lnTo>
                    <a:pt x="234" y="18"/>
                  </a:lnTo>
                  <a:lnTo>
                    <a:pt x="236" y="18"/>
                  </a:lnTo>
                  <a:lnTo>
                    <a:pt x="250" y="34"/>
                  </a:lnTo>
                  <a:lnTo>
                    <a:pt x="258" y="38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254"/>
                  </a:lnTo>
                  <a:lnTo>
                    <a:pt x="258" y="254"/>
                  </a:lnTo>
                  <a:lnTo>
                    <a:pt x="258" y="260"/>
                  </a:lnTo>
                  <a:lnTo>
                    <a:pt x="230" y="266"/>
                  </a:lnTo>
                  <a:lnTo>
                    <a:pt x="2" y="264"/>
                  </a:lnTo>
                  <a:lnTo>
                    <a:pt x="2" y="256"/>
                  </a:lnTo>
                  <a:lnTo>
                    <a:pt x="2" y="5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" name="Freeform 520"/>
            <p:cNvSpPr>
              <a:spLocks noEditPoints="1"/>
            </p:cNvSpPr>
            <p:nvPr/>
          </p:nvSpPr>
          <p:spPr bwMode="auto">
            <a:xfrm>
              <a:off x="3910" y="2530"/>
              <a:ext cx="258" cy="266"/>
            </a:xfrm>
            <a:custGeom>
              <a:avLst/>
              <a:gdLst>
                <a:gd name="T0" fmla="*/ 24 w 258"/>
                <a:gd name="T1" fmla="*/ 122 h 266"/>
                <a:gd name="T2" fmla="*/ 30 w 258"/>
                <a:gd name="T3" fmla="*/ 118 h 266"/>
                <a:gd name="T4" fmla="*/ 32 w 258"/>
                <a:gd name="T5" fmla="*/ 114 h 266"/>
                <a:gd name="T6" fmla="*/ 22 w 258"/>
                <a:gd name="T7" fmla="*/ 114 h 266"/>
                <a:gd name="T8" fmla="*/ 16 w 258"/>
                <a:gd name="T9" fmla="*/ 124 h 266"/>
                <a:gd name="T10" fmla="*/ 24 w 258"/>
                <a:gd name="T11" fmla="*/ 124 h 266"/>
                <a:gd name="T12" fmla="*/ 2 w 258"/>
                <a:gd name="T13" fmla="*/ 256 h 266"/>
                <a:gd name="T14" fmla="*/ 258 w 258"/>
                <a:gd name="T15" fmla="*/ 260 h 266"/>
                <a:gd name="T16" fmla="*/ 256 w 258"/>
                <a:gd name="T17" fmla="*/ 46 h 266"/>
                <a:gd name="T18" fmla="*/ 250 w 258"/>
                <a:gd name="T19" fmla="*/ 34 h 266"/>
                <a:gd name="T20" fmla="*/ 234 w 258"/>
                <a:gd name="T21" fmla="*/ 16 h 266"/>
                <a:gd name="T22" fmla="*/ 230 w 258"/>
                <a:gd name="T23" fmla="*/ 8 h 266"/>
                <a:gd name="T24" fmla="*/ 228 w 258"/>
                <a:gd name="T25" fmla="*/ 2 h 266"/>
                <a:gd name="T26" fmla="*/ 216 w 258"/>
                <a:gd name="T27" fmla="*/ 6 h 266"/>
                <a:gd name="T28" fmla="*/ 216 w 258"/>
                <a:gd name="T29" fmla="*/ 6 h 266"/>
                <a:gd name="T30" fmla="*/ 212 w 258"/>
                <a:gd name="T31" fmla="*/ 16 h 266"/>
                <a:gd name="T32" fmla="*/ 210 w 258"/>
                <a:gd name="T33" fmla="*/ 16 h 266"/>
                <a:gd name="T34" fmla="*/ 118 w 258"/>
                <a:gd name="T35" fmla="*/ 2 h 266"/>
                <a:gd name="T36" fmla="*/ 42 w 258"/>
                <a:gd name="T37" fmla="*/ 44 h 266"/>
                <a:gd name="T38" fmla="*/ 36 w 258"/>
                <a:gd name="T39" fmla="*/ 38 h 266"/>
                <a:gd name="T40" fmla="*/ 32 w 258"/>
                <a:gd name="T41" fmla="*/ 30 h 266"/>
                <a:gd name="T42" fmla="*/ 30 w 258"/>
                <a:gd name="T43" fmla="*/ 24 h 266"/>
                <a:gd name="T44" fmla="*/ 18 w 258"/>
                <a:gd name="T45" fmla="*/ 28 h 266"/>
                <a:gd name="T46" fmla="*/ 20 w 258"/>
                <a:gd name="T47" fmla="*/ 28 h 266"/>
                <a:gd name="T48" fmla="*/ 16 w 258"/>
                <a:gd name="T49" fmla="*/ 36 h 266"/>
                <a:gd name="T50" fmla="*/ 14 w 258"/>
                <a:gd name="T51" fmla="*/ 38 h 266"/>
                <a:gd name="T52" fmla="*/ 0 w 258"/>
                <a:gd name="T53" fmla="*/ 50 h 266"/>
                <a:gd name="T54" fmla="*/ 248 w 258"/>
                <a:gd name="T55" fmla="*/ 42 h 266"/>
                <a:gd name="T56" fmla="*/ 234 w 258"/>
                <a:gd name="T57" fmla="*/ 36 h 266"/>
                <a:gd name="T58" fmla="*/ 226 w 258"/>
                <a:gd name="T59" fmla="*/ 32 h 266"/>
                <a:gd name="T60" fmla="*/ 192 w 258"/>
                <a:gd name="T61" fmla="*/ 36 h 266"/>
                <a:gd name="T62" fmla="*/ 58 w 258"/>
                <a:gd name="T63" fmla="*/ 44 h 266"/>
                <a:gd name="T64" fmla="*/ 118 w 258"/>
                <a:gd name="T65" fmla="*/ 10 h 266"/>
                <a:gd name="T66" fmla="*/ 48 w 258"/>
                <a:gd name="T67" fmla="*/ 52 h 266"/>
                <a:gd name="T68" fmla="*/ 136 w 258"/>
                <a:gd name="T69" fmla="*/ 256 h 266"/>
                <a:gd name="T70" fmla="*/ 134 w 258"/>
                <a:gd name="T71" fmla="*/ 214 h 266"/>
                <a:gd name="T72" fmla="*/ 132 w 258"/>
                <a:gd name="T73" fmla="*/ 210 h 266"/>
                <a:gd name="T74" fmla="*/ 136 w 258"/>
                <a:gd name="T75" fmla="*/ 208 h 266"/>
                <a:gd name="T76" fmla="*/ 134 w 258"/>
                <a:gd name="T77" fmla="*/ 196 h 266"/>
                <a:gd name="T78" fmla="*/ 114 w 258"/>
                <a:gd name="T79" fmla="*/ 182 h 266"/>
                <a:gd name="T80" fmla="*/ 98 w 258"/>
                <a:gd name="T81" fmla="*/ 188 h 266"/>
                <a:gd name="T82" fmla="*/ 92 w 258"/>
                <a:gd name="T83" fmla="*/ 206 h 266"/>
                <a:gd name="T84" fmla="*/ 94 w 258"/>
                <a:gd name="T85" fmla="*/ 210 h 266"/>
                <a:gd name="T86" fmla="*/ 92 w 258"/>
                <a:gd name="T87" fmla="*/ 214 h 266"/>
                <a:gd name="T88" fmla="*/ 48 w 258"/>
                <a:gd name="T89" fmla="*/ 52 h 266"/>
                <a:gd name="T90" fmla="*/ 42 w 258"/>
                <a:gd name="T91" fmla="*/ 50 h 266"/>
                <a:gd name="T92" fmla="*/ 8 w 258"/>
                <a:gd name="T93" fmla="*/ 50 h 266"/>
                <a:gd name="T94" fmla="*/ 210 w 258"/>
                <a:gd name="T95" fmla="*/ 110 h 266"/>
                <a:gd name="T96" fmla="*/ 220 w 258"/>
                <a:gd name="T97" fmla="*/ 108 h 266"/>
                <a:gd name="T98" fmla="*/ 212 w 258"/>
                <a:gd name="T99" fmla="*/ 102 h 266"/>
                <a:gd name="T100" fmla="*/ 204 w 258"/>
                <a:gd name="T101" fmla="*/ 106 h 266"/>
                <a:gd name="T102" fmla="*/ 200 w 258"/>
                <a:gd name="T103" fmla="*/ 142 h 266"/>
                <a:gd name="T104" fmla="*/ 26 w 258"/>
                <a:gd name="T105" fmla="*/ 194 h 266"/>
                <a:gd name="T106" fmla="*/ 26 w 258"/>
                <a:gd name="T107" fmla="*/ 210 h 266"/>
                <a:gd name="T108" fmla="*/ 204 w 258"/>
                <a:gd name="T109" fmla="*/ 190 h 266"/>
                <a:gd name="T110" fmla="*/ 214 w 258"/>
                <a:gd name="T111" fmla="*/ 190 h 266"/>
                <a:gd name="T112" fmla="*/ 126 w 258"/>
                <a:gd name="T113" fmla="*/ 88 h 266"/>
                <a:gd name="T114" fmla="*/ 104 w 258"/>
                <a:gd name="T115" fmla="*/ 136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8" h="266">
                  <a:moveTo>
                    <a:pt x="24" y="124"/>
                  </a:moveTo>
                  <a:lnTo>
                    <a:pt x="24" y="124"/>
                  </a:lnTo>
                  <a:lnTo>
                    <a:pt x="24" y="122"/>
                  </a:lnTo>
                  <a:lnTo>
                    <a:pt x="26" y="120"/>
                  </a:lnTo>
                  <a:lnTo>
                    <a:pt x="30" y="118"/>
                  </a:lnTo>
                  <a:lnTo>
                    <a:pt x="34" y="120"/>
                  </a:lnTo>
                  <a:lnTo>
                    <a:pt x="32" y="114"/>
                  </a:lnTo>
                  <a:lnTo>
                    <a:pt x="26" y="112"/>
                  </a:lnTo>
                  <a:lnTo>
                    <a:pt x="22" y="114"/>
                  </a:lnTo>
                  <a:lnTo>
                    <a:pt x="20" y="116"/>
                  </a:lnTo>
                  <a:lnTo>
                    <a:pt x="18" y="120"/>
                  </a:lnTo>
                  <a:lnTo>
                    <a:pt x="16" y="124"/>
                  </a:lnTo>
                  <a:lnTo>
                    <a:pt x="16" y="150"/>
                  </a:lnTo>
                  <a:lnTo>
                    <a:pt x="24" y="150"/>
                  </a:lnTo>
                  <a:lnTo>
                    <a:pt x="24" y="124"/>
                  </a:lnTo>
                  <a:close/>
                  <a:moveTo>
                    <a:pt x="2" y="50"/>
                  </a:moveTo>
                  <a:lnTo>
                    <a:pt x="2" y="256"/>
                  </a:lnTo>
                  <a:lnTo>
                    <a:pt x="2" y="264"/>
                  </a:lnTo>
                  <a:lnTo>
                    <a:pt x="230" y="266"/>
                  </a:lnTo>
                  <a:lnTo>
                    <a:pt x="258" y="260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6" y="46"/>
                  </a:lnTo>
                  <a:lnTo>
                    <a:pt x="258" y="46"/>
                  </a:lnTo>
                  <a:lnTo>
                    <a:pt x="258" y="38"/>
                  </a:lnTo>
                  <a:lnTo>
                    <a:pt x="250" y="34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234" y="16"/>
                  </a:lnTo>
                  <a:lnTo>
                    <a:pt x="236" y="18"/>
                  </a:lnTo>
                  <a:lnTo>
                    <a:pt x="230" y="8"/>
                  </a:lnTo>
                  <a:lnTo>
                    <a:pt x="230" y="6"/>
                  </a:lnTo>
                  <a:lnTo>
                    <a:pt x="228" y="2"/>
                  </a:lnTo>
                  <a:lnTo>
                    <a:pt x="222" y="0"/>
                  </a:lnTo>
                  <a:lnTo>
                    <a:pt x="220" y="0"/>
                  </a:lnTo>
                  <a:lnTo>
                    <a:pt x="216" y="6"/>
                  </a:lnTo>
                  <a:lnTo>
                    <a:pt x="216" y="4"/>
                  </a:lnTo>
                  <a:lnTo>
                    <a:pt x="216" y="6"/>
                  </a:lnTo>
                  <a:lnTo>
                    <a:pt x="214" y="6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0" y="16"/>
                  </a:lnTo>
                  <a:lnTo>
                    <a:pt x="202" y="26"/>
                  </a:lnTo>
                  <a:lnTo>
                    <a:pt x="200" y="28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42" y="44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0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8" y="42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0"/>
                  </a:lnTo>
                  <a:close/>
                  <a:moveTo>
                    <a:pt x="234" y="36"/>
                  </a:moveTo>
                  <a:lnTo>
                    <a:pt x="248" y="42"/>
                  </a:lnTo>
                  <a:lnTo>
                    <a:pt x="248" y="254"/>
                  </a:lnTo>
                  <a:lnTo>
                    <a:pt x="234" y="256"/>
                  </a:lnTo>
                  <a:lnTo>
                    <a:pt x="234" y="36"/>
                  </a:lnTo>
                  <a:close/>
                  <a:moveTo>
                    <a:pt x="192" y="36"/>
                  </a:moveTo>
                  <a:lnTo>
                    <a:pt x="192" y="36"/>
                  </a:lnTo>
                  <a:lnTo>
                    <a:pt x="226" y="32"/>
                  </a:lnTo>
                  <a:lnTo>
                    <a:pt x="226" y="258"/>
                  </a:lnTo>
                  <a:lnTo>
                    <a:pt x="192" y="258"/>
                  </a:lnTo>
                  <a:lnTo>
                    <a:pt x="192" y="36"/>
                  </a:lnTo>
                  <a:close/>
                  <a:moveTo>
                    <a:pt x="186" y="32"/>
                  </a:moveTo>
                  <a:lnTo>
                    <a:pt x="186" y="32"/>
                  </a:lnTo>
                  <a:lnTo>
                    <a:pt x="58" y="44"/>
                  </a:lnTo>
                  <a:lnTo>
                    <a:pt x="118" y="10"/>
                  </a:lnTo>
                  <a:lnTo>
                    <a:pt x="186" y="32"/>
                  </a:lnTo>
                  <a:close/>
                  <a:moveTo>
                    <a:pt x="48" y="52"/>
                  </a:moveTo>
                  <a:lnTo>
                    <a:pt x="184" y="40"/>
                  </a:lnTo>
                  <a:lnTo>
                    <a:pt x="184" y="258"/>
                  </a:lnTo>
                  <a:lnTo>
                    <a:pt x="136" y="256"/>
                  </a:lnTo>
                  <a:lnTo>
                    <a:pt x="136" y="214"/>
                  </a:lnTo>
                  <a:lnTo>
                    <a:pt x="134" y="214"/>
                  </a:lnTo>
                  <a:lnTo>
                    <a:pt x="132" y="212"/>
                  </a:lnTo>
                  <a:lnTo>
                    <a:pt x="132" y="210"/>
                  </a:lnTo>
                  <a:lnTo>
                    <a:pt x="132" y="208"/>
                  </a:lnTo>
                  <a:lnTo>
                    <a:pt x="134" y="208"/>
                  </a:lnTo>
                  <a:lnTo>
                    <a:pt x="136" y="208"/>
                  </a:lnTo>
                  <a:lnTo>
                    <a:pt x="136" y="204"/>
                  </a:lnTo>
                  <a:lnTo>
                    <a:pt x="134" y="196"/>
                  </a:lnTo>
                  <a:lnTo>
                    <a:pt x="130" y="188"/>
                  </a:lnTo>
                  <a:lnTo>
                    <a:pt x="122" y="184"/>
                  </a:lnTo>
                  <a:lnTo>
                    <a:pt x="114" y="182"/>
                  </a:lnTo>
                  <a:lnTo>
                    <a:pt x="106" y="184"/>
                  </a:lnTo>
                  <a:lnTo>
                    <a:pt x="98" y="188"/>
                  </a:lnTo>
                  <a:lnTo>
                    <a:pt x="94" y="196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4" y="210"/>
                  </a:lnTo>
                  <a:lnTo>
                    <a:pt x="94" y="212"/>
                  </a:lnTo>
                  <a:lnTo>
                    <a:pt x="92" y="214"/>
                  </a:lnTo>
                  <a:lnTo>
                    <a:pt x="92" y="256"/>
                  </a:lnTo>
                  <a:lnTo>
                    <a:pt x="48" y="256"/>
                  </a:lnTo>
                  <a:lnTo>
                    <a:pt x="48" y="52"/>
                  </a:lnTo>
                  <a:close/>
                  <a:moveTo>
                    <a:pt x="8" y="50"/>
                  </a:moveTo>
                  <a:lnTo>
                    <a:pt x="30" y="48"/>
                  </a:lnTo>
                  <a:lnTo>
                    <a:pt x="42" y="50"/>
                  </a:lnTo>
                  <a:lnTo>
                    <a:pt x="42" y="256"/>
                  </a:lnTo>
                  <a:lnTo>
                    <a:pt x="8" y="256"/>
                  </a:lnTo>
                  <a:lnTo>
                    <a:pt x="8" y="50"/>
                  </a:lnTo>
                  <a:close/>
                  <a:moveTo>
                    <a:pt x="208" y="114"/>
                  </a:moveTo>
                  <a:lnTo>
                    <a:pt x="208" y="114"/>
                  </a:lnTo>
                  <a:lnTo>
                    <a:pt x="210" y="110"/>
                  </a:lnTo>
                  <a:lnTo>
                    <a:pt x="216" y="108"/>
                  </a:lnTo>
                  <a:lnTo>
                    <a:pt x="220" y="108"/>
                  </a:lnTo>
                  <a:lnTo>
                    <a:pt x="218" y="104"/>
                  </a:lnTo>
                  <a:lnTo>
                    <a:pt x="212" y="102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202" y="108"/>
                  </a:lnTo>
                  <a:lnTo>
                    <a:pt x="200" y="112"/>
                  </a:lnTo>
                  <a:lnTo>
                    <a:pt x="200" y="142"/>
                  </a:lnTo>
                  <a:lnTo>
                    <a:pt x="208" y="142"/>
                  </a:lnTo>
                  <a:lnTo>
                    <a:pt x="208" y="114"/>
                  </a:lnTo>
                  <a:close/>
                  <a:moveTo>
                    <a:pt x="26" y="194"/>
                  </a:moveTo>
                  <a:lnTo>
                    <a:pt x="18" y="194"/>
                  </a:lnTo>
                  <a:lnTo>
                    <a:pt x="18" y="210"/>
                  </a:lnTo>
                  <a:lnTo>
                    <a:pt x="26" y="210"/>
                  </a:lnTo>
                  <a:lnTo>
                    <a:pt x="26" y="194"/>
                  </a:lnTo>
                  <a:close/>
                  <a:moveTo>
                    <a:pt x="214" y="190"/>
                  </a:moveTo>
                  <a:lnTo>
                    <a:pt x="204" y="190"/>
                  </a:lnTo>
                  <a:lnTo>
                    <a:pt x="204" y="206"/>
                  </a:lnTo>
                  <a:lnTo>
                    <a:pt x="214" y="206"/>
                  </a:lnTo>
                  <a:lnTo>
                    <a:pt x="214" y="190"/>
                  </a:lnTo>
                  <a:close/>
                  <a:moveTo>
                    <a:pt x="104" y="136"/>
                  </a:moveTo>
                  <a:lnTo>
                    <a:pt x="126" y="136"/>
                  </a:lnTo>
                  <a:lnTo>
                    <a:pt x="126" y="88"/>
                  </a:lnTo>
                  <a:lnTo>
                    <a:pt x="94" y="88"/>
                  </a:lnTo>
                  <a:lnTo>
                    <a:pt x="104" y="98"/>
                  </a:lnTo>
                  <a:lnTo>
                    <a:pt x="10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8" name="Freeform 521"/>
            <p:cNvSpPr>
              <a:spLocks/>
            </p:cNvSpPr>
            <p:nvPr/>
          </p:nvSpPr>
          <p:spPr bwMode="auto">
            <a:xfrm>
              <a:off x="3926" y="2642"/>
              <a:ext cx="18" cy="38"/>
            </a:xfrm>
            <a:custGeom>
              <a:avLst/>
              <a:gdLst>
                <a:gd name="T0" fmla="*/ 8 w 18"/>
                <a:gd name="T1" fmla="*/ 12 h 38"/>
                <a:gd name="T2" fmla="*/ 8 w 18"/>
                <a:gd name="T3" fmla="*/ 12 h 38"/>
                <a:gd name="T4" fmla="*/ 8 w 18"/>
                <a:gd name="T5" fmla="*/ 10 h 38"/>
                <a:gd name="T6" fmla="*/ 10 w 18"/>
                <a:gd name="T7" fmla="*/ 8 h 38"/>
                <a:gd name="T8" fmla="*/ 14 w 18"/>
                <a:gd name="T9" fmla="*/ 6 h 38"/>
                <a:gd name="T10" fmla="*/ 14 w 18"/>
                <a:gd name="T11" fmla="*/ 6 h 38"/>
                <a:gd name="T12" fmla="*/ 18 w 18"/>
                <a:gd name="T13" fmla="*/ 8 h 38"/>
                <a:gd name="T14" fmla="*/ 18 w 18"/>
                <a:gd name="T15" fmla="*/ 8 h 38"/>
                <a:gd name="T16" fmla="*/ 16 w 18"/>
                <a:gd name="T17" fmla="*/ 2 h 38"/>
                <a:gd name="T18" fmla="*/ 10 w 18"/>
                <a:gd name="T19" fmla="*/ 0 h 38"/>
                <a:gd name="T20" fmla="*/ 10 w 18"/>
                <a:gd name="T21" fmla="*/ 0 h 38"/>
                <a:gd name="T22" fmla="*/ 6 w 18"/>
                <a:gd name="T23" fmla="*/ 2 h 38"/>
                <a:gd name="T24" fmla="*/ 4 w 18"/>
                <a:gd name="T25" fmla="*/ 4 h 38"/>
                <a:gd name="T26" fmla="*/ 2 w 18"/>
                <a:gd name="T27" fmla="*/ 8 h 38"/>
                <a:gd name="T28" fmla="*/ 0 w 18"/>
                <a:gd name="T29" fmla="*/ 12 h 38"/>
                <a:gd name="T30" fmla="*/ 0 w 18"/>
                <a:gd name="T31" fmla="*/ 38 h 38"/>
                <a:gd name="T32" fmla="*/ 8 w 18"/>
                <a:gd name="T33" fmla="*/ 38 h 38"/>
                <a:gd name="T34" fmla="*/ 8 w 18"/>
                <a:gd name="T35" fmla="*/ 12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" h="38">
                  <a:moveTo>
                    <a:pt x="8" y="12"/>
                  </a:moveTo>
                  <a:lnTo>
                    <a:pt x="8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9" name="Freeform 522"/>
            <p:cNvSpPr>
              <a:spLocks/>
            </p:cNvSpPr>
            <p:nvPr/>
          </p:nvSpPr>
          <p:spPr bwMode="auto">
            <a:xfrm>
              <a:off x="3910" y="2530"/>
              <a:ext cx="258" cy="266"/>
            </a:xfrm>
            <a:custGeom>
              <a:avLst/>
              <a:gdLst>
                <a:gd name="T0" fmla="*/ 2 w 258"/>
                <a:gd name="T1" fmla="*/ 256 h 266"/>
                <a:gd name="T2" fmla="*/ 2 w 258"/>
                <a:gd name="T3" fmla="*/ 264 h 266"/>
                <a:gd name="T4" fmla="*/ 258 w 258"/>
                <a:gd name="T5" fmla="*/ 260 h 266"/>
                <a:gd name="T6" fmla="*/ 256 w 258"/>
                <a:gd name="T7" fmla="*/ 254 h 266"/>
                <a:gd name="T8" fmla="*/ 258 w 258"/>
                <a:gd name="T9" fmla="*/ 46 h 266"/>
                <a:gd name="T10" fmla="*/ 250 w 258"/>
                <a:gd name="T11" fmla="*/ 34 h 266"/>
                <a:gd name="T12" fmla="*/ 234 w 258"/>
                <a:gd name="T13" fmla="*/ 18 h 266"/>
                <a:gd name="T14" fmla="*/ 236 w 258"/>
                <a:gd name="T15" fmla="*/ 18 h 266"/>
                <a:gd name="T16" fmla="*/ 230 w 258"/>
                <a:gd name="T17" fmla="*/ 8 h 266"/>
                <a:gd name="T18" fmla="*/ 230 w 258"/>
                <a:gd name="T19" fmla="*/ 6 h 266"/>
                <a:gd name="T20" fmla="*/ 222 w 258"/>
                <a:gd name="T21" fmla="*/ 0 h 266"/>
                <a:gd name="T22" fmla="*/ 216 w 258"/>
                <a:gd name="T23" fmla="*/ 6 h 266"/>
                <a:gd name="T24" fmla="*/ 216 w 258"/>
                <a:gd name="T25" fmla="*/ 4 h 266"/>
                <a:gd name="T26" fmla="*/ 214 w 258"/>
                <a:gd name="T27" fmla="*/ 6 h 266"/>
                <a:gd name="T28" fmla="*/ 212 w 258"/>
                <a:gd name="T29" fmla="*/ 16 h 266"/>
                <a:gd name="T30" fmla="*/ 210 w 258"/>
                <a:gd name="T31" fmla="*/ 16 h 266"/>
                <a:gd name="T32" fmla="*/ 202 w 258"/>
                <a:gd name="T33" fmla="*/ 26 h 266"/>
                <a:gd name="T34" fmla="*/ 118 w 258"/>
                <a:gd name="T35" fmla="*/ 2 h 266"/>
                <a:gd name="T36" fmla="*/ 42 w 258"/>
                <a:gd name="T37" fmla="*/ 44 h 266"/>
                <a:gd name="T38" fmla="*/ 38 w 258"/>
                <a:gd name="T39" fmla="*/ 38 h 266"/>
                <a:gd name="T40" fmla="*/ 36 w 258"/>
                <a:gd name="T41" fmla="*/ 38 h 266"/>
                <a:gd name="T42" fmla="*/ 34 w 258"/>
                <a:gd name="T43" fmla="*/ 30 h 266"/>
                <a:gd name="T44" fmla="*/ 32 w 258"/>
                <a:gd name="T45" fmla="*/ 28 h 266"/>
                <a:gd name="T46" fmla="*/ 30 w 258"/>
                <a:gd name="T47" fmla="*/ 24 h 266"/>
                <a:gd name="T48" fmla="*/ 24 w 258"/>
                <a:gd name="T49" fmla="*/ 24 h 266"/>
                <a:gd name="T50" fmla="*/ 20 w 258"/>
                <a:gd name="T51" fmla="*/ 28 h 266"/>
                <a:gd name="T52" fmla="*/ 20 w 258"/>
                <a:gd name="T53" fmla="*/ 28 h 266"/>
                <a:gd name="T54" fmla="*/ 12 w 258"/>
                <a:gd name="T55" fmla="*/ 36 h 266"/>
                <a:gd name="T56" fmla="*/ 16 w 258"/>
                <a:gd name="T57" fmla="*/ 36 h 266"/>
                <a:gd name="T58" fmla="*/ 14 w 258"/>
                <a:gd name="T59" fmla="*/ 38 h 266"/>
                <a:gd name="T60" fmla="*/ 0 w 258"/>
                <a:gd name="T61" fmla="*/ 44 h 266"/>
                <a:gd name="T62" fmla="*/ 2 w 258"/>
                <a:gd name="T63" fmla="*/ 50 h 2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266">
                  <a:moveTo>
                    <a:pt x="2" y="50"/>
                  </a:moveTo>
                  <a:lnTo>
                    <a:pt x="2" y="256"/>
                  </a:lnTo>
                  <a:lnTo>
                    <a:pt x="2" y="264"/>
                  </a:lnTo>
                  <a:lnTo>
                    <a:pt x="230" y="266"/>
                  </a:lnTo>
                  <a:lnTo>
                    <a:pt x="258" y="260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6" y="46"/>
                  </a:lnTo>
                  <a:lnTo>
                    <a:pt x="258" y="46"/>
                  </a:lnTo>
                  <a:lnTo>
                    <a:pt x="258" y="38"/>
                  </a:lnTo>
                  <a:lnTo>
                    <a:pt x="250" y="34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234" y="16"/>
                  </a:lnTo>
                  <a:lnTo>
                    <a:pt x="236" y="18"/>
                  </a:lnTo>
                  <a:lnTo>
                    <a:pt x="230" y="8"/>
                  </a:lnTo>
                  <a:lnTo>
                    <a:pt x="230" y="6"/>
                  </a:lnTo>
                  <a:lnTo>
                    <a:pt x="228" y="2"/>
                  </a:lnTo>
                  <a:lnTo>
                    <a:pt x="222" y="0"/>
                  </a:lnTo>
                  <a:lnTo>
                    <a:pt x="220" y="0"/>
                  </a:lnTo>
                  <a:lnTo>
                    <a:pt x="216" y="6"/>
                  </a:lnTo>
                  <a:lnTo>
                    <a:pt x="216" y="4"/>
                  </a:lnTo>
                  <a:lnTo>
                    <a:pt x="216" y="6"/>
                  </a:lnTo>
                  <a:lnTo>
                    <a:pt x="214" y="6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0" y="16"/>
                  </a:lnTo>
                  <a:lnTo>
                    <a:pt x="202" y="26"/>
                  </a:lnTo>
                  <a:lnTo>
                    <a:pt x="200" y="28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42" y="44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0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8" y="42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0" name="Freeform 523"/>
            <p:cNvSpPr>
              <a:spLocks/>
            </p:cNvSpPr>
            <p:nvPr/>
          </p:nvSpPr>
          <p:spPr bwMode="auto">
            <a:xfrm>
              <a:off x="4144" y="2566"/>
              <a:ext cx="14" cy="220"/>
            </a:xfrm>
            <a:custGeom>
              <a:avLst/>
              <a:gdLst>
                <a:gd name="T0" fmla="*/ 0 w 14"/>
                <a:gd name="T1" fmla="*/ 0 h 220"/>
                <a:gd name="T2" fmla="*/ 14 w 14"/>
                <a:gd name="T3" fmla="*/ 6 h 220"/>
                <a:gd name="T4" fmla="*/ 14 w 14"/>
                <a:gd name="T5" fmla="*/ 218 h 220"/>
                <a:gd name="T6" fmla="*/ 0 w 14"/>
                <a:gd name="T7" fmla="*/ 220 h 220"/>
                <a:gd name="T8" fmla="*/ 0 w 14"/>
                <a:gd name="T9" fmla="*/ 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20">
                  <a:moveTo>
                    <a:pt x="0" y="0"/>
                  </a:moveTo>
                  <a:lnTo>
                    <a:pt x="14" y="6"/>
                  </a:lnTo>
                  <a:lnTo>
                    <a:pt x="14" y="218"/>
                  </a:lnTo>
                  <a:lnTo>
                    <a:pt x="0" y="2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1" name="Freeform 524"/>
            <p:cNvSpPr>
              <a:spLocks/>
            </p:cNvSpPr>
            <p:nvPr/>
          </p:nvSpPr>
          <p:spPr bwMode="auto">
            <a:xfrm>
              <a:off x="4102" y="2562"/>
              <a:ext cx="34" cy="226"/>
            </a:xfrm>
            <a:custGeom>
              <a:avLst/>
              <a:gdLst>
                <a:gd name="T0" fmla="*/ 0 w 34"/>
                <a:gd name="T1" fmla="*/ 4 h 226"/>
                <a:gd name="T2" fmla="*/ 0 w 34"/>
                <a:gd name="T3" fmla="*/ 4 h 226"/>
                <a:gd name="T4" fmla="*/ 34 w 34"/>
                <a:gd name="T5" fmla="*/ 0 h 226"/>
                <a:gd name="T6" fmla="*/ 34 w 34"/>
                <a:gd name="T7" fmla="*/ 226 h 226"/>
                <a:gd name="T8" fmla="*/ 0 w 34"/>
                <a:gd name="T9" fmla="*/ 226 h 226"/>
                <a:gd name="T10" fmla="*/ 0 w 34"/>
                <a:gd name="T11" fmla="*/ 4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6">
                  <a:moveTo>
                    <a:pt x="0" y="4"/>
                  </a:moveTo>
                  <a:lnTo>
                    <a:pt x="0" y="4"/>
                  </a:lnTo>
                  <a:lnTo>
                    <a:pt x="34" y="0"/>
                  </a:lnTo>
                  <a:lnTo>
                    <a:pt x="34" y="226"/>
                  </a:lnTo>
                  <a:lnTo>
                    <a:pt x="0" y="226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2" name="Freeform 525"/>
            <p:cNvSpPr>
              <a:spLocks/>
            </p:cNvSpPr>
            <p:nvPr/>
          </p:nvSpPr>
          <p:spPr bwMode="auto">
            <a:xfrm>
              <a:off x="3968" y="2540"/>
              <a:ext cx="128" cy="34"/>
            </a:xfrm>
            <a:custGeom>
              <a:avLst/>
              <a:gdLst>
                <a:gd name="T0" fmla="*/ 128 w 128"/>
                <a:gd name="T1" fmla="*/ 22 h 34"/>
                <a:gd name="T2" fmla="*/ 128 w 128"/>
                <a:gd name="T3" fmla="*/ 22 h 34"/>
                <a:gd name="T4" fmla="*/ 0 w 128"/>
                <a:gd name="T5" fmla="*/ 34 h 34"/>
                <a:gd name="T6" fmla="*/ 0 w 128"/>
                <a:gd name="T7" fmla="*/ 34 h 34"/>
                <a:gd name="T8" fmla="*/ 60 w 128"/>
                <a:gd name="T9" fmla="*/ 0 h 34"/>
                <a:gd name="T10" fmla="*/ 60 w 128"/>
                <a:gd name="T11" fmla="*/ 0 h 34"/>
                <a:gd name="T12" fmla="*/ 128 w 128"/>
                <a:gd name="T13" fmla="*/ 22 h 34"/>
                <a:gd name="T14" fmla="*/ 128 w 128"/>
                <a:gd name="T15" fmla="*/ 22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8" h="34">
                  <a:moveTo>
                    <a:pt x="128" y="22"/>
                  </a:moveTo>
                  <a:lnTo>
                    <a:pt x="128" y="22"/>
                  </a:lnTo>
                  <a:lnTo>
                    <a:pt x="0" y="34"/>
                  </a:lnTo>
                  <a:lnTo>
                    <a:pt x="60" y="0"/>
                  </a:lnTo>
                  <a:lnTo>
                    <a:pt x="12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3" name="Freeform 526"/>
            <p:cNvSpPr>
              <a:spLocks/>
            </p:cNvSpPr>
            <p:nvPr/>
          </p:nvSpPr>
          <p:spPr bwMode="auto">
            <a:xfrm>
              <a:off x="3958" y="2570"/>
              <a:ext cx="136" cy="218"/>
            </a:xfrm>
            <a:custGeom>
              <a:avLst/>
              <a:gdLst>
                <a:gd name="T0" fmla="*/ 0 w 136"/>
                <a:gd name="T1" fmla="*/ 12 h 218"/>
                <a:gd name="T2" fmla="*/ 136 w 136"/>
                <a:gd name="T3" fmla="*/ 0 h 218"/>
                <a:gd name="T4" fmla="*/ 136 w 136"/>
                <a:gd name="T5" fmla="*/ 218 h 218"/>
                <a:gd name="T6" fmla="*/ 88 w 136"/>
                <a:gd name="T7" fmla="*/ 216 h 218"/>
                <a:gd name="T8" fmla="*/ 88 w 136"/>
                <a:gd name="T9" fmla="*/ 174 h 218"/>
                <a:gd name="T10" fmla="*/ 86 w 136"/>
                <a:gd name="T11" fmla="*/ 174 h 218"/>
                <a:gd name="T12" fmla="*/ 86 w 136"/>
                <a:gd name="T13" fmla="*/ 174 h 218"/>
                <a:gd name="T14" fmla="*/ 84 w 136"/>
                <a:gd name="T15" fmla="*/ 172 h 218"/>
                <a:gd name="T16" fmla="*/ 84 w 136"/>
                <a:gd name="T17" fmla="*/ 170 h 218"/>
                <a:gd name="T18" fmla="*/ 84 w 136"/>
                <a:gd name="T19" fmla="*/ 170 h 218"/>
                <a:gd name="T20" fmla="*/ 84 w 136"/>
                <a:gd name="T21" fmla="*/ 168 h 218"/>
                <a:gd name="T22" fmla="*/ 86 w 136"/>
                <a:gd name="T23" fmla="*/ 168 h 218"/>
                <a:gd name="T24" fmla="*/ 88 w 136"/>
                <a:gd name="T25" fmla="*/ 168 h 218"/>
                <a:gd name="T26" fmla="*/ 88 w 136"/>
                <a:gd name="T27" fmla="*/ 164 h 218"/>
                <a:gd name="T28" fmla="*/ 88 w 136"/>
                <a:gd name="T29" fmla="*/ 164 h 218"/>
                <a:gd name="T30" fmla="*/ 86 w 136"/>
                <a:gd name="T31" fmla="*/ 156 h 218"/>
                <a:gd name="T32" fmla="*/ 82 w 136"/>
                <a:gd name="T33" fmla="*/ 148 h 218"/>
                <a:gd name="T34" fmla="*/ 74 w 136"/>
                <a:gd name="T35" fmla="*/ 144 h 218"/>
                <a:gd name="T36" fmla="*/ 66 w 136"/>
                <a:gd name="T37" fmla="*/ 142 h 218"/>
                <a:gd name="T38" fmla="*/ 66 w 136"/>
                <a:gd name="T39" fmla="*/ 142 h 218"/>
                <a:gd name="T40" fmla="*/ 58 w 136"/>
                <a:gd name="T41" fmla="*/ 144 h 218"/>
                <a:gd name="T42" fmla="*/ 50 w 136"/>
                <a:gd name="T43" fmla="*/ 148 h 218"/>
                <a:gd name="T44" fmla="*/ 46 w 136"/>
                <a:gd name="T45" fmla="*/ 156 h 218"/>
                <a:gd name="T46" fmla="*/ 44 w 136"/>
                <a:gd name="T47" fmla="*/ 164 h 218"/>
                <a:gd name="T48" fmla="*/ 44 w 136"/>
                <a:gd name="T49" fmla="*/ 166 h 218"/>
                <a:gd name="T50" fmla="*/ 44 w 136"/>
                <a:gd name="T51" fmla="*/ 166 h 218"/>
                <a:gd name="T52" fmla="*/ 46 w 136"/>
                <a:gd name="T53" fmla="*/ 168 h 218"/>
                <a:gd name="T54" fmla="*/ 46 w 136"/>
                <a:gd name="T55" fmla="*/ 170 h 218"/>
                <a:gd name="T56" fmla="*/ 46 w 136"/>
                <a:gd name="T57" fmla="*/ 170 h 218"/>
                <a:gd name="T58" fmla="*/ 46 w 136"/>
                <a:gd name="T59" fmla="*/ 172 h 218"/>
                <a:gd name="T60" fmla="*/ 44 w 136"/>
                <a:gd name="T61" fmla="*/ 174 h 218"/>
                <a:gd name="T62" fmla="*/ 44 w 136"/>
                <a:gd name="T63" fmla="*/ 216 h 218"/>
                <a:gd name="T64" fmla="*/ 0 w 136"/>
                <a:gd name="T65" fmla="*/ 216 h 218"/>
                <a:gd name="T66" fmla="*/ 0 w 136"/>
                <a:gd name="T67" fmla="*/ 12 h 2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6" h="218">
                  <a:moveTo>
                    <a:pt x="0" y="12"/>
                  </a:moveTo>
                  <a:lnTo>
                    <a:pt x="136" y="0"/>
                  </a:lnTo>
                  <a:lnTo>
                    <a:pt x="136" y="218"/>
                  </a:lnTo>
                  <a:lnTo>
                    <a:pt x="88" y="216"/>
                  </a:lnTo>
                  <a:lnTo>
                    <a:pt x="88" y="174"/>
                  </a:lnTo>
                  <a:lnTo>
                    <a:pt x="86" y="174"/>
                  </a:lnTo>
                  <a:lnTo>
                    <a:pt x="84" y="172"/>
                  </a:lnTo>
                  <a:lnTo>
                    <a:pt x="84" y="170"/>
                  </a:lnTo>
                  <a:lnTo>
                    <a:pt x="84" y="168"/>
                  </a:lnTo>
                  <a:lnTo>
                    <a:pt x="86" y="168"/>
                  </a:lnTo>
                  <a:lnTo>
                    <a:pt x="88" y="168"/>
                  </a:lnTo>
                  <a:lnTo>
                    <a:pt x="88" y="164"/>
                  </a:lnTo>
                  <a:lnTo>
                    <a:pt x="86" y="156"/>
                  </a:lnTo>
                  <a:lnTo>
                    <a:pt x="82" y="148"/>
                  </a:lnTo>
                  <a:lnTo>
                    <a:pt x="74" y="144"/>
                  </a:lnTo>
                  <a:lnTo>
                    <a:pt x="66" y="142"/>
                  </a:lnTo>
                  <a:lnTo>
                    <a:pt x="58" y="144"/>
                  </a:lnTo>
                  <a:lnTo>
                    <a:pt x="50" y="148"/>
                  </a:lnTo>
                  <a:lnTo>
                    <a:pt x="46" y="156"/>
                  </a:lnTo>
                  <a:lnTo>
                    <a:pt x="44" y="164"/>
                  </a:lnTo>
                  <a:lnTo>
                    <a:pt x="44" y="166"/>
                  </a:lnTo>
                  <a:lnTo>
                    <a:pt x="46" y="168"/>
                  </a:lnTo>
                  <a:lnTo>
                    <a:pt x="46" y="170"/>
                  </a:lnTo>
                  <a:lnTo>
                    <a:pt x="46" y="172"/>
                  </a:lnTo>
                  <a:lnTo>
                    <a:pt x="44" y="174"/>
                  </a:lnTo>
                  <a:lnTo>
                    <a:pt x="44" y="216"/>
                  </a:lnTo>
                  <a:lnTo>
                    <a:pt x="0" y="216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4" name="Freeform 527"/>
            <p:cNvSpPr>
              <a:spLocks/>
            </p:cNvSpPr>
            <p:nvPr/>
          </p:nvSpPr>
          <p:spPr bwMode="auto">
            <a:xfrm>
              <a:off x="3918" y="2578"/>
              <a:ext cx="34" cy="208"/>
            </a:xfrm>
            <a:custGeom>
              <a:avLst/>
              <a:gdLst>
                <a:gd name="T0" fmla="*/ 0 w 34"/>
                <a:gd name="T1" fmla="*/ 2 h 208"/>
                <a:gd name="T2" fmla="*/ 22 w 34"/>
                <a:gd name="T3" fmla="*/ 0 h 208"/>
                <a:gd name="T4" fmla="*/ 34 w 34"/>
                <a:gd name="T5" fmla="*/ 2 h 208"/>
                <a:gd name="T6" fmla="*/ 34 w 34"/>
                <a:gd name="T7" fmla="*/ 208 h 208"/>
                <a:gd name="T8" fmla="*/ 0 w 34"/>
                <a:gd name="T9" fmla="*/ 208 h 208"/>
                <a:gd name="T10" fmla="*/ 0 w 34"/>
                <a:gd name="T11" fmla="*/ 2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08">
                  <a:moveTo>
                    <a:pt x="0" y="2"/>
                  </a:moveTo>
                  <a:lnTo>
                    <a:pt x="22" y="0"/>
                  </a:lnTo>
                  <a:lnTo>
                    <a:pt x="34" y="2"/>
                  </a:lnTo>
                  <a:lnTo>
                    <a:pt x="34" y="208"/>
                  </a:lnTo>
                  <a:lnTo>
                    <a:pt x="0" y="208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5" name="Freeform 528"/>
            <p:cNvSpPr>
              <a:spLocks/>
            </p:cNvSpPr>
            <p:nvPr/>
          </p:nvSpPr>
          <p:spPr bwMode="auto">
            <a:xfrm>
              <a:off x="4110" y="2632"/>
              <a:ext cx="20" cy="40"/>
            </a:xfrm>
            <a:custGeom>
              <a:avLst/>
              <a:gdLst>
                <a:gd name="T0" fmla="*/ 8 w 20"/>
                <a:gd name="T1" fmla="*/ 12 h 40"/>
                <a:gd name="T2" fmla="*/ 8 w 20"/>
                <a:gd name="T3" fmla="*/ 12 h 40"/>
                <a:gd name="T4" fmla="*/ 10 w 20"/>
                <a:gd name="T5" fmla="*/ 8 h 40"/>
                <a:gd name="T6" fmla="*/ 16 w 20"/>
                <a:gd name="T7" fmla="*/ 6 h 40"/>
                <a:gd name="T8" fmla="*/ 16 w 20"/>
                <a:gd name="T9" fmla="*/ 6 h 40"/>
                <a:gd name="T10" fmla="*/ 20 w 20"/>
                <a:gd name="T11" fmla="*/ 6 h 40"/>
                <a:gd name="T12" fmla="*/ 20 w 20"/>
                <a:gd name="T13" fmla="*/ 6 h 40"/>
                <a:gd name="T14" fmla="*/ 18 w 20"/>
                <a:gd name="T15" fmla="*/ 2 h 40"/>
                <a:gd name="T16" fmla="*/ 12 w 20"/>
                <a:gd name="T17" fmla="*/ 0 h 40"/>
                <a:gd name="T18" fmla="*/ 12 w 20"/>
                <a:gd name="T19" fmla="*/ 0 h 40"/>
                <a:gd name="T20" fmla="*/ 8 w 20"/>
                <a:gd name="T21" fmla="*/ 2 h 40"/>
                <a:gd name="T22" fmla="*/ 4 w 20"/>
                <a:gd name="T23" fmla="*/ 4 h 40"/>
                <a:gd name="T24" fmla="*/ 2 w 20"/>
                <a:gd name="T25" fmla="*/ 6 h 40"/>
                <a:gd name="T26" fmla="*/ 0 w 20"/>
                <a:gd name="T27" fmla="*/ 10 h 40"/>
                <a:gd name="T28" fmla="*/ 0 w 20"/>
                <a:gd name="T29" fmla="*/ 40 h 40"/>
                <a:gd name="T30" fmla="*/ 8 w 20"/>
                <a:gd name="T31" fmla="*/ 40 h 40"/>
                <a:gd name="T32" fmla="*/ 8 w 20"/>
                <a:gd name="T33" fmla="*/ 1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40">
                  <a:moveTo>
                    <a:pt x="8" y="12"/>
                  </a:moveTo>
                  <a:lnTo>
                    <a:pt x="8" y="12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" name="Rectangle 529"/>
            <p:cNvSpPr>
              <a:spLocks noChangeArrowheads="1"/>
            </p:cNvSpPr>
            <p:nvPr/>
          </p:nvSpPr>
          <p:spPr bwMode="auto">
            <a:xfrm>
              <a:off x="3928" y="2724"/>
              <a:ext cx="8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687" name="Rectangle 530"/>
            <p:cNvSpPr>
              <a:spLocks noChangeArrowheads="1"/>
            </p:cNvSpPr>
            <p:nvPr/>
          </p:nvSpPr>
          <p:spPr bwMode="auto">
            <a:xfrm>
              <a:off x="4114" y="2720"/>
              <a:ext cx="10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688" name="Freeform 531"/>
            <p:cNvSpPr>
              <a:spLocks/>
            </p:cNvSpPr>
            <p:nvPr/>
          </p:nvSpPr>
          <p:spPr bwMode="auto">
            <a:xfrm>
              <a:off x="4004" y="2618"/>
              <a:ext cx="32" cy="48"/>
            </a:xfrm>
            <a:custGeom>
              <a:avLst/>
              <a:gdLst>
                <a:gd name="T0" fmla="*/ 10 w 32"/>
                <a:gd name="T1" fmla="*/ 48 h 48"/>
                <a:gd name="T2" fmla="*/ 32 w 32"/>
                <a:gd name="T3" fmla="*/ 48 h 48"/>
                <a:gd name="T4" fmla="*/ 32 w 32"/>
                <a:gd name="T5" fmla="*/ 0 h 48"/>
                <a:gd name="T6" fmla="*/ 0 w 32"/>
                <a:gd name="T7" fmla="*/ 0 h 48"/>
                <a:gd name="T8" fmla="*/ 10 w 32"/>
                <a:gd name="T9" fmla="*/ 10 h 48"/>
                <a:gd name="T10" fmla="*/ 10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10" y="48"/>
                  </a:moveTo>
                  <a:lnTo>
                    <a:pt x="32" y="4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9" name="Freeform 532"/>
            <p:cNvSpPr>
              <a:spLocks/>
            </p:cNvSpPr>
            <p:nvPr/>
          </p:nvSpPr>
          <p:spPr bwMode="auto">
            <a:xfrm>
              <a:off x="3956" y="2576"/>
              <a:ext cx="142" cy="14"/>
            </a:xfrm>
            <a:custGeom>
              <a:avLst/>
              <a:gdLst>
                <a:gd name="T0" fmla="*/ 0 w 142"/>
                <a:gd name="T1" fmla="*/ 10 h 14"/>
                <a:gd name="T2" fmla="*/ 0 w 142"/>
                <a:gd name="T3" fmla="*/ 14 h 14"/>
                <a:gd name="T4" fmla="*/ 142 w 142"/>
                <a:gd name="T5" fmla="*/ 4 h 14"/>
                <a:gd name="T6" fmla="*/ 142 w 142"/>
                <a:gd name="T7" fmla="*/ 0 h 14"/>
                <a:gd name="T8" fmla="*/ 0 w 142"/>
                <a:gd name="T9" fmla="*/ 1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">
                  <a:moveTo>
                    <a:pt x="0" y="10"/>
                  </a:moveTo>
                  <a:lnTo>
                    <a:pt x="0" y="14"/>
                  </a:lnTo>
                  <a:lnTo>
                    <a:pt x="142" y="4"/>
                  </a:lnTo>
                  <a:lnTo>
                    <a:pt x="14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0" name="Freeform 533"/>
            <p:cNvSpPr>
              <a:spLocks/>
            </p:cNvSpPr>
            <p:nvPr/>
          </p:nvSpPr>
          <p:spPr bwMode="auto">
            <a:xfrm>
              <a:off x="3956" y="2576"/>
              <a:ext cx="142" cy="14"/>
            </a:xfrm>
            <a:custGeom>
              <a:avLst/>
              <a:gdLst>
                <a:gd name="T0" fmla="*/ 0 w 142"/>
                <a:gd name="T1" fmla="*/ 10 h 14"/>
                <a:gd name="T2" fmla="*/ 0 w 142"/>
                <a:gd name="T3" fmla="*/ 14 h 14"/>
                <a:gd name="T4" fmla="*/ 142 w 142"/>
                <a:gd name="T5" fmla="*/ 4 h 14"/>
                <a:gd name="T6" fmla="*/ 142 w 142"/>
                <a:gd name="T7" fmla="*/ 0 h 14"/>
                <a:gd name="T8" fmla="*/ 0 w 142"/>
                <a:gd name="T9" fmla="*/ 1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">
                  <a:moveTo>
                    <a:pt x="0" y="10"/>
                  </a:moveTo>
                  <a:lnTo>
                    <a:pt x="0" y="14"/>
                  </a:lnTo>
                  <a:lnTo>
                    <a:pt x="142" y="4"/>
                  </a:lnTo>
                  <a:lnTo>
                    <a:pt x="142" y="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1" name="Freeform 534"/>
            <p:cNvSpPr>
              <a:spLocks/>
            </p:cNvSpPr>
            <p:nvPr/>
          </p:nvSpPr>
          <p:spPr bwMode="auto">
            <a:xfrm>
              <a:off x="3924" y="2558"/>
              <a:ext cx="22" cy="14"/>
            </a:xfrm>
            <a:custGeom>
              <a:avLst/>
              <a:gdLst>
                <a:gd name="T0" fmla="*/ 20 w 22"/>
                <a:gd name="T1" fmla="*/ 10 h 14"/>
                <a:gd name="T2" fmla="*/ 16 w 22"/>
                <a:gd name="T3" fmla="*/ 10 h 14"/>
                <a:gd name="T4" fmla="*/ 16 w 22"/>
                <a:gd name="T5" fmla="*/ 8 h 14"/>
                <a:gd name="T6" fmla="*/ 20 w 22"/>
                <a:gd name="T7" fmla="*/ 8 h 14"/>
                <a:gd name="T8" fmla="*/ 16 w 22"/>
                <a:gd name="T9" fmla="*/ 4 h 14"/>
                <a:gd name="T10" fmla="*/ 12 w 22"/>
                <a:gd name="T11" fmla="*/ 0 h 14"/>
                <a:gd name="T12" fmla="*/ 6 w 22"/>
                <a:gd name="T13" fmla="*/ 4 h 14"/>
                <a:gd name="T14" fmla="*/ 4 w 22"/>
                <a:gd name="T15" fmla="*/ 8 h 14"/>
                <a:gd name="T16" fmla="*/ 6 w 22"/>
                <a:gd name="T17" fmla="*/ 6 h 14"/>
                <a:gd name="T18" fmla="*/ 6 w 22"/>
                <a:gd name="T19" fmla="*/ 10 h 14"/>
                <a:gd name="T20" fmla="*/ 2 w 22"/>
                <a:gd name="T21" fmla="*/ 10 h 14"/>
                <a:gd name="T22" fmla="*/ 0 w 22"/>
                <a:gd name="T23" fmla="*/ 14 h 14"/>
                <a:gd name="T24" fmla="*/ 14 w 22"/>
                <a:gd name="T25" fmla="*/ 12 h 14"/>
                <a:gd name="T26" fmla="*/ 22 w 22"/>
                <a:gd name="T27" fmla="*/ 14 h 14"/>
                <a:gd name="T28" fmla="*/ 20 w 22"/>
                <a:gd name="T29" fmla="*/ 1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4">
                  <a:moveTo>
                    <a:pt x="20" y="10"/>
                  </a:moveTo>
                  <a:lnTo>
                    <a:pt x="16" y="10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14" y="12"/>
                  </a:lnTo>
                  <a:lnTo>
                    <a:pt x="22" y="14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2" name="Freeform 535"/>
            <p:cNvSpPr>
              <a:spLocks/>
            </p:cNvSpPr>
            <p:nvPr/>
          </p:nvSpPr>
          <p:spPr bwMode="auto">
            <a:xfrm>
              <a:off x="3924" y="2558"/>
              <a:ext cx="22" cy="14"/>
            </a:xfrm>
            <a:custGeom>
              <a:avLst/>
              <a:gdLst>
                <a:gd name="T0" fmla="*/ 20 w 22"/>
                <a:gd name="T1" fmla="*/ 10 h 14"/>
                <a:gd name="T2" fmla="*/ 16 w 22"/>
                <a:gd name="T3" fmla="*/ 10 h 14"/>
                <a:gd name="T4" fmla="*/ 16 w 22"/>
                <a:gd name="T5" fmla="*/ 8 h 14"/>
                <a:gd name="T6" fmla="*/ 20 w 22"/>
                <a:gd name="T7" fmla="*/ 8 h 14"/>
                <a:gd name="T8" fmla="*/ 16 w 22"/>
                <a:gd name="T9" fmla="*/ 4 h 14"/>
                <a:gd name="T10" fmla="*/ 12 w 22"/>
                <a:gd name="T11" fmla="*/ 0 h 14"/>
                <a:gd name="T12" fmla="*/ 6 w 22"/>
                <a:gd name="T13" fmla="*/ 4 h 14"/>
                <a:gd name="T14" fmla="*/ 4 w 22"/>
                <a:gd name="T15" fmla="*/ 8 h 14"/>
                <a:gd name="T16" fmla="*/ 6 w 22"/>
                <a:gd name="T17" fmla="*/ 6 h 14"/>
                <a:gd name="T18" fmla="*/ 6 w 22"/>
                <a:gd name="T19" fmla="*/ 10 h 14"/>
                <a:gd name="T20" fmla="*/ 2 w 22"/>
                <a:gd name="T21" fmla="*/ 10 h 14"/>
                <a:gd name="T22" fmla="*/ 0 w 22"/>
                <a:gd name="T23" fmla="*/ 14 h 14"/>
                <a:gd name="T24" fmla="*/ 14 w 22"/>
                <a:gd name="T25" fmla="*/ 12 h 14"/>
                <a:gd name="T26" fmla="*/ 22 w 22"/>
                <a:gd name="T27" fmla="*/ 14 h 14"/>
                <a:gd name="T28" fmla="*/ 20 w 22"/>
                <a:gd name="T29" fmla="*/ 1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4">
                  <a:moveTo>
                    <a:pt x="20" y="10"/>
                  </a:moveTo>
                  <a:lnTo>
                    <a:pt x="16" y="10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14" y="12"/>
                  </a:lnTo>
                  <a:lnTo>
                    <a:pt x="22" y="14"/>
                  </a:lnTo>
                  <a:lnTo>
                    <a:pt x="2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3" name="Freeform 536"/>
            <p:cNvSpPr>
              <a:spLocks/>
            </p:cNvSpPr>
            <p:nvPr/>
          </p:nvSpPr>
          <p:spPr bwMode="auto">
            <a:xfrm>
              <a:off x="4118" y="2538"/>
              <a:ext cx="30" cy="20"/>
            </a:xfrm>
            <a:custGeom>
              <a:avLst/>
              <a:gdLst>
                <a:gd name="T0" fmla="*/ 24 w 30"/>
                <a:gd name="T1" fmla="*/ 10 h 20"/>
                <a:gd name="T2" fmla="*/ 20 w 30"/>
                <a:gd name="T3" fmla="*/ 8 h 20"/>
                <a:gd name="T4" fmla="*/ 20 w 30"/>
                <a:gd name="T5" fmla="*/ 8 h 20"/>
                <a:gd name="T6" fmla="*/ 22 w 30"/>
                <a:gd name="T7" fmla="*/ 8 h 20"/>
                <a:gd name="T8" fmla="*/ 18 w 30"/>
                <a:gd name="T9" fmla="*/ 2 h 20"/>
                <a:gd name="T10" fmla="*/ 14 w 30"/>
                <a:gd name="T11" fmla="*/ 0 h 20"/>
                <a:gd name="T12" fmla="*/ 10 w 30"/>
                <a:gd name="T13" fmla="*/ 2 h 20"/>
                <a:gd name="T14" fmla="*/ 8 w 30"/>
                <a:gd name="T15" fmla="*/ 8 h 20"/>
                <a:gd name="T16" fmla="*/ 10 w 30"/>
                <a:gd name="T17" fmla="*/ 8 h 20"/>
                <a:gd name="T18" fmla="*/ 10 w 30"/>
                <a:gd name="T19" fmla="*/ 10 h 20"/>
                <a:gd name="T20" fmla="*/ 4 w 30"/>
                <a:gd name="T21" fmla="*/ 10 h 20"/>
                <a:gd name="T22" fmla="*/ 0 w 30"/>
                <a:gd name="T23" fmla="*/ 18 h 20"/>
                <a:gd name="T24" fmla="*/ 18 w 30"/>
                <a:gd name="T25" fmla="*/ 16 h 20"/>
                <a:gd name="T26" fmla="*/ 30 w 30"/>
                <a:gd name="T27" fmla="*/ 20 h 20"/>
                <a:gd name="T28" fmla="*/ 24 w 30"/>
                <a:gd name="T29" fmla="*/ 1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0">
                  <a:moveTo>
                    <a:pt x="24" y="10"/>
                  </a:moveTo>
                  <a:lnTo>
                    <a:pt x="20" y="8"/>
                  </a:lnTo>
                  <a:lnTo>
                    <a:pt x="22" y="8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18" y="16"/>
                  </a:lnTo>
                  <a:lnTo>
                    <a:pt x="30" y="2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4" name="Freeform 537"/>
            <p:cNvSpPr>
              <a:spLocks/>
            </p:cNvSpPr>
            <p:nvPr/>
          </p:nvSpPr>
          <p:spPr bwMode="auto">
            <a:xfrm>
              <a:off x="4118" y="2538"/>
              <a:ext cx="30" cy="20"/>
            </a:xfrm>
            <a:custGeom>
              <a:avLst/>
              <a:gdLst>
                <a:gd name="T0" fmla="*/ 24 w 30"/>
                <a:gd name="T1" fmla="*/ 10 h 20"/>
                <a:gd name="T2" fmla="*/ 20 w 30"/>
                <a:gd name="T3" fmla="*/ 8 h 20"/>
                <a:gd name="T4" fmla="*/ 20 w 30"/>
                <a:gd name="T5" fmla="*/ 8 h 20"/>
                <a:gd name="T6" fmla="*/ 22 w 30"/>
                <a:gd name="T7" fmla="*/ 8 h 20"/>
                <a:gd name="T8" fmla="*/ 18 w 30"/>
                <a:gd name="T9" fmla="*/ 2 h 20"/>
                <a:gd name="T10" fmla="*/ 14 w 30"/>
                <a:gd name="T11" fmla="*/ 0 h 20"/>
                <a:gd name="T12" fmla="*/ 10 w 30"/>
                <a:gd name="T13" fmla="*/ 2 h 20"/>
                <a:gd name="T14" fmla="*/ 8 w 30"/>
                <a:gd name="T15" fmla="*/ 8 h 20"/>
                <a:gd name="T16" fmla="*/ 10 w 30"/>
                <a:gd name="T17" fmla="*/ 8 h 20"/>
                <a:gd name="T18" fmla="*/ 10 w 30"/>
                <a:gd name="T19" fmla="*/ 10 h 20"/>
                <a:gd name="T20" fmla="*/ 4 w 30"/>
                <a:gd name="T21" fmla="*/ 10 h 20"/>
                <a:gd name="T22" fmla="*/ 0 w 30"/>
                <a:gd name="T23" fmla="*/ 18 h 20"/>
                <a:gd name="T24" fmla="*/ 18 w 30"/>
                <a:gd name="T25" fmla="*/ 16 h 20"/>
                <a:gd name="T26" fmla="*/ 30 w 30"/>
                <a:gd name="T27" fmla="*/ 20 h 20"/>
                <a:gd name="T28" fmla="*/ 24 w 30"/>
                <a:gd name="T29" fmla="*/ 1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0">
                  <a:moveTo>
                    <a:pt x="24" y="10"/>
                  </a:moveTo>
                  <a:lnTo>
                    <a:pt x="20" y="8"/>
                  </a:lnTo>
                  <a:lnTo>
                    <a:pt x="22" y="8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18" y="16"/>
                  </a:lnTo>
                  <a:lnTo>
                    <a:pt x="30" y="20"/>
                  </a:lnTo>
                  <a:lnTo>
                    <a:pt x="2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5" name="Freeform 538"/>
            <p:cNvSpPr>
              <a:spLocks/>
            </p:cNvSpPr>
            <p:nvPr/>
          </p:nvSpPr>
          <p:spPr bwMode="auto">
            <a:xfrm>
              <a:off x="4166" y="2562"/>
              <a:ext cx="24" cy="20"/>
            </a:xfrm>
            <a:custGeom>
              <a:avLst/>
              <a:gdLst>
                <a:gd name="T0" fmla="*/ 18 w 24"/>
                <a:gd name="T1" fmla="*/ 8 h 20"/>
                <a:gd name="T2" fmla="*/ 16 w 24"/>
                <a:gd name="T3" fmla="*/ 6 h 20"/>
                <a:gd name="T4" fmla="*/ 16 w 24"/>
                <a:gd name="T5" fmla="*/ 6 h 20"/>
                <a:gd name="T6" fmla="*/ 18 w 24"/>
                <a:gd name="T7" fmla="*/ 6 h 20"/>
                <a:gd name="T8" fmla="*/ 14 w 24"/>
                <a:gd name="T9" fmla="*/ 2 h 20"/>
                <a:gd name="T10" fmla="*/ 12 w 24"/>
                <a:gd name="T11" fmla="*/ 0 h 20"/>
                <a:gd name="T12" fmla="*/ 8 w 24"/>
                <a:gd name="T13" fmla="*/ 2 h 20"/>
                <a:gd name="T14" fmla="*/ 6 w 24"/>
                <a:gd name="T15" fmla="*/ 6 h 20"/>
                <a:gd name="T16" fmla="*/ 8 w 24"/>
                <a:gd name="T17" fmla="*/ 6 h 20"/>
                <a:gd name="T18" fmla="*/ 8 w 24"/>
                <a:gd name="T19" fmla="*/ 6 h 20"/>
                <a:gd name="T20" fmla="*/ 4 w 24"/>
                <a:gd name="T21" fmla="*/ 8 h 20"/>
                <a:gd name="T22" fmla="*/ 0 w 24"/>
                <a:gd name="T23" fmla="*/ 14 h 20"/>
                <a:gd name="T24" fmla="*/ 14 w 24"/>
                <a:gd name="T25" fmla="*/ 14 h 20"/>
                <a:gd name="T26" fmla="*/ 24 w 24"/>
                <a:gd name="T27" fmla="*/ 20 h 20"/>
                <a:gd name="T28" fmla="*/ 18 w 24"/>
                <a:gd name="T29" fmla="*/ 8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20">
                  <a:moveTo>
                    <a:pt x="18" y="8"/>
                  </a:moveTo>
                  <a:lnTo>
                    <a:pt x="16" y="6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24" y="2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6" name="Freeform 539"/>
            <p:cNvSpPr>
              <a:spLocks/>
            </p:cNvSpPr>
            <p:nvPr/>
          </p:nvSpPr>
          <p:spPr bwMode="auto">
            <a:xfrm>
              <a:off x="4166" y="2562"/>
              <a:ext cx="24" cy="20"/>
            </a:xfrm>
            <a:custGeom>
              <a:avLst/>
              <a:gdLst>
                <a:gd name="T0" fmla="*/ 18 w 24"/>
                <a:gd name="T1" fmla="*/ 8 h 20"/>
                <a:gd name="T2" fmla="*/ 16 w 24"/>
                <a:gd name="T3" fmla="*/ 6 h 20"/>
                <a:gd name="T4" fmla="*/ 16 w 24"/>
                <a:gd name="T5" fmla="*/ 6 h 20"/>
                <a:gd name="T6" fmla="*/ 18 w 24"/>
                <a:gd name="T7" fmla="*/ 6 h 20"/>
                <a:gd name="T8" fmla="*/ 14 w 24"/>
                <a:gd name="T9" fmla="*/ 2 h 20"/>
                <a:gd name="T10" fmla="*/ 12 w 24"/>
                <a:gd name="T11" fmla="*/ 0 h 20"/>
                <a:gd name="T12" fmla="*/ 8 w 24"/>
                <a:gd name="T13" fmla="*/ 2 h 20"/>
                <a:gd name="T14" fmla="*/ 6 w 24"/>
                <a:gd name="T15" fmla="*/ 6 h 20"/>
                <a:gd name="T16" fmla="*/ 8 w 24"/>
                <a:gd name="T17" fmla="*/ 6 h 20"/>
                <a:gd name="T18" fmla="*/ 8 w 24"/>
                <a:gd name="T19" fmla="*/ 6 h 20"/>
                <a:gd name="T20" fmla="*/ 4 w 24"/>
                <a:gd name="T21" fmla="*/ 8 h 20"/>
                <a:gd name="T22" fmla="*/ 0 w 24"/>
                <a:gd name="T23" fmla="*/ 14 h 20"/>
                <a:gd name="T24" fmla="*/ 14 w 24"/>
                <a:gd name="T25" fmla="*/ 14 h 20"/>
                <a:gd name="T26" fmla="*/ 24 w 24"/>
                <a:gd name="T27" fmla="*/ 20 h 20"/>
                <a:gd name="T28" fmla="*/ 18 w 24"/>
                <a:gd name="T29" fmla="*/ 8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20">
                  <a:moveTo>
                    <a:pt x="18" y="8"/>
                  </a:moveTo>
                  <a:lnTo>
                    <a:pt x="16" y="6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24" y="20"/>
                  </a:lnTo>
                  <a:lnTo>
                    <a:pt x="1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7" name="Freeform 540"/>
            <p:cNvSpPr>
              <a:spLocks/>
            </p:cNvSpPr>
            <p:nvPr/>
          </p:nvSpPr>
          <p:spPr bwMode="auto">
            <a:xfrm>
              <a:off x="4204" y="2578"/>
              <a:ext cx="22" cy="18"/>
            </a:xfrm>
            <a:custGeom>
              <a:avLst/>
              <a:gdLst>
                <a:gd name="T0" fmla="*/ 16 w 22"/>
                <a:gd name="T1" fmla="*/ 8 h 18"/>
                <a:gd name="T2" fmla="*/ 14 w 22"/>
                <a:gd name="T3" fmla="*/ 6 h 18"/>
                <a:gd name="T4" fmla="*/ 14 w 22"/>
                <a:gd name="T5" fmla="*/ 6 h 18"/>
                <a:gd name="T6" fmla="*/ 16 w 22"/>
                <a:gd name="T7" fmla="*/ 6 h 18"/>
                <a:gd name="T8" fmla="*/ 14 w 22"/>
                <a:gd name="T9" fmla="*/ 2 h 18"/>
                <a:gd name="T10" fmla="*/ 10 w 22"/>
                <a:gd name="T11" fmla="*/ 0 h 18"/>
                <a:gd name="T12" fmla="*/ 8 w 22"/>
                <a:gd name="T13" fmla="*/ 2 h 18"/>
                <a:gd name="T14" fmla="*/ 6 w 22"/>
                <a:gd name="T15" fmla="*/ 6 h 18"/>
                <a:gd name="T16" fmla="*/ 8 w 22"/>
                <a:gd name="T17" fmla="*/ 6 h 18"/>
                <a:gd name="T18" fmla="*/ 8 w 22"/>
                <a:gd name="T19" fmla="*/ 6 h 18"/>
                <a:gd name="T20" fmla="*/ 4 w 22"/>
                <a:gd name="T21" fmla="*/ 8 h 18"/>
                <a:gd name="T22" fmla="*/ 0 w 22"/>
                <a:gd name="T23" fmla="*/ 14 h 18"/>
                <a:gd name="T24" fmla="*/ 12 w 22"/>
                <a:gd name="T25" fmla="*/ 12 h 18"/>
                <a:gd name="T26" fmla="*/ 22 w 22"/>
                <a:gd name="T27" fmla="*/ 18 h 18"/>
                <a:gd name="T28" fmla="*/ 16 w 22"/>
                <a:gd name="T29" fmla="*/ 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8">
                  <a:moveTo>
                    <a:pt x="16" y="8"/>
                  </a:moveTo>
                  <a:lnTo>
                    <a:pt x="14" y="6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14"/>
                  </a:lnTo>
                  <a:lnTo>
                    <a:pt x="12" y="12"/>
                  </a:lnTo>
                  <a:lnTo>
                    <a:pt x="22" y="1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8" name="Freeform 541"/>
            <p:cNvSpPr>
              <a:spLocks/>
            </p:cNvSpPr>
            <p:nvPr/>
          </p:nvSpPr>
          <p:spPr bwMode="auto">
            <a:xfrm>
              <a:off x="4204" y="2578"/>
              <a:ext cx="22" cy="18"/>
            </a:xfrm>
            <a:custGeom>
              <a:avLst/>
              <a:gdLst>
                <a:gd name="T0" fmla="*/ 16 w 22"/>
                <a:gd name="T1" fmla="*/ 8 h 18"/>
                <a:gd name="T2" fmla="*/ 14 w 22"/>
                <a:gd name="T3" fmla="*/ 6 h 18"/>
                <a:gd name="T4" fmla="*/ 14 w 22"/>
                <a:gd name="T5" fmla="*/ 6 h 18"/>
                <a:gd name="T6" fmla="*/ 16 w 22"/>
                <a:gd name="T7" fmla="*/ 6 h 18"/>
                <a:gd name="T8" fmla="*/ 14 w 22"/>
                <a:gd name="T9" fmla="*/ 2 h 18"/>
                <a:gd name="T10" fmla="*/ 10 w 22"/>
                <a:gd name="T11" fmla="*/ 0 h 18"/>
                <a:gd name="T12" fmla="*/ 8 w 22"/>
                <a:gd name="T13" fmla="*/ 2 h 18"/>
                <a:gd name="T14" fmla="*/ 6 w 22"/>
                <a:gd name="T15" fmla="*/ 6 h 18"/>
                <a:gd name="T16" fmla="*/ 8 w 22"/>
                <a:gd name="T17" fmla="*/ 6 h 18"/>
                <a:gd name="T18" fmla="*/ 8 w 22"/>
                <a:gd name="T19" fmla="*/ 6 h 18"/>
                <a:gd name="T20" fmla="*/ 4 w 22"/>
                <a:gd name="T21" fmla="*/ 8 h 18"/>
                <a:gd name="T22" fmla="*/ 0 w 22"/>
                <a:gd name="T23" fmla="*/ 14 h 18"/>
                <a:gd name="T24" fmla="*/ 12 w 22"/>
                <a:gd name="T25" fmla="*/ 12 h 18"/>
                <a:gd name="T26" fmla="*/ 22 w 22"/>
                <a:gd name="T27" fmla="*/ 18 h 18"/>
                <a:gd name="T28" fmla="*/ 16 w 22"/>
                <a:gd name="T29" fmla="*/ 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8">
                  <a:moveTo>
                    <a:pt x="16" y="8"/>
                  </a:moveTo>
                  <a:lnTo>
                    <a:pt x="14" y="6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14"/>
                  </a:lnTo>
                  <a:lnTo>
                    <a:pt x="12" y="12"/>
                  </a:lnTo>
                  <a:lnTo>
                    <a:pt x="22" y="18"/>
                  </a:lnTo>
                  <a:lnTo>
                    <a:pt x="1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9" name="Freeform 542"/>
            <p:cNvSpPr>
              <a:spLocks/>
            </p:cNvSpPr>
            <p:nvPr/>
          </p:nvSpPr>
          <p:spPr bwMode="auto">
            <a:xfrm>
              <a:off x="3450" y="2140"/>
              <a:ext cx="368" cy="1040"/>
            </a:xfrm>
            <a:custGeom>
              <a:avLst/>
              <a:gdLst>
                <a:gd name="T0" fmla="*/ 348 w 368"/>
                <a:gd name="T1" fmla="*/ 424 h 1040"/>
                <a:gd name="T2" fmla="*/ 346 w 368"/>
                <a:gd name="T3" fmla="*/ 412 h 1040"/>
                <a:gd name="T4" fmla="*/ 322 w 368"/>
                <a:gd name="T5" fmla="*/ 298 h 1040"/>
                <a:gd name="T6" fmla="*/ 306 w 368"/>
                <a:gd name="T7" fmla="*/ 222 h 1040"/>
                <a:gd name="T8" fmla="*/ 288 w 368"/>
                <a:gd name="T9" fmla="*/ 194 h 1040"/>
                <a:gd name="T10" fmla="*/ 266 w 368"/>
                <a:gd name="T11" fmla="*/ 174 h 1040"/>
                <a:gd name="T12" fmla="*/ 258 w 368"/>
                <a:gd name="T13" fmla="*/ 102 h 1040"/>
                <a:gd name="T14" fmla="*/ 242 w 368"/>
                <a:gd name="T15" fmla="*/ 54 h 1040"/>
                <a:gd name="T16" fmla="*/ 234 w 368"/>
                <a:gd name="T17" fmla="*/ 26 h 1040"/>
                <a:gd name="T18" fmla="*/ 206 w 368"/>
                <a:gd name="T19" fmla="*/ 2 h 1040"/>
                <a:gd name="T20" fmla="*/ 184 w 368"/>
                <a:gd name="T21" fmla="*/ 4 h 1040"/>
                <a:gd name="T22" fmla="*/ 168 w 368"/>
                <a:gd name="T23" fmla="*/ 2 h 1040"/>
                <a:gd name="T24" fmla="*/ 142 w 368"/>
                <a:gd name="T25" fmla="*/ 22 h 1040"/>
                <a:gd name="T26" fmla="*/ 126 w 368"/>
                <a:gd name="T27" fmla="*/ 52 h 1040"/>
                <a:gd name="T28" fmla="*/ 116 w 368"/>
                <a:gd name="T29" fmla="*/ 84 h 1040"/>
                <a:gd name="T30" fmla="*/ 104 w 368"/>
                <a:gd name="T31" fmla="*/ 164 h 1040"/>
                <a:gd name="T32" fmla="*/ 88 w 368"/>
                <a:gd name="T33" fmla="*/ 198 h 1040"/>
                <a:gd name="T34" fmla="*/ 62 w 368"/>
                <a:gd name="T35" fmla="*/ 224 h 1040"/>
                <a:gd name="T36" fmla="*/ 46 w 368"/>
                <a:gd name="T37" fmla="*/ 320 h 1040"/>
                <a:gd name="T38" fmla="*/ 24 w 368"/>
                <a:gd name="T39" fmla="*/ 410 h 1040"/>
                <a:gd name="T40" fmla="*/ 20 w 368"/>
                <a:gd name="T41" fmla="*/ 424 h 1040"/>
                <a:gd name="T42" fmla="*/ 2 w 368"/>
                <a:gd name="T43" fmla="*/ 424 h 1040"/>
                <a:gd name="T44" fmla="*/ 10 w 368"/>
                <a:gd name="T45" fmla="*/ 444 h 1040"/>
                <a:gd name="T46" fmla="*/ 14 w 368"/>
                <a:gd name="T47" fmla="*/ 466 h 1040"/>
                <a:gd name="T48" fmla="*/ 34 w 368"/>
                <a:gd name="T49" fmla="*/ 486 h 1040"/>
                <a:gd name="T50" fmla="*/ 54 w 368"/>
                <a:gd name="T51" fmla="*/ 494 h 1040"/>
                <a:gd name="T52" fmla="*/ 72 w 368"/>
                <a:gd name="T53" fmla="*/ 610 h 1040"/>
                <a:gd name="T54" fmla="*/ 72 w 368"/>
                <a:gd name="T55" fmla="*/ 900 h 1040"/>
                <a:gd name="T56" fmla="*/ 80 w 368"/>
                <a:gd name="T57" fmla="*/ 960 h 1040"/>
                <a:gd name="T58" fmla="*/ 102 w 368"/>
                <a:gd name="T59" fmla="*/ 974 h 1040"/>
                <a:gd name="T60" fmla="*/ 60 w 368"/>
                <a:gd name="T61" fmla="*/ 998 h 1040"/>
                <a:gd name="T62" fmla="*/ 54 w 368"/>
                <a:gd name="T63" fmla="*/ 1004 h 1040"/>
                <a:gd name="T64" fmla="*/ 52 w 368"/>
                <a:gd name="T65" fmla="*/ 1014 h 1040"/>
                <a:gd name="T66" fmla="*/ 50 w 368"/>
                <a:gd name="T67" fmla="*/ 1024 h 1040"/>
                <a:gd name="T68" fmla="*/ 90 w 368"/>
                <a:gd name="T69" fmla="*/ 1024 h 1040"/>
                <a:gd name="T70" fmla="*/ 132 w 368"/>
                <a:gd name="T71" fmla="*/ 1006 h 1040"/>
                <a:gd name="T72" fmla="*/ 168 w 368"/>
                <a:gd name="T73" fmla="*/ 968 h 1040"/>
                <a:gd name="T74" fmla="*/ 212 w 368"/>
                <a:gd name="T75" fmla="*/ 980 h 1040"/>
                <a:gd name="T76" fmla="*/ 218 w 368"/>
                <a:gd name="T77" fmla="*/ 1004 h 1040"/>
                <a:gd name="T78" fmla="*/ 218 w 368"/>
                <a:gd name="T79" fmla="*/ 1018 h 1040"/>
                <a:gd name="T80" fmla="*/ 230 w 368"/>
                <a:gd name="T81" fmla="*/ 1040 h 1040"/>
                <a:gd name="T82" fmla="*/ 256 w 368"/>
                <a:gd name="T83" fmla="*/ 1040 h 1040"/>
                <a:gd name="T84" fmla="*/ 274 w 368"/>
                <a:gd name="T85" fmla="*/ 1034 h 1040"/>
                <a:gd name="T86" fmla="*/ 280 w 368"/>
                <a:gd name="T87" fmla="*/ 1026 h 1040"/>
                <a:gd name="T88" fmla="*/ 284 w 368"/>
                <a:gd name="T89" fmla="*/ 1020 h 1040"/>
                <a:gd name="T90" fmla="*/ 276 w 368"/>
                <a:gd name="T91" fmla="*/ 1004 h 1040"/>
                <a:gd name="T92" fmla="*/ 254 w 368"/>
                <a:gd name="T93" fmla="*/ 976 h 1040"/>
                <a:gd name="T94" fmla="*/ 252 w 368"/>
                <a:gd name="T95" fmla="*/ 966 h 1040"/>
                <a:gd name="T96" fmla="*/ 290 w 368"/>
                <a:gd name="T97" fmla="*/ 954 h 1040"/>
                <a:gd name="T98" fmla="*/ 292 w 368"/>
                <a:gd name="T99" fmla="*/ 754 h 1040"/>
                <a:gd name="T100" fmla="*/ 294 w 368"/>
                <a:gd name="T101" fmla="*/ 576 h 1040"/>
                <a:gd name="T102" fmla="*/ 294 w 368"/>
                <a:gd name="T103" fmla="*/ 490 h 1040"/>
                <a:gd name="T104" fmla="*/ 334 w 368"/>
                <a:gd name="T105" fmla="*/ 486 h 1040"/>
                <a:gd name="T106" fmla="*/ 354 w 368"/>
                <a:gd name="T107" fmla="*/ 468 h 1040"/>
                <a:gd name="T108" fmla="*/ 364 w 368"/>
                <a:gd name="T109" fmla="*/ 458 h 1040"/>
                <a:gd name="T110" fmla="*/ 368 w 368"/>
                <a:gd name="T111" fmla="*/ 426 h 10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8" h="1040">
                  <a:moveTo>
                    <a:pt x="366" y="424"/>
                  </a:moveTo>
                  <a:lnTo>
                    <a:pt x="366" y="424"/>
                  </a:lnTo>
                  <a:lnTo>
                    <a:pt x="364" y="422"/>
                  </a:lnTo>
                  <a:lnTo>
                    <a:pt x="360" y="422"/>
                  </a:lnTo>
                  <a:lnTo>
                    <a:pt x="354" y="422"/>
                  </a:lnTo>
                  <a:lnTo>
                    <a:pt x="348" y="424"/>
                  </a:lnTo>
                  <a:lnTo>
                    <a:pt x="348" y="422"/>
                  </a:lnTo>
                  <a:lnTo>
                    <a:pt x="348" y="420"/>
                  </a:lnTo>
                  <a:lnTo>
                    <a:pt x="346" y="412"/>
                  </a:lnTo>
                  <a:lnTo>
                    <a:pt x="338" y="402"/>
                  </a:lnTo>
                  <a:lnTo>
                    <a:pt x="326" y="376"/>
                  </a:lnTo>
                  <a:lnTo>
                    <a:pt x="324" y="320"/>
                  </a:lnTo>
                  <a:lnTo>
                    <a:pt x="322" y="298"/>
                  </a:lnTo>
                  <a:lnTo>
                    <a:pt x="320" y="264"/>
                  </a:lnTo>
                  <a:lnTo>
                    <a:pt x="320" y="252"/>
                  </a:lnTo>
                  <a:lnTo>
                    <a:pt x="316" y="240"/>
                  </a:lnTo>
                  <a:lnTo>
                    <a:pt x="308" y="224"/>
                  </a:lnTo>
                  <a:lnTo>
                    <a:pt x="306" y="222"/>
                  </a:lnTo>
                  <a:lnTo>
                    <a:pt x="302" y="216"/>
                  </a:lnTo>
                  <a:lnTo>
                    <a:pt x="298" y="212"/>
                  </a:lnTo>
                  <a:lnTo>
                    <a:pt x="298" y="206"/>
                  </a:lnTo>
                  <a:lnTo>
                    <a:pt x="288" y="194"/>
                  </a:lnTo>
                  <a:lnTo>
                    <a:pt x="284" y="194"/>
                  </a:lnTo>
                  <a:lnTo>
                    <a:pt x="282" y="196"/>
                  </a:lnTo>
                  <a:lnTo>
                    <a:pt x="278" y="196"/>
                  </a:lnTo>
                  <a:lnTo>
                    <a:pt x="266" y="174"/>
                  </a:lnTo>
                  <a:lnTo>
                    <a:pt x="262" y="166"/>
                  </a:lnTo>
                  <a:lnTo>
                    <a:pt x="260" y="154"/>
                  </a:lnTo>
                  <a:lnTo>
                    <a:pt x="260" y="126"/>
                  </a:lnTo>
                  <a:lnTo>
                    <a:pt x="260" y="118"/>
                  </a:lnTo>
                  <a:lnTo>
                    <a:pt x="258" y="102"/>
                  </a:lnTo>
                  <a:lnTo>
                    <a:pt x="256" y="90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2" y="54"/>
                  </a:lnTo>
                  <a:lnTo>
                    <a:pt x="240" y="44"/>
                  </a:lnTo>
                  <a:lnTo>
                    <a:pt x="236" y="30"/>
                  </a:lnTo>
                  <a:lnTo>
                    <a:pt x="234" y="26"/>
                  </a:lnTo>
                  <a:lnTo>
                    <a:pt x="228" y="22"/>
                  </a:lnTo>
                  <a:lnTo>
                    <a:pt x="222" y="16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6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0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2" y="2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48" y="16"/>
                  </a:lnTo>
                  <a:lnTo>
                    <a:pt x="142" y="22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2" y="30"/>
                  </a:lnTo>
                  <a:lnTo>
                    <a:pt x="128" y="42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8" y="56"/>
                  </a:lnTo>
                  <a:lnTo>
                    <a:pt x="122" y="72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6" y="108"/>
                  </a:lnTo>
                  <a:lnTo>
                    <a:pt x="104" y="126"/>
                  </a:lnTo>
                  <a:lnTo>
                    <a:pt x="106" y="146"/>
                  </a:lnTo>
                  <a:lnTo>
                    <a:pt x="104" y="164"/>
                  </a:lnTo>
                  <a:lnTo>
                    <a:pt x="102" y="170"/>
                  </a:lnTo>
                  <a:lnTo>
                    <a:pt x="100" y="174"/>
                  </a:lnTo>
                  <a:lnTo>
                    <a:pt x="94" y="184"/>
                  </a:lnTo>
                  <a:lnTo>
                    <a:pt x="88" y="198"/>
                  </a:lnTo>
                  <a:lnTo>
                    <a:pt x="80" y="204"/>
                  </a:lnTo>
                  <a:lnTo>
                    <a:pt x="74" y="210"/>
                  </a:lnTo>
                  <a:lnTo>
                    <a:pt x="68" y="216"/>
                  </a:lnTo>
                  <a:lnTo>
                    <a:pt x="64" y="222"/>
                  </a:lnTo>
                  <a:lnTo>
                    <a:pt x="62" y="224"/>
                  </a:lnTo>
                  <a:lnTo>
                    <a:pt x="54" y="240"/>
                  </a:lnTo>
                  <a:lnTo>
                    <a:pt x="50" y="252"/>
                  </a:lnTo>
                  <a:lnTo>
                    <a:pt x="50" y="264"/>
                  </a:lnTo>
                  <a:lnTo>
                    <a:pt x="48" y="298"/>
                  </a:lnTo>
                  <a:lnTo>
                    <a:pt x="46" y="320"/>
                  </a:lnTo>
                  <a:lnTo>
                    <a:pt x="44" y="376"/>
                  </a:lnTo>
                  <a:lnTo>
                    <a:pt x="34" y="400"/>
                  </a:lnTo>
                  <a:lnTo>
                    <a:pt x="28" y="404"/>
                  </a:lnTo>
                  <a:lnTo>
                    <a:pt x="24" y="410"/>
                  </a:lnTo>
                  <a:lnTo>
                    <a:pt x="22" y="416"/>
                  </a:lnTo>
                  <a:lnTo>
                    <a:pt x="20" y="420"/>
                  </a:lnTo>
                  <a:lnTo>
                    <a:pt x="20" y="422"/>
                  </a:lnTo>
                  <a:lnTo>
                    <a:pt x="20" y="424"/>
                  </a:lnTo>
                  <a:lnTo>
                    <a:pt x="14" y="422"/>
                  </a:lnTo>
                  <a:lnTo>
                    <a:pt x="10" y="422"/>
                  </a:lnTo>
                  <a:lnTo>
                    <a:pt x="6" y="422"/>
                  </a:lnTo>
                  <a:lnTo>
                    <a:pt x="2" y="424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4" y="440"/>
                  </a:lnTo>
                  <a:lnTo>
                    <a:pt x="10" y="444"/>
                  </a:lnTo>
                  <a:lnTo>
                    <a:pt x="6" y="458"/>
                  </a:lnTo>
                  <a:lnTo>
                    <a:pt x="8" y="462"/>
                  </a:lnTo>
                  <a:lnTo>
                    <a:pt x="10" y="464"/>
                  </a:lnTo>
                  <a:lnTo>
                    <a:pt x="14" y="466"/>
                  </a:lnTo>
                  <a:lnTo>
                    <a:pt x="16" y="468"/>
                  </a:lnTo>
                  <a:lnTo>
                    <a:pt x="22" y="470"/>
                  </a:lnTo>
                  <a:lnTo>
                    <a:pt x="22" y="474"/>
                  </a:lnTo>
                  <a:lnTo>
                    <a:pt x="22" y="476"/>
                  </a:lnTo>
                  <a:lnTo>
                    <a:pt x="32" y="484"/>
                  </a:lnTo>
                  <a:lnTo>
                    <a:pt x="34" y="486"/>
                  </a:lnTo>
                  <a:lnTo>
                    <a:pt x="40" y="486"/>
                  </a:lnTo>
                  <a:lnTo>
                    <a:pt x="46" y="494"/>
                  </a:lnTo>
                  <a:lnTo>
                    <a:pt x="50" y="494"/>
                  </a:lnTo>
                  <a:lnTo>
                    <a:pt x="54" y="494"/>
                  </a:lnTo>
                  <a:lnTo>
                    <a:pt x="74" y="490"/>
                  </a:lnTo>
                  <a:lnTo>
                    <a:pt x="76" y="492"/>
                  </a:lnTo>
                  <a:lnTo>
                    <a:pt x="72" y="542"/>
                  </a:lnTo>
                  <a:lnTo>
                    <a:pt x="72" y="610"/>
                  </a:lnTo>
                  <a:lnTo>
                    <a:pt x="74" y="676"/>
                  </a:lnTo>
                  <a:lnTo>
                    <a:pt x="74" y="704"/>
                  </a:lnTo>
                  <a:lnTo>
                    <a:pt x="74" y="728"/>
                  </a:lnTo>
                  <a:lnTo>
                    <a:pt x="74" y="846"/>
                  </a:lnTo>
                  <a:lnTo>
                    <a:pt x="72" y="900"/>
                  </a:lnTo>
                  <a:lnTo>
                    <a:pt x="70" y="930"/>
                  </a:lnTo>
                  <a:lnTo>
                    <a:pt x="70" y="942"/>
                  </a:lnTo>
                  <a:lnTo>
                    <a:pt x="72" y="950"/>
                  </a:lnTo>
                  <a:lnTo>
                    <a:pt x="76" y="956"/>
                  </a:lnTo>
                  <a:lnTo>
                    <a:pt x="80" y="960"/>
                  </a:lnTo>
                  <a:lnTo>
                    <a:pt x="94" y="966"/>
                  </a:lnTo>
                  <a:lnTo>
                    <a:pt x="108" y="968"/>
                  </a:lnTo>
                  <a:lnTo>
                    <a:pt x="114" y="968"/>
                  </a:lnTo>
                  <a:lnTo>
                    <a:pt x="106" y="972"/>
                  </a:lnTo>
                  <a:lnTo>
                    <a:pt x="102" y="974"/>
                  </a:lnTo>
                  <a:lnTo>
                    <a:pt x="90" y="980"/>
                  </a:lnTo>
                  <a:lnTo>
                    <a:pt x="64" y="994"/>
                  </a:lnTo>
                  <a:lnTo>
                    <a:pt x="62" y="996"/>
                  </a:lnTo>
                  <a:lnTo>
                    <a:pt x="60" y="998"/>
                  </a:lnTo>
                  <a:lnTo>
                    <a:pt x="58" y="998"/>
                  </a:lnTo>
                  <a:lnTo>
                    <a:pt x="56" y="1000"/>
                  </a:lnTo>
                  <a:lnTo>
                    <a:pt x="56" y="1004"/>
                  </a:lnTo>
                  <a:lnTo>
                    <a:pt x="54" y="1004"/>
                  </a:lnTo>
                  <a:lnTo>
                    <a:pt x="50" y="1006"/>
                  </a:lnTo>
                  <a:lnTo>
                    <a:pt x="50" y="1010"/>
                  </a:lnTo>
                  <a:lnTo>
                    <a:pt x="50" y="1012"/>
                  </a:lnTo>
                  <a:lnTo>
                    <a:pt x="52" y="1014"/>
                  </a:lnTo>
                  <a:lnTo>
                    <a:pt x="48" y="1016"/>
                  </a:lnTo>
                  <a:lnTo>
                    <a:pt x="48" y="1020"/>
                  </a:lnTo>
                  <a:lnTo>
                    <a:pt x="50" y="1024"/>
                  </a:lnTo>
                  <a:lnTo>
                    <a:pt x="54" y="1028"/>
                  </a:lnTo>
                  <a:lnTo>
                    <a:pt x="56" y="1030"/>
                  </a:lnTo>
                  <a:lnTo>
                    <a:pt x="60" y="1030"/>
                  </a:lnTo>
                  <a:lnTo>
                    <a:pt x="86" y="1024"/>
                  </a:lnTo>
                  <a:lnTo>
                    <a:pt x="90" y="1024"/>
                  </a:lnTo>
                  <a:lnTo>
                    <a:pt x="108" y="1016"/>
                  </a:lnTo>
                  <a:lnTo>
                    <a:pt x="112" y="1012"/>
                  </a:lnTo>
                  <a:lnTo>
                    <a:pt x="132" y="1006"/>
                  </a:lnTo>
                  <a:lnTo>
                    <a:pt x="152" y="1002"/>
                  </a:lnTo>
                  <a:lnTo>
                    <a:pt x="160" y="1000"/>
                  </a:lnTo>
                  <a:lnTo>
                    <a:pt x="164" y="996"/>
                  </a:lnTo>
                  <a:lnTo>
                    <a:pt x="166" y="992"/>
                  </a:lnTo>
                  <a:lnTo>
                    <a:pt x="168" y="982"/>
                  </a:lnTo>
                  <a:lnTo>
                    <a:pt x="168" y="968"/>
                  </a:lnTo>
                  <a:lnTo>
                    <a:pt x="208" y="966"/>
                  </a:lnTo>
                  <a:lnTo>
                    <a:pt x="208" y="968"/>
                  </a:lnTo>
                  <a:lnTo>
                    <a:pt x="210" y="970"/>
                  </a:lnTo>
                  <a:lnTo>
                    <a:pt x="212" y="976"/>
                  </a:lnTo>
                  <a:lnTo>
                    <a:pt x="212" y="980"/>
                  </a:lnTo>
                  <a:lnTo>
                    <a:pt x="212" y="984"/>
                  </a:lnTo>
                  <a:lnTo>
                    <a:pt x="216" y="994"/>
                  </a:lnTo>
                  <a:lnTo>
                    <a:pt x="218" y="1000"/>
                  </a:lnTo>
                  <a:lnTo>
                    <a:pt x="218" y="1004"/>
                  </a:lnTo>
                  <a:lnTo>
                    <a:pt x="218" y="1008"/>
                  </a:lnTo>
                  <a:lnTo>
                    <a:pt x="218" y="1014"/>
                  </a:lnTo>
                  <a:lnTo>
                    <a:pt x="218" y="1018"/>
                  </a:lnTo>
                  <a:lnTo>
                    <a:pt x="220" y="1024"/>
                  </a:lnTo>
                  <a:lnTo>
                    <a:pt x="222" y="1030"/>
                  </a:lnTo>
                  <a:lnTo>
                    <a:pt x="224" y="1034"/>
                  </a:lnTo>
                  <a:lnTo>
                    <a:pt x="226" y="1038"/>
                  </a:lnTo>
                  <a:lnTo>
                    <a:pt x="230" y="1040"/>
                  </a:lnTo>
                  <a:lnTo>
                    <a:pt x="238" y="1040"/>
                  </a:lnTo>
                  <a:lnTo>
                    <a:pt x="242" y="1038"/>
                  </a:lnTo>
                  <a:lnTo>
                    <a:pt x="246" y="1036"/>
                  </a:lnTo>
                  <a:lnTo>
                    <a:pt x="252" y="1040"/>
                  </a:lnTo>
                  <a:lnTo>
                    <a:pt x="256" y="1040"/>
                  </a:lnTo>
                  <a:lnTo>
                    <a:pt x="260" y="1038"/>
                  </a:lnTo>
                  <a:lnTo>
                    <a:pt x="264" y="1036"/>
                  </a:lnTo>
                  <a:lnTo>
                    <a:pt x="270" y="1038"/>
                  </a:lnTo>
                  <a:lnTo>
                    <a:pt x="274" y="1034"/>
                  </a:lnTo>
                  <a:lnTo>
                    <a:pt x="276" y="1032"/>
                  </a:lnTo>
                  <a:lnTo>
                    <a:pt x="276" y="1030"/>
                  </a:lnTo>
                  <a:lnTo>
                    <a:pt x="280" y="1028"/>
                  </a:lnTo>
                  <a:lnTo>
                    <a:pt x="280" y="1026"/>
                  </a:lnTo>
                  <a:lnTo>
                    <a:pt x="282" y="1024"/>
                  </a:lnTo>
                  <a:lnTo>
                    <a:pt x="284" y="1020"/>
                  </a:lnTo>
                  <a:lnTo>
                    <a:pt x="284" y="1018"/>
                  </a:lnTo>
                  <a:lnTo>
                    <a:pt x="280" y="1012"/>
                  </a:lnTo>
                  <a:lnTo>
                    <a:pt x="278" y="1008"/>
                  </a:lnTo>
                  <a:lnTo>
                    <a:pt x="276" y="1004"/>
                  </a:lnTo>
                  <a:lnTo>
                    <a:pt x="272" y="1002"/>
                  </a:lnTo>
                  <a:lnTo>
                    <a:pt x="270" y="998"/>
                  </a:lnTo>
                  <a:lnTo>
                    <a:pt x="254" y="978"/>
                  </a:lnTo>
                  <a:lnTo>
                    <a:pt x="254" y="976"/>
                  </a:lnTo>
                  <a:lnTo>
                    <a:pt x="254" y="972"/>
                  </a:lnTo>
                  <a:lnTo>
                    <a:pt x="252" y="966"/>
                  </a:lnTo>
                  <a:lnTo>
                    <a:pt x="256" y="966"/>
                  </a:lnTo>
                  <a:lnTo>
                    <a:pt x="274" y="962"/>
                  </a:lnTo>
                  <a:lnTo>
                    <a:pt x="282" y="960"/>
                  </a:lnTo>
                  <a:lnTo>
                    <a:pt x="284" y="960"/>
                  </a:lnTo>
                  <a:lnTo>
                    <a:pt x="290" y="954"/>
                  </a:lnTo>
                  <a:lnTo>
                    <a:pt x="294" y="946"/>
                  </a:lnTo>
                  <a:lnTo>
                    <a:pt x="296" y="938"/>
                  </a:lnTo>
                  <a:lnTo>
                    <a:pt x="298" y="932"/>
                  </a:lnTo>
                  <a:lnTo>
                    <a:pt x="294" y="896"/>
                  </a:lnTo>
                  <a:lnTo>
                    <a:pt x="294" y="850"/>
                  </a:lnTo>
                  <a:lnTo>
                    <a:pt x="292" y="754"/>
                  </a:lnTo>
                  <a:lnTo>
                    <a:pt x="292" y="724"/>
                  </a:lnTo>
                  <a:lnTo>
                    <a:pt x="296" y="684"/>
                  </a:lnTo>
                  <a:lnTo>
                    <a:pt x="296" y="626"/>
                  </a:lnTo>
                  <a:lnTo>
                    <a:pt x="294" y="576"/>
                  </a:lnTo>
                  <a:lnTo>
                    <a:pt x="292" y="518"/>
                  </a:lnTo>
                  <a:lnTo>
                    <a:pt x="292" y="492"/>
                  </a:lnTo>
                  <a:lnTo>
                    <a:pt x="292" y="490"/>
                  </a:lnTo>
                  <a:lnTo>
                    <a:pt x="294" y="490"/>
                  </a:lnTo>
                  <a:lnTo>
                    <a:pt x="314" y="494"/>
                  </a:lnTo>
                  <a:lnTo>
                    <a:pt x="320" y="494"/>
                  </a:lnTo>
                  <a:lnTo>
                    <a:pt x="322" y="494"/>
                  </a:lnTo>
                  <a:lnTo>
                    <a:pt x="330" y="486"/>
                  </a:lnTo>
                  <a:lnTo>
                    <a:pt x="334" y="486"/>
                  </a:lnTo>
                  <a:lnTo>
                    <a:pt x="338" y="484"/>
                  </a:lnTo>
                  <a:lnTo>
                    <a:pt x="346" y="476"/>
                  </a:lnTo>
                  <a:lnTo>
                    <a:pt x="348" y="474"/>
                  </a:lnTo>
                  <a:lnTo>
                    <a:pt x="348" y="470"/>
                  </a:lnTo>
                  <a:lnTo>
                    <a:pt x="354" y="468"/>
                  </a:lnTo>
                  <a:lnTo>
                    <a:pt x="356" y="466"/>
                  </a:lnTo>
                  <a:lnTo>
                    <a:pt x="358" y="464"/>
                  </a:lnTo>
                  <a:lnTo>
                    <a:pt x="362" y="462"/>
                  </a:lnTo>
                  <a:lnTo>
                    <a:pt x="364" y="458"/>
                  </a:lnTo>
                  <a:lnTo>
                    <a:pt x="358" y="444"/>
                  </a:lnTo>
                  <a:lnTo>
                    <a:pt x="364" y="440"/>
                  </a:lnTo>
                  <a:lnTo>
                    <a:pt x="368" y="434"/>
                  </a:lnTo>
                  <a:lnTo>
                    <a:pt x="368" y="430"/>
                  </a:lnTo>
                  <a:lnTo>
                    <a:pt x="368" y="426"/>
                  </a:lnTo>
                  <a:lnTo>
                    <a:pt x="366" y="424"/>
                  </a:lnTo>
                  <a:close/>
                </a:path>
              </a:pathLst>
            </a:custGeom>
            <a:solidFill>
              <a:srgbClr val="DBC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0" name="Freeform 543"/>
            <p:cNvSpPr>
              <a:spLocks/>
            </p:cNvSpPr>
            <p:nvPr/>
          </p:nvSpPr>
          <p:spPr bwMode="auto">
            <a:xfrm>
              <a:off x="3450" y="2140"/>
              <a:ext cx="368" cy="1040"/>
            </a:xfrm>
            <a:custGeom>
              <a:avLst/>
              <a:gdLst>
                <a:gd name="T0" fmla="*/ 348 w 368"/>
                <a:gd name="T1" fmla="*/ 424 h 1040"/>
                <a:gd name="T2" fmla="*/ 346 w 368"/>
                <a:gd name="T3" fmla="*/ 412 h 1040"/>
                <a:gd name="T4" fmla="*/ 322 w 368"/>
                <a:gd name="T5" fmla="*/ 298 h 1040"/>
                <a:gd name="T6" fmla="*/ 306 w 368"/>
                <a:gd name="T7" fmla="*/ 222 h 1040"/>
                <a:gd name="T8" fmla="*/ 288 w 368"/>
                <a:gd name="T9" fmla="*/ 194 h 1040"/>
                <a:gd name="T10" fmla="*/ 266 w 368"/>
                <a:gd name="T11" fmla="*/ 174 h 1040"/>
                <a:gd name="T12" fmla="*/ 258 w 368"/>
                <a:gd name="T13" fmla="*/ 102 h 1040"/>
                <a:gd name="T14" fmla="*/ 242 w 368"/>
                <a:gd name="T15" fmla="*/ 54 h 1040"/>
                <a:gd name="T16" fmla="*/ 234 w 368"/>
                <a:gd name="T17" fmla="*/ 26 h 1040"/>
                <a:gd name="T18" fmla="*/ 206 w 368"/>
                <a:gd name="T19" fmla="*/ 2 h 1040"/>
                <a:gd name="T20" fmla="*/ 184 w 368"/>
                <a:gd name="T21" fmla="*/ 4 h 1040"/>
                <a:gd name="T22" fmla="*/ 168 w 368"/>
                <a:gd name="T23" fmla="*/ 2 h 1040"/>
                <a:gd name="T24" fmla="*/ 142 w 368"/>
                <a:gd name="T25" fmla="*/ 22 h 1040"/>
                <a:gd name="T26" fmla="*/ 126 w 368"/>
                <a:gd name="T27" fmla="*/ 52 h 1040"/>
                <a:gd name="T28" fmla="*/ 116 w 368"/>
                <a:gd name="T29" fmla="*/ 84 h 1040"/>
                <a:gd name="T30" fmla="*/ 104 w 368"/>
                <a:gd name="T31" fmla="*/ 164 h 1040"/>
                <a:gd name="T32" fmla="*/ 88 w 368"/>
                <a:gd name="T33" fmla="*/ 198 h 1040"/>
                <a:gd name="T34" fmla="*/ 62 w 368"/>
                <a:gd name="T35" fmla="*/ 224 h 1040"/>
                <a:gd name="T36" fmla="*/ 46 w 368"/>
                <a:gd name="T37" fmla="*/ 320 h 1040"/>
                <a:gd name="T38" fmla="*/ 24 w 368"/>
                <a:gd name="T39" fmla="*/ 410 h 1040"/>
                <a:gd name="T40" fmla="*/ 20 w 368"/>
                <a:gd name="T41" fmla="*/ 424 h 1040"/>
                <a:gd name="T42" fmla="*/ 2 w 368"/>
                <a:gd name="T43" fmla="*/ 424 h 1040"/>
                <a:gd name="T44" fmla="*/ 10 w 368"/>
                <a:gd name="T45" fmla="*/ 444 h 1040"/>
                <a:gd name="T46" fmla="*/ 14 w 368"/>
                <a:gd name="T47" fmla="*/ 466 h 1040"/>
                <a:gd name="T48" fmla="*/ 34 w 368"/>
                <a:gd name="T49" fmla="*/ 486 h 1040"/>
                <a:gd name="T50" fmla="*/ 54 w 368"/>
                <a:gd name="T51" fmla="*/ 494 h 1040"/>
                <a:gd name="T52" fmla="*/ 72 w 368"/>
                <a:gd name="T53" fmla="*/ 610 h 1040"/>
                <a:gd name="T54" fmla="*/ 72 w 368"/>
                <a:gd name="T55" fmla="*/ 900 h 1040"/>
                <a:gd name="T56" fmla="*/ 80 w 368"/>
                <a:gd name="T57" fmla="*/ 960 h 1040"/>
                <a:gd name="T58" fmla="*/ 102 w 368"/>
                <a:gd name="T59" fmla="*/ 974 h 1040"/>
                <a:gd name="T60" fmla="*/ 60 w 368"/>
                <a:gd name="T61" fmla="*/ 998 h 1040"/>
                <a:gd name="T62" fmla="*/ 54 w 368"/>
                <a:gd name="T63" fmla="*/ 1004 h 1040"/>
                <a:gd name="T64" fmla="*/ 52 w 368"/>
                <a:gd name="T65" fmla="*/ 1014 h 1040"/>
                <a:gd name="T66" fmla="*/ 50 w 368"/>
                <a:gd name="T67" fmla="*/ 1024 h 1040"/>
                <a:gd name="T68" fmla="*/ 90 w 368"/>
                <a:gd name="T69" fmla="*/ 1024 h 1040"/>
                <a:gd name="T70" fmla="*/ 132 w 368"/>
                <a:gd name="T71" fmla="*/ 1006 h 1040"/>
                <a:gd name="T72" fmla="*/ 168 w 368"/>
                <a:gd name="T73" fmla="*/ 968 h 1040"/>
                <a:gd name="T74" fmla="*/ 212 w 368"/>
                <a:gd name="T75" fmla="*/ 980 h 1040"/>
                <a:gd name="T76" fmla="*/ 218 w 368"/>
                <a:gd name="T77" fmla="*/ 1004 h 1040"/>
                <a:gd name="T78" fmla="*/ 218 w 368"/>
                <a:gd name="T79" fmla="*/ 1018 h 1040"/>
                <a:gd name="T80" fmla="*/ 230 w 368"/>
                <a:gd name="T81" fmla="*/ 1040 h 1040"/>
                <a:gd name="T82" fmla="*/ 256 w 368"/>
                <a:gd name="T83" fmla="*/ 1040 h 1040"/>
                <a:gd name="T84" fmla="*/ 274 w 368"/>
                <a:gd name="T85" fmla="*/ 1034 h 1040"/>
                <a:gd name="T86" fmla="*/ 280 w 368"/>
                <a:gd name="T87" fmla="*/ 1026 h 1040"/>
                <a:gd name="T88" fmla="*/ 284 w 368"/>
                <a:gd name="T89" fmla="*/ 1020 h 1040"/>
                <a:gd name="T90" fmla="*/ 276 w 368"/>
                <a:gd name="T91" fmla="*/ 1004 h 1040"/>
                <a:gd name="T92" fmla="*/ 254 w 368"/>
                <a:gd name="T93" fmla="*/ 976 h 1040"/>
                <a:gd name="T94" fmla="*/ 252 w 368"/>
                <a:gd name="T95" fmla="*/ 966 h 1040"/>
                <a:gd name="T96" fmla="*/ 290 w 368"/>
                <a:gd name="T97" fmla="*/ 954 h 1040"/>
                <a:gd name="T98" fmla="*/ 292 w 368"/>
                <a:gd name="T99" fmla="*/ 754 h 1040"/>
                <a:gd name="T100" fmla="*/ 294 w 368"/>
                <a:gd name="T101" fmla="*/ 576 h 1040"/>
                <a:gd name="T102" fmla="*/ 294 w 368"/>
                <a:gd name="T103" fmla="*/ 490 h 1040"/>
                <a:gd name="T104" fmla="*/ 334 w 368"/>
                <a:gd name="T105" fmla="*/ 486 h 1040"/>
                <a:gd name="T106" fmla="*/ 354 w 368"/>
                <a:gd name="T107" fmla="*/ 468 h 1040"/>
                <a:gd name="T108" fmla="*/ 364 w 368"/>
                <a:gd name="T109" fmla="*/ 458 h 1040"/>
                <a:gd name="T110" fmla="*/ 368 w 368"/>
                <a:gd name="T111" fmla="*/ 426 h 10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8" h="1040">
                  <a:moveTo>
                    <a:pt x="366" y="424"/>
                  </a:moveTo>
                  <a:lnTo>
                    <a:pt x="366" y="424"/>
                  </a:lnTo>
                  <a:lnTo>
                    <a:pt x="364" y="422"/>
                  </a:lnTo>
                  <a:lnTo>
                    <a:pt x="360" y="422"/>
                  </a:lnTo>
                  <a:lnTo>
                    <a:pt x="354" y="422"/>
                  </a:lnTo>
                  <a:lnTo>
                    <a:pt x="348" y="424"/>
                  </a:lnTo>
                  <a:lnTo>
                    <a:pt x="348" y="422"/>
                  </a:lnTo>
                  <a:lnTo>
                    <a:pt x="348" y="420"/>
                  </a:lnTo>
                  <a:lnTo>
                    <a:pt x="346" y="412"/>
                  </a:lnTo>
                  <a:lnTo>
                    <a:pt x="338" y="402"/>
                  </a:lnTo>
                  <a:lnTo>
                    <a:pt x="326" y="376"/>
                  </a:lnTo>
                  <a:lnTo>
                    <a:pt x="324" y="320"/>
                  </a:lnTo>
                  <a:lnTo>
                    <a:pt x="322" y="298"/>
                  </a:lnTo>
                  <a:lnTo>
                    <a:pt x="320" y="264"/>
                  </a:lnTo>
                  <a:lnTo>
                    <a:pt x="320" y="252"/>
                  </a:lnTo>
                  <a:lnTo>
                    <a:pt x="316" y="240"/>
                  </a:lnTo>
                  <a:lnTo>
                    <a:pt x="308" y="224"/>
                  </a:lnTo>
                  <a:lnTo>
                    <a:pt x="306" y="222"/>
                  </a:lnTo>
                  <a:lnTo>
                    <a:pt x="302" y="216"/>
                  </a:lnTo>
                  <a:lnTo>
                    <a:pt x="298" y="212"/>
                  </a:lnTo>
                  <a:lnTo>
                    <a:pt x="298" y="206"/>
                  </a:lnTo>
                  <a:lnTo>
                    <a:pt x="288" y="194"/>
                  </a:lnTo>
                  <a:lnTo>
                    <a:pt x="284" y="194"/>
                  </a:lnTo>
                  <a:lnTo>
                    <a:pt x="282" y="196"/>
                  </a:lnTo>
                  <a:lnTo>
                    <a:pt x="278" y="196"/>
                  </a:lnTo>
                  <a:lnTo>
                    <a:pt x="266" y="174"/>
                  </a:lnTo>
                  <a:lnTo>
                    <a:pt x="262" y="166"/>
                  </a:lnTo>
                  <a:lnTo>
                    <a:pt x="260" y="154"/>
                  </a:lnTo>
                  <a:lnTo>
                    <a:pt x="260" y="126"/>
                  </a:lnTo>
                  <a:lnTo>
                    <a:pt x="260" y="118"/>
                  </a:lnTo>
                  <a:lnTo>
                    <a:pt x="258" y="102"/>
                  </a:lnTo>
                  <a:lnTo>
                    <a:pt x="256" y="90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2" y="54"/>
                  </a:lnTo>
                  <a:lnTo>
                    <a:pt x="240" y="44"/>
                  </a:lnTo>
                  <a:lnTo>
                    <a:pt x="236" y="30"/>
                  </a:lnTo>
                  <a:lnTo>
                    <a:pt x="234" y="26"/>
                  </a:lnTo>
                  <a:lnTo>
                    <a:pt x="228" y="22"/>
                  </a:lnTo>
                  <a:lnTo>
                    <a:pt x="222" y="16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6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0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2" y="2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48" y="16"/>
                  </a:lnTo>
                  <a:lnTo>
                    <a:pt x="142" y="22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2" y="30"/>
                  </a:lnTo>
                  <a:lnTo>
                    <a:pt x="128" y="42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8" y="56"/>
                  </a:lnTo>
                  <a:lnTo>
                    <a:pt x="122" y="72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6" y="108"/>
                  </a:lnTo>
                  <a:lnTo>
                    <a:pt x="104" y="126"/>
                  </a:lnTo>
                  <a:lnTo>
                    <a:pt x="106" y="146"/>
                  </a:lnTo>
                  <a:lnTo>
                    <a:pt x="104" y="164"/>
                  </a:lnTo>
                  <a:lnTo>
                    <a:pt x="102" y="170"/>
                  </a:lnTo>
                  <a:lnTo>
                    <a:pt x="100" y="174"/>
                  </a:lnTo>
                  <a:lnTo>
                    <a:pt x="94" y="184"/>
                  </a:lnTo>
                  <a:lnTo>
                    <a:pt x="88" y="198"/>
                  </a:lnTo>
                  <a:lnTo>
                    <a:pt x="80" y="204"/>
                  </a:lnTo>
                  <a:lnTo>
                    <a:pt x="74" y="210"/>
                  </a:lnTo>
                  <a:lnTo>
                    <a:pt x="68" y="216"/>
                  </a:lnTo>
                  <a:lnTo>
                    <a:pt x="64" y="222"/>
                  </a:lnTo>
                  <a:lnTo>
                    <a:pt x="62" y="224"/>
                  </a:lnTo>
                  <a:lnTo>
                    <a:pt x="54" y="240"/>
                  </a:lnTo>
                  <a:lnTo>
                    <a:pt x="50" y="252"/>
                  </a:lnTo>
                  <a:lnTo>
                    <a:pt x="50" y="264"/>
                  </a:lnTo>
                  <a:lnTo>
                    <a:pt x="48" y="298"/>
                  </a:lnTo>
                  <a:lnTo>
                    <a:pt x="46" y="320"/>
                  </a:lnTo>
                  <a:lnTo>
                    <a:pt x="44" y="376"/>
                  </a:lnTo>
                  <a:lnTo>
                    <a:pt x="34" y="400"/>
                  </a:lnTo>
                  <a:lnTo>
                    <a:pt x="28" y="404"/>
                  </a:lnTo>
                  <a:lnTo>
                    <a:pt x="24" y="410"/>
                  </a:lnTo>
                  <a:lnTo>
                    <a:pt x="22" y="416"/>
                  </a:lnTo>
                  <a:lnTo>
                    <a:pt x="20" y="420"/>
                  </a:lnTo>
                  <a:lnTo>
                    <a:pt x="20" y="422"/>
                  </a:lnTo>
                  <a:lnTo>
                    <a:pt x="20" y="424"/>
                  </a:lnTo>
                  <a:lnTo>
                    <a:pt x="14" y="422"/>
                  </a:lnTo>
                  <a:lnTo>
                    <a:pt x="10" y="422"/>
                  </a:lnTo>
                  <a:lnTo>
                    <a:pt x="6" y="422"/>
                  </a:lnTo>
                  <a:lnTo>
                    <a:pt x="2" y="424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4" y="440"/>
                  </a:lnTo>
                  <a:lnTo>
                    <a:pt x="10" y="444"/>
                  </a:lnTo>
                  <a:lnTo>
                    <a:pt x="6" y="458"/>
                  </a:lnTo>
                  <a:lnTo>
                    <a:pt x="8" y="462"/>
                  </a:lnTo>
                  <a:lnTo>
                    <a:pt x="10" y="464"/>
                  </a:lnTo>
                  <a:lnTo>
                    <a:pt x="14" y="466"/>
                  </a:lnTo>
                  <a:lnTo>
                    <a:pt x="16" y="468"/>
                  </a:lnTo>
                  <a:lnTo>
                    <a:pt x="22" y="470"/>
                  </a:lnTo>
                  <a:lnTo>
                    <a:pt x="22" y="474"/>
                  </a:lnTo>
                  <a:lnTo>
                    <a:pt x="22" y="476"/>
                  </a:lnTo>
                  <a:lnTo>
                    <a:pt x="32" y="484"/>
                  </a:lnTo>
                  <a:lnTo>
                    <a:pt x="34" y="486"/>
                  </a:lnTo>
                  <a:lnTo>
                    <a:pt x="40" y="486"/>
                  </a:lnTo>
                  <a:lnTo>
                    <a:pt x="46" y="494"/>
                  </a:lnTo>
                  <a:lnTo>
                    <a:pt x="50" y="494"/>
                  </a:lnTo>
                  <a:lnTo>
                    <a:pt x="54" y="494"/>
                  </a:lnTo>
                  <a:lnTo>
                    <a:pt x="74" y="490"/>
                  </a:lnTo>
                  <a:lnTo>
                    <a:pt x="76" y="492"/>
                  </a:lnTo>
                  <a:lnTo>
                    <a:pt x="72" y="542"/>
                  </a:lnTo>
                  <a:lnTo>
                    <a:pt x="72" y="610"/>
                  </a:lnTo>
                  <a:lnTo>
                    <a:pt x="74" y="676"/>
                  </a:lnTo>
                  <a:lnTo>
                    <a:pt x="74" y="704"/>
                  </a:lnTo>
                  <a:lnTo>
                    <a:pt x="74" y="728"/>
                  </a:lnTo>
                  <a:lnTo>
                    <a:pt x="74" y="846"/>
                  </a:lnTo>
                  <a:lnTo>
                    <a:pt x="72" y="900"/>
                  </a:lnTo>
                  <a:lnTo>
                    <a:pt x="70" y="930"/>
                  </a:lnTo>
                  <a:lnTo>
                    <a:pt x="70" y="942"/>
                  </a:lnTo>
                  <a:lnTo>
                    <a:pt x="72" y="950"/>
                  </a:lnTo>
                  <a:lnTo>
                    <a:pt x="76" y="956"/>
                  </a:lnTo>
                  <a:lnTo>
                    <a:pt x="80" y="960"/>
                  </a:lnTo>
                  <a:lnTo>
                    <a:pt x="94" y="966"/>
                  </a:lnTo>
                  <a:lnTo>
                    <a:pt x="108" y="968"/>
                  </a:lnTo>
                  <a:lnTo>
                    <a:pt x="114" y="968"/>
                  </a:lnTo>
                  <a:lnTo>
                    <a:pt x="106" y="972"/>
                  </a:lnTo>
                  <a:lnTo>
                    <a:pt x="102" y="974"/>
                  </a:lnTo>
                  <a:lnTo>
                    <a:pt x="90" y="980"/>
                  </a:lnTo>
                  <a:lnTo>
                    <a:pt x="64" y="994"/>
                  </a:lnTo>
                  <a:lnTo>
                    <a:pt x="62" y="996"/>
                  </a:lnTo>
                  <a:lnTo>
                    <a:pt x="60" y="998"/>
                  </a:lnTo>
                  <a:lnTo>
                    <a:pt x="58" y="998"/>
                  </a:lnTo>
                  <a:lnTo>
                    <a:pt x="56" y="1000"/>
                  </a:lnTo>
                  <a:lnTo>
                    <a:pt x="56" y="1004"/>
                  </a:lnTo>
                  <a:lnTo>
                    <a:pt x="54" y="1004"/>
                  </a:lnTo>
                  <a:lnTo>
                    <a:pt x="50" y="1006"/>
                  </a:lnTo>
                  <a:lnTo>
                    <a:pt x="50" y="1010"/>
                  </a:lnTo>
                  <a:lnTo>
                    <a:pt x="50" y="1012"/>
                  </a:lnTo>
                  <a:lnTo>
                    <a:pt x="52" y="1014"/>
                  </a:lnTo>
                  <a:lnTo>
                    <a:pt x="48" y="1016"/>
                  </a:lnTo>
                  <a:lnTo>
                    <a:pt x="48" y="1020"/>
                  </a:lnTo>
                  <a:lnTo>
                    <a:pt x="50" y="1024"/>
                  </a:lnTo>
                  <a:lnTo>
                    <a:pt x="54" y="1028"/>
                  </a:lnTo>
                  <a:lnTo>
                    <a:pt x="56" y="1030"/>
                  </a:lnTo>
                  <a:lnTo>
                    <a:pt x="60" y="1030"/>
                  </a:lnTo>
                  <a:lnTo>
                    <a:pt x="86" y="1024"/>
                  </a:lnTo>
                  <a:lnTo>
                    <a:pt x="90" y="1024"/>
                  </a:lnTo>
                  <a:lnTo>
                    <a:pt x="108" y="1016"/>
                  </a:lnTo>
                  <a:lnTo>
                    <a:pt x="112" y="1012"/>
                  </a:lnTo>
                  <a:lnTo>
                    <a:pt x="132" y="1006"/>
                  </a:lnTo>
                  <a:lnTo>
                    <a:pt x="152" y="1002"/>
                  </a:lnTo>
                  <a:lnTo>
                    <a:pt x="160" y="1000"/>
                  </a:lnTo>
                  <a:lnTo>
                    <a:pt x="164" y="996"/>
                  </a:lnTo>
                  <a:lnTo>
                    <a:pt x="166" y="992"/>
                  </a:lnTo>
                  <a:lnTo>
                    <a:pt x="168" y="982"/>
                  </a:lnTo>
                  <a:lnTo>
                    <a:pt x="168" y="968"/>
                  </a:lnTo>
                  <a:lnTo>
                    <a:pt x="208" y="966"/>
                  </a:lnTo>
                  <a:lnTo>
                    <a:pt x="208" y="968"/>
                  </a:lnTo>
                  <a:lnTo>
                    <a:pt x="210" y="970"/>
                  </a:lnTo>
                  <a:lnTo>
                    <a:pt x="212" y="976"/>
                  </a:lnTo>
                  <a:lnTo>
                    <a:pt x="212" y="980"/>
                  </a:lnTo>
                  <a:lnTo>
                    <a:pt x="212" y="984"/>
                  </a:lnTo>
                  <a:lnTo>
                    <a:pt x="216" y="994"/>
                  </a:lnTo>
                  <a:lnTo>
                    <a:pt x="218" y="1000"/>
                  </a:lnTo>
                  <a:lnTo>
                    <a:pt x="218" y="1004"/>
                  </a:lnTo>
                  <a:lnTo>
                    <a:pt x="218" y="1008"/>
                  </a:lnTo>
                  <a:lnTo>
                    <a:pt x="218" y="1014"/>
                  </a:lnTo>
                  <a:lnTo>
                    <a:pt x="218" y="1018"/>
                  </a:lnTo>
                  <a:lnTo>
                    <a:pt x="220" y="1024"/>
                  </a:lnTo>
                  <a:lnTo>
                    <a:pt x="222" y="1030"/>
                  </a:lnTo>
                  <a:lnTo>
                    <a:pt x="224" y="1034"/>
                  </a:lnTo>
                  <a:lnTo>
                    <a:pt x="226" y="1038"/>
                  </a:lnTo>
                  <a:lnTo>
                    <a:pt x="230" y="1040"/>
                  </a:lnTo>
                  <a:lnTo>
                    <a:pt x="238" y="1040"/>
                  </a:lnTo>
                  <a:lnTo>
                    <a:pt x="242" y="1038"/>
                  </a:lnTo>
                  <a:lnTo>
                    <a:pt x="246" y="1036"/>
                  </a:lnTo>
                  <a:lnTo>
                    <a:pt x="252" y="1040"/>
                  </a:lnTo>
                  <a:lnTo>
                    <a:pt x="256" y="1040"/>
                  </a:lnTo>
                  <a:lnTo>
                    <a:pt x="260" y="1038"/>
                  </a:lnTo>
                  <a:lnTo>
                    <a:pt x="264" y="1036"/>
                  </a:lnTo>
                  <a:lnTo>
                    <a:pt x="270" y="1038"/>
                  </a:lnTo>
                  <a:lnTo>
                    <a:pt x="274" y="1034"/>
                  </a:lnTo>
                  <a:lnTo>
                    <a:pt x="276" y="1032"/>
                  </a:lnTo>
                  <a:lnTo>
                    <a:pt x="276" y="1030"/>
                  </a:lnTo>
                  <a:lnTo>
                    <a:pt x="280" y="1028"/>
                  </a:lnTo>
                  <a:lnTo>
                    <a:pt x="280" y="1026"/>
                  </a:lnTo>
                  <a:lnTo>
                    <a:pt x="282" y="1024"/>
                  </a:lnTo>
                  <a:lnTo>
                    <a:pt x="284" y="1020"/>
                  </a:lnTo>
                  <a:lnTo>
                    <a:pt x="284" y="1018"/>
                  </a:lnTo>
                  <a:lnTo>
                    <a:pt x="280" y="1012"/>
                  </a:lnTo>
                  <a:lnTo>
                    <a:pt x="278" y="1008"/>
                  </a:lnTo>
                  <a:lnTo>
                    <a:pt x="276" y="1004"/>
                  </a:lnTo>
                  <a:lnTo>
                    <a:pt x="272" y="1002"/>
                  </a:lnTo>
                  <a:lnTo>
                    <a:pt x="270" y="998"/>
                  </a:lnTo>
                  <a:lnTo>
                    <a:pt x="254" y="978"/>
                  </a:lnTo>
                  <a:lnTo>
                    <a:pt x="254" y="976"/>
                  </a:lnTo>
                  <a:lnTo>
                    <a:pt x="254" y="972"/>
                  </a:lnTo>
                  <a:lnTo>
                    <a:pt x="252" y="966"/>
                  </a:lnTo>
                  <a:lnTo>
                    <a:pt x="256" y="966"/>
                  </a:lnTo>
                  <a:lnTo>
                    <a:pt x="274" y="962"/>
                  </a:lnTo>
                  <a:lnTo>
                    <a:pt x="282" y="960"/>
                  </a:lnTo>
                  <a:lnTo>
                    <a:pt x="284" y="960"/>
                  </a:lnTo>
                  <a:lnTo>
                    <a:pt x="290" y="954"/>
                  </a:lnTo>
                  <a:lnTo>
                    <a:pt x="294" y="946"/>
                  </a:lnTo>
                  <a:lnTo>
                    <a:pt x="296" y="938"/>
                  </a:lnTo>
                  <a:lnTo>
                    <a:pt x="298" y="932"/>
                  </a:lnTo>
                  <a:lnTo>
                    <a:pt x="294" y="896"/>
                  </a:lnTo>
                  <a:lnTo>
                    <a:pt x="294" y="850"/>
                  </a:lnTo>
                  <a:lnTo>
                    <a:pt x="292" y="754"/>
                  </a:lnTo>
                  <a:lnTo>
                    <a:pt x="292" y="724"/>
                  </a:lnTo>
                  <a:lnTo>
                    <a:pt x="296" y="684"/>
                  </a:lnTo>
                  <a:lnTo>
                    <a:pt x="296" y="626"/>
                  </a:lnTo>
                  <a:lnTo>
                    <a:pt x="294" y="576"/>
                  </a:lnTo>
                  <a:lnTo>
                    <a:pt x="292" y="518"/>
                  </a:lnTo>
                  <a:lnTo>
                    <a:pt x="292" y="492"/>
                  </a:lnTo>
                  <a:lnTo>
                    <a:pt x="292" y="490"/>
                  </a:lnTo>
                  <a:lnTo>
                    <a:pt x="294" y="490"/>
                  </a:lnTo>
                  <a:lnTo>
                    <a:pt x="314" y="494"/>
                  </a:lnTo>
                  <a:lnTo>
                    <a:pt x="320" y="494"/>
                  </a:lnTo>
                  <a:lnTo>
                    <a:pt x="322" y="494"/>
                  </a:lnTo>
                  <a:lnTo>
                    <a:pt x="330" y="486"/>
                  </a:lnTo>
                  <a:lnTo>
                    <a:pt x="334" y="486"/>
                  </a:lnTo>
                  <a:lnTo>
                    <a:pt x="338" y="484"/>
                  </a:lnTo>
                  <a:lnTo>
                    <a:pt x="346" y="476"/>
                  </a:lnTo>
                  <a:lnTo>
                    <a:pt x="348" y="474"/>
                  </a:lnTo>
                  <a:lnTo>
                    <a:pt x="348" y="470"/>
                  </a:lnTo>
                  <a:lnTo>
                    <a:pt x="354" y="468"/>
                  </a:lnTo>
                  <a:lnTo>
                    <a:pt x="356" y="466"/>
                  </a:lnTo>
                  <a:lnTo>
                    <a:pt x="358" y="464"/>
                  </a:lnTo>
                  <a:lnTo>
                    <a:pt x="362" y="462"/>
                  </a:lnTo>
                  <a:lnTo>
                    <a:pt x="364" y="458"/>
                  </a:lnTo>
                  <a:lnTo>
                    <a:pt x="358" y="444"/>
                  </a:lnTo>
                  <a:lnTo>
                    <a:pt x="364" y="440"/>
                  </a:lnTo>
                  <a:lnTo>
                    <a:pt x="368" y="434"/>
                  </a:lnTo>
                  <a:lnTo>
                    <a:pt x="368" y="430"/>
                  </a:lnTo>
                  <a:lnTo>
                    <a:pt x="368" y="426"/>
                  </a:lnTo>
                  <a:lnTo>
                    <a:pt x="366" y="4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1" name="Freeform 544"/>
            <p:cNvSpPr>
              <a:spLocks noEditPoints="1"/>
            </p:cNvSpPr>
            <p:nvPr/>
          </p:nvSpPr>
          <p:spPr bwMode="auto">
            <a:xfrm>
              <a:off x="3450" y="2140"/>
              <a:ext cx="368" cy="1040"/>
            </a:xfrm>
            <a:custGeom>
              <a:avLst/>
              <a:gdLst>
                <a:gd name="T0" fmla="*/ 200 w 368"/>
                <a:gd name="T1" fmla="*/ 956 h 1040"/>
                <a:gd name="T2" fmla="*/ 156 w 368"/>
                <a:gd name="T3" fmla="*/ 88 h 1040"/>
                <a:gd name="T4" fmla="*/ 170 w 368"/>
                <a:gd name="T5" fmla="*/ 108 h 1040"/>
                <a:gd name="T6" fmla="*/ 170 w 368"/>
                <a:gd name="T7" fmla="*/ 124 h 1040"/>
                <a:gd name="T8" fmla="*/ 298 w 368"/>
                <a:gd name="T9" fmla="*/ 206 h 1040"/>
                <a:gd name="T10" fmla="*/ 190 w 368"/>
                <a:gd name="T11" fmla="*/ 2 h 1040"/>
                <a:gd name="T12" fmla="*/ 102 w 368"/>
                <a:gd name="T13" fmla="*/ 170 h 1040"/>
                <a:gd name="T14" fmla="*/ 2 w 368"/>
                <a:gd name="T15" fmla="*/ 424 h 1040"/>
                <a:gd name="T16" fmla="*/ 74 w 368"/>
                <a:gd name="T17" fmla="*/ 728 h 1040"/>
                <a:gd name="T18" fmla="*/ 48 w 368"/>
                <a:gd name="T19" fmla="*/ 1020 h 1040"/>
                <a:gd name="T20" fmla="*/ 218 w 368"/>
                <a:gd name="T21" fmla="*/ 1008 h 1040"/>
                <a:gd name="T22" fmla="*/ 282 w 368"/>
                <a:gd name="T23" fmla="*/ 1024 h 1040"/>
                <a:gd name="T24" fmla="*/ 294 w 368"/>
                <a:gd name="T25" fmla="*/ 576 h 1040"/>
                <a:gd name="T26" fmla="*/ 300 w 368"/>
                <a:gd name="T27" fmla="*/ 228 h 1040"/>
                <a:gd name="T28" fmla="*/ 290 w 368"/>
                <a:gd name="T29" fmla="*/ 262 h 1040"/>
                <a:gd name="T30" fmla="*/ 270 w 368"/>
                <a:gd name="T31" fmla="*/ 350 h 1040"/>
                <a:gd name="T32" fmla="*/ 242 w 368"/>
                <a:gd name="T33" fmla="*/ 284 h 1040"/>
                <a:gd name="T34" fmla="*/ 140 w 368"/>
                <a:gd name="T35" fmla="*/ 70 h 1040"/>
                <a:gd name="T36" fmla="*/ 170 w 368"/>
                <a:gd name="T37" fmla="*/ 82 h 1040"/>
                <a:gd name="T38" fmla="*/ 196 w 368"/>
                <a:gd name="T39" fmla="*/ 64 h 1040"/>
                <a:gd name="T40" fmla="*/ 216 w 368"/>
                <a:gd name="T41" fmla="*/ 76 h 1040"/>
                <a:gd name="T42" fmla="*/ 184 w 368"/>
                <a:gd name="T43" fmla="*/ 156 h 1040"/>
                <a:gd name="T44" fmla="*/ 158 w 368"/>
                <a:gd name="T45" fmla="*/ 50 h 1040"/>
                <a:gd name="T46" fmla="*/ 202 w 368"/>
                <a:gd name="T47" fmla="*/ 188 h 1040"/>
                <a:gd name="T48" fmla="*/ 214 w 368"/>
                <a:gd name="T49" fmla="*/ 148 h 1040"/>
                <a:gd name="T50" fmla="*/ 178 w 368"/>
                <a:gd name="T51" fmla="*/ 206 h 1040"/>
                <a:gd name="T52" fmla="*/ 148 w 368"/>
                <a:gd name="T53" fmla="*/ 186 h 1040"/>
                <a:gd name="T54" fmla="*/ 142 w 368"/>
                <a:gd name="T55" fmla="*/ 176 h 1040"/>
                <a:gd name="T56" fmla="*/ 174 w 368"/>
                <a:gd name="T57" fmla="*/ 210 h 1040"/>
                <a:gd name="T58" fmla="*/ 226 w 368"/>
                <a:gd name="T59" fmla="*/ 146 h 1040"/>
                <a:gd name="T60" fmla="*/ 194 w 368"/>
                <a:gd name="T61" fmla="*/ 16 h 1040"/>
                <a:gd name="T62" fmla="*/ 214 w 368"/>
                <a:gd name="T63" fmla="*/ 34 h 1040"/>
                <a:gd name="T64" fmla="*/ 178 w 368"/>
                <a:gd name="T65" fmla="*/ 30 h 1040"/>
                <a:gd name="T66" fmla="*/ 152 w 368"/>
                <a:gd name="T67" fmla="*/ 38 h 1040"/>
                <a:gd name="T68" fmla="*/ 108 w 368"/>
                <a:gd name="T69" fmla="*/ 286 h 1040"/>
                <a:gd name="T70" fmla="*/ 58 w 368"/>
                <a:gd name="T71" fmla="*/ 264 h 1040"/>
                <a:gd name="T72" fmla="*/ 74 w 368"/>
                <a:gd name="T73" fmla="*/ 394 h 1040"/>
                <a:gd name="T74" fmla="*/ 64 w 368"/>
                <a:gd name="T75" fmla="*/ 406 h 1040"/>
                <a:gd name="T76" fmla="*/ 58 w 368"/>
                <a:gd name="T77" fmla="*/ 424 h 1040"/>
                <a:gd name="T78" fmla="*/ 70 w 368"/>
                <a:gd name="T79" fmla="*/ 434 h 1040"/>
                <a:gd name="T80" fmla="*/ 126 w 368"/>
                <a:gd name="T81" fmla="*/ 410 h 1040"/>
                <a:gd name="T82" fmla="*/ 212 w 368"/>
                <a:gd name="T83" fmla="*/ 406 h 1040"/>
                <a:gd name="T84" fmla="*/ 258 w 368"/>
                <a:gd name="T85" fmla="*/ 412 h 1040"/>
                <a:gd name="T86" fmla="*/ 78 w 368"/>
                <a:gd name="T87" fmla="*/ 408 h 1040"/>
                <a:gd name="T88" fmla="*/ 12 w 368"/>
                <a:gd name="T89" fmla="*/ 430 h 1040"/>
                <a:gd name="T90" fmla="*/ 40 w 368"/>
                <a:gd name="T91" fmla="*/ 478 h 1040"/>
                <a:gd name="T92" fmla="*/ 142 w 368"/>
                <a:gd name="T93" fmla="*/ 470 h 1040"/>
                <a:gd name="T94" fmla="*/ 138 w 368"/>
                <a:gd name="T95" fmla="*/ 818 h 1040"/>
                <a:gd name="T96" fmla="*/ 114 w 368"/>
                <a:gd name="T97" fmla="*/ 660 h 1040"/>
                <a:gd name="T98" fmla="*/ 186 w 368"/>
                <a:gd name="T99" fmla="*/ 604 h 1040"/>
                <a:gd name="T100" fmla="*/ 192 w 368"/>
                <a:gd name="T101" fmla="*/ 660 h 1040"/>
                <a:gd name="T102" fmla="*/ 92 w 368"/>
                <a:gd name="T103" fmla="*/ 542 h 1040"/>
                <a:gd name="T104" fmla="*/ 144 w 368"/>
                <a:gd name="T105" fmla="*/ 538 h 1040"/>
                <a:gd name="T106" fmla="*/ 54 w 368"/>
                <a:gd name="T107" fmla="*/ 1020 h 1040"/>
                <a:gd name="T108" fmla="*/ 160 w 368"/>
                <a:gd name="T109" fmla="*/ 974 h 1040"/>
                <a:gd name="T110" fmla="*/ 266 w 368"/>
                <a:gd name="T111" fmla="*/ 1020 h 1040"/>
                <a:gd name="T112" fmla="*/ 242 w 368"/>
                <a:gd name="T113" fmla="*/ 1034 h 1040"/>
                <a:gd name="T114" fmla="*/ 266 w 368"/>
                <a:gd name="T115" fmla="*/ 1000 h 1040"/>
                <a:gd name="T116" fmla="*/ 266 w 368"/>
                <a:gd name="T117" fmla="*/ 616 h 1040"/>
                <a:gd name="T118" fmla="*/ 294 w 368"/>
                <a:gd name="T119" fmla="*/ 478 h 1040"/>
                <a:gd name="T120" fmla="*/ 318 w 368"/>
                <a:gd name="T121" fmla="*/ 486 h 1040"/>
                <a:gd name="T122" fmla="*/ 348 w 368"/>
                <a:gd name="T123" fmla="*/ 448 h 10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8" h="1040">
                  <a:moveTo>
                    <a:pt x="204" y="88"/>
                  </a:moveTo>
                  <a:lnTo>
                    <a:pt x="204" y="88"/>
                  </a:lnTo>
                  <a:lnTo>
                    <a:pt x="208" y="88"/>
                  </a:lnTo>
                  <a:lnTo>
                    <a:pt x="212" y="88"/>
                  </a:lnTo>
                  <a:lnTo>
                    <a:pt x="214" y="86"/>
                  </a:lnTo>
                  <a:lnTo>
                    <a:pt x="210" y="84"/>
                  </a:lnTo>
                  <a:lnTo>
                    <a:pt x="204" y="84"/>
                  </a:lnTo>
                  <a:lnTo>
                    <a:pt x="202" y="86"/>
                  </a:lnTo>
                  <a:lnTo>
                    <a:pt x="204" y="88"/>
                  </a:lnTo>
                  <a:close/>
                  <a:moveTo>
                    <a:pt x="188" y="134"/>
                  </a:moveTo>
                  <a:lnTo>
                    <a:pt x="188" y="134"/>
                  </a:lnTo>
                  <a:lnTo>
                    <a:pt x="184" y="134"/>
                  </a:lnTo>
                  <a:lnTo>
                    <a:pt x="180" y="134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78" y="138"/>
                  </a:lnTo>
                  <a:lnTo>
                    <a:pt x="184" y="138"/>
                  </a:lnTo>
                  <a:lnTo>
                    <a:pt x="190" y="138"/>
                  </a:lnTo>
                  <a:lnTo>
                    <a:pt x="190" y="136"/>
                  </a:lnTo>
                  <a:lnTo>
                    <a:pt x="190" y="134"/>
                  </a:lnTo>
                  <a:lnTo>
                    <a:pt x="188" y="134"/>
                  </a:lnTo>
                  <a:close/>
                  <a:moveTo>
                    <a:pt x="230" y="848"/>
                  </a:moveTo>
                  <a:lnTo>
                    <a:pt x="230" y="848"/>
                  </a:lnTo>
                  <a:lnTo>
                    <a:pt x="216" y="902"/>
                  </a:lnTo>
                  <a:lnTo>
                    <a:pt x="200" y="956"/>
                  </a:lnTo>
                  <a:lnTo>
                    <a:pt x="222" y="954"/>
                  </a:lnTo>
                  <a:lnTo>
                    <a:pt x="232" y="848"/>
                  </a:lnTo>
                  <a:lnTo>
                    <a:pt x="232" y="846"/>
                  </a:lnTo>
                  <a:lnTo>
                    <a:pt x="230" y="848"/>
                  </a:lnTo>
                  <a:close/>
                  <a:moveTo>
                    <a:pt x="262" y="720"/>
                  </a:moveTo>
                  <a:lnTo>
                    <a:pt x="262" y="720"/>
                  </a:lnTo>
                  <a:lnTo>
                    <a:pt x="258" y="770"/>
                  </a:lnTo>
                  <a:lnTo>
                    <a:pt x="242" y="950"/>
                  </a:lnTo>
                  <a:lnTo>
                    <a:pt x="252" y="948"/>
                  </a:lnTo>
                  <a:lnTo>
                    <a:pt x="262" y="942"/>
                  </a:lnTo>
                  <a:lnTo>
                    <a:pt x="266" y="724"/>
                  </a:lnTo>
                  <a:lnTo>
                    <a:pt x="266" y="714"/>
                  </a:lnTo>
                  <a:lnTo>
                    <a:pt x="264" y="714"/>
                  </a:lnTo>
                  <a:lnTo>
                    <a:pt x="262" y="720"/>
                  </a:lnTo>
                  <a:close/>
                  <a:moveTo>
                    <a:pt x="156" y="88"/>
                  </a:moveTo>
                  <a:lnTo>
                    <a:pt x="156" y="88"/>
                  </a:lnTo>
                  <a:lnTo>
                    <a:pt x="160" y="88"/>
                  </a:lnTo>
                  <a:lnTo>
                    <a:pt x="164" y="88"/>
                  </a:lnTo>
                  <a:lnTo>
                    <a:pt x="166" y="86"/>
                  </a:lnTo>
                  <a:lnTo>
                    <a:pt x="164" y="84"/>
                  </a:lnTo>
                  <a:lnTo>
                    <a:pt x="158" y="84"/>
                  </a:lnTo>
                  <a:lnTo>
                    <a:pt x="154" y="86"/>
                  </a:lnTo>
                  <a:lnTo>
                    <a:pt x="156" y="88"/>
                  </a:lnTo>
                  <a:close/>
                  <a:moveTo>
                    <a:pt x="172" y="108"/>
                  </a:moveTo>
                  <a:lnTo>
                    <a:pt x="172" y="108"/>
                  </a:lnTo>
                  <a:lnTo>
                    <a:pt x="176" y="106"/>
                  </a:lnTo>
                  <a:lnTo>
                    <a:pt x="180" y="108"/>
                  </a:lnTo>
                  <a:lnTo>
                    <a:pt x="182" y="110"/>
                  </a:lnTo>
                  <a:lnTo>
                    <a:pt x="186" y="110"/>
                  </a:lnTo>
                  <a:lnTo>
                    <a:pt x="190" y="110"/>
                  </a:lnTo>
                  <a:lnTo>
                    <a:pt x="192" y="108"/>
                  </a:lnTo>
                  <a:lnTo>
                    <a:pt x="196" y="108"/>
                  </a:lnTo>
                  <a:lnTo>
                    <a:pt x="198" y="108"/>
                  </a:lnTo>
                  <a:lnTo>
                    <a:pt x="200" y="106"/>
                  </a:lnTo>
                  <a:lnTo>
                    <a:pt x="200" y="104"/>
                  </a:lnTo>
                  <a:lnTo>
                    <a:pt x="200" y="102"/>
                  </a:lnTo>
                  <a:lnTo>
                    <a:pt x="198" y="100"/>
                  </a:lnTo>
                  <a:lnTo>
                    <a:pt x="196" y="98"/>
                  </a:lnTo>
                  <a:lnTo>
                    <a:pt x="194" y="96"/>
                  </a:lnTo>
                  <a:lnTo>
                    <a:pt x="192" y="98"/>
                  </a:lnTo>
                  <a:lnTo>
                    <a:pt x="192" y="100"/>
                  </a:lnTo>
                  <a:lnTo>
                    <a:pt x="190" y="102"/>
                  </a:lnTo>
                  <a:lnTo>
                    <a:pt x="186" y="102"/>
                  </a:lnTo>
                  <a:lnTo>
                    <a:pt x="180" y="102"/>
                  </a:lnTo>
                  <a:lnTo>
                    <a:pt x="178" y="100"/>
                  </a:lnTo>
                  <a:lnTo>
                    <a:pt x="172" y="102"/>
                  </a:lnTo>
                  <a:lnTo>
                    <a:pt x="170" y="102"/>
                  </a:lnTo>
                  <a:lnTo>
                    <a:pt x="170" y="106"/>
                  </a:lnTo>
                  <a:lnTo>
                    <a:pt x="170" y="108"/>
                  </a:lnTo>
                  <a:lnTo>
                    <a:pt x="172" y="108"/>
                  </a:lnTo>
                  <a:close/>
                  <a:moveTo>
                    <a:pt x="164" y="126"/>
                  </a:moveTo>
                  <a:lnTo>
                    <a:pt x="164" y="126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8" y="128"/>
                  </a:lnTo>
                  <a:lnTo>
                    <a:pt x="184" y="130"/>
                  </a:lnTo>
                  <a:lnTo>
                    <a:pt x="190" y="128"/>
                  </a:lnTo>
                  <a:lnTo>
                    <a:pt x="198" y="128"/>
                  </a:lnTo>
                  <a:lnTo>
                    <a:pt x="202" y="128"/>
                  </a:lnTo>
                  <a:lnTo>
                    <a:pt x="204" y="126"/>
                  </a:lnTo>
                  <a:lnTo>
                    <a:pt x="204" y="124"/>
                  </a:lnTo>
                  <a:lnTo>
                    <a:pt x="202" y="122"/>
                  </a:lnTo>
                  <a:lnTo>
                    <a:pt x="200" y="124"/>
                  </a:lnTo>
                  <a:lnTo>
                    <a:pt x="198" y="124"/>
                  </a:lnTo>
                  <a:lnTo>
                    <a:pt x="194" y="124"/>
                  </a:lnTo>
                  <a:lnTo>
                    <a:pt x="192" y="122"/>
                  </a:lnTo>
                  <a:lnTo>
                    <a:pt x="188" y="120"/>
                  </a:lnTo>
                  <a:lnTo>
                    <a:pt x="184" y="122"/>
                  </a:lnTo>
                  <a:lnTo>
                    <a:pt x="180" y="120"/>
                  </a:lnTo>
                  <a:lnTo>
                    <a:pt x="176" y="122"/>
                  </a:lnTo>
                  <a:lnTo>
                    <a:pt x="174" y="124"/>
                  </a:lnTo>
                  <a:lnTo>
                    <a:pt x="170" y="124"/>
                  </a:lnTo>
                  <a:lnTo>
                    <a:pt x="168" y="124"/>
                  </a:lnTo>
                  <a:lnTo>
                    <a:pt x="166" y="122"/>
                  </a:lnTo>
                  <a:lnTo>
                    <a:pt x="164" y="124"/>
                  </a:lnTo>
                  <a:lnTo>
                    <a:pt x="164" y="126"/>
                  </a:lnTo>
                  <a:close/>
                  <a:moveTo>
                    <a:pt x="366" y="424"/>
                  </a:moveTo>
                  <a:lnTo>
                    <a:pt x="366" y="424"/>
                  </a:lnTo>
                  <a:lnTo>
                    <a:pt x="364" y="422"/>
                  </a:lnTo>
                  <a:lnTo>
                    <a:pt x="360" y="422"/>
                  </a:lnTo>
                  <a:lnTo>
                    <a:pt x="354" y="422"/>
                  </a:lnTo>
                  <a:lnTo>
                    <a:pt x="348" y="424"/>
                  </a:lnTo>
                  <a:lnTo>
                    <a:pt x="348" y="422"/>
                  </a:lnTo>
                  <a:lnTo>
                    <a:pt x="348" y="420"/>
                  </a:lnTo>
                  <a:lnTo>
                    <a:pt x="346" y="412"/>
                  </a:lnTo>
                  <a:lnTo>
                    <a:pt x="338" y="402"/>
                  </a:lnTo>
                  <a:lnTo>
                    <a:pt x="326" y="376"/>
                  </a:lnTo>
                  <a:lnTo>
                    <a:pt x="324" y="320"/>
                  </a:lnTo>
                  <a:lnTo>
                    <a:pt x="322" y="298"/>
                  </a:lnTo>
                  <a:lnTo>
                    <a:pt x="320" y="264"/>
                  </a:lnTo>
                  <a:lnTo>
                    <a:pt x="320" y="252"/>
                  </a:lnTo>
                  <a:lnTo>
                    <a:pt x="316" y="240"/>
                  </a:lnTo>
                  <a:lnTo>
                    <a:pt x="308" y="224"/>
                  </a:lnTo>
                  <a:lnTo>
                    <a:pt x="306" y="222"/>
                  </a:lnTo>
                  <a:lnTo>
                    <a:pt x="302" y="216"/>
                  </a:lnTo>
                  <a:lnTo>
                    <a:pt x="298" y="212"/>
                  </a:lnTo>
                  <a:lnTo>
                    <a:pt x="298" y="206"/>
                  </a:lnTo>
                  <a:lnTo>
                    <a:pt x="288" y="194"/>
                  </a:lnTo>
                  <a:lnTo>
                    <a:pt x="284" y="194"/>
                  </a:lnTo>
                  <a:lnTo>
                    <a:pt x="282" y="196"/>
                  </a:lnTo>
                  <a:lnTo>
                    <a:pt x="278" y="196"/>
                  </a:lnTo>
                  <a:lnTo>
                    <a:pt x="266" y="174"/>
                  </a:lnTo>
                  <a:lnTo>
                    <a:pt x="262" y="166"/>
                  </a:lnTo>
                  <a:lnTo>
                    <a:pt x="260" y="154"/>
                  </a:lnTo>
                  <a:lnTo>
                    <a:pt x="260" y="126"/>
                  </a:lnTo>
                  <a:lnTo>
                    <a:pt x="260" y="118"/>
                  </a:lnTo>
                  <a:lnTo>
                    <a:pt x="258" y="102"/>
                  </a:lnTo>
                  <a:lnTo>
                    <a:pt x="256" y="90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2" y="54"/>
                  </a:lnTo>
                  <a:lnTo>
                    <a:pt x="240" y="44"/>
                  </a:lnTo>
                  <a:lnTo>
                    <a:pt x="236" y="30"/>
                  </a:lnTo>
                  <a:lnTo>
                    <a:pt x="234" y="26"/>
                  </a:lnTo>
                  <a:lnTo>
                    <a:pt x="228" y="22"/>
                  </a:lnTo>
                  <a:lnTo>
                    <a:pt x="222" y="16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6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0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2" y="2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48" y="16"/>
                  </a:lnTo>
                  <a:lnTo>
                    <a:pt x="142" y="22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2" y="30"/>
                  </a:lnTo>
                  <a:lnTo>
                    <a:pt x="128" y="42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8" y="56"/>
                  </a:lnTo>
                  <a:lnTo>
                    <a:pt x="122" y="72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6" y="108"/>
                  </a:lnTo>
                  <a:lnTo>
                    <a:pt x="104" y="126"/>
                  </a:lnTo>
                  <a:lnTo>
                    <a:pt x="106" y="146"/>
                  </a:lnTo>
                  <a:lnTo>
                    <a:pt x="104" y="164"/>
                  </a:lnTo>
                  <a:lnTo>
                    <a:pt x="102" y="170"/>
                  </a:lnTo>
                  <a:lnTo>
                    <a:pt x="100" y="174"/>
                  </a:lnTo>
                  <a:lnTo>
                    <a:pt x="94" y="184"/>
                  </a:lnTo>
                  <a:lnTo>
                    <a:pt x="88" y="198"/>
                  </a:lnTo>
                  <a:lnTo>
                    <a:pt x="80" y="204"/>
                  </a:lnTo>
                  <a:lnTo>
                    <a:pt x="74" y="210"/>
                  </a:lnTo>
                  <a:lnTo>
                    <a:pt x="68" y="216"/>
                  </a:lnTo>
                  <a:lnTo>
                    <a:pt x="64" y="222"/>
                  </a:lnTo>
                  <a:lnTo>
                    <a:pt x="62" y="224"/>
                  </a:lnTo>
                  <a:lnTo>
                    <a:pt x="54" y="240"/>
                  </a:lnTo>
                  <a:lnTo>
                    <a:pt x="50" y="252"/>
                  </a:lnTo>
                  <a:lnTo>
                    <a:pt x="50" y="264"/>
                  </a:lnTo>
                  <a:lnTo>
                    <a:pt x="48" y="298"/>
                  </a:lnTo>
                  <a:lnTo>
                    <a:pt x="46" y="320"/>
                  </a:lnTo>
                  <a:lnTo>
                    <a:pt x="44" y="376"/>
                  </a:lnTo>
                  <a:lnTo>
                    <a:pt x="34" y="400"/>
                  </a:lnTo>
                  <a:lnTo>
                    <a:pt x="28" y="404"/>
                  </a:lnTo>
                  <a:lnTo>
                    <a:pt x="24" y="410"/>
                  </a:lnTo>
                  <a:lnTo>
                    <a:pt x="22" y="416"/>
                  </a:lnTo>
                  <a:lnTo>
                    <a:pt x="20" y="420"/>
                  </a:lnTo>
                  <a:lnTo>
                    <a:pt x="20" y="422"/>
                  </a:lnTo>
                  <a:lnTo>
                    <a:pt x="20" y="424"/>
                  </a:lnTo>
                  <a:lnTo>
                    <a:pt x="14" y="422"/>
                  </a:lnTo>
                  <a:lnTo>
                    <a:pt x="10" y="422"/>
                  </a:lnTo>
                  <a:lnTo>
                    <a:pt x="6" y="422"/>
                  </a:lnTo>
                  <a:lnTo>
                    <a:pt x="2" y="424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4" y="440"/>
                  </a:lnTo>
                  <a:lnTo>
                    <a:pt x="10" y="444"/>
                  </a:lnTo>
                  <a:lnTo>
                    <a:pt x="6" y="458"/>
                  </a:lnTo>
                  <a:lnTo>
                    <a:pt x="8" y="462"/>
                  </a:lnTo>
                  <a:lnTo>
                    <a:pt x="10" y="464"/>
                  </a:lnTo>
                  <a:lnTo>
                    <a:pt x="14" y="466"/>
                  </a:lnTo>
                  <a:lnTo>
                    <a:pt x="16" y="468"/>
                  </a:lnTo>
                  <a:lnTo>
                    <a:pt x="22" y="470"/>
                  </a:lnTo>
                  <a:lnTo>
                    <a:pt x="22" y="474"/>
                  </a:lnTo>
                  <a:lnTo>
                    <a:pt x="22" y="476"/>
                  </a:lnTo>
                  <a:lnTo>
                    <a:pt x="32" y="484"/>
                  </a:lnTo>
                  <a:lnTo>
                    <a:pt x="34" y="486"/>
                  </a:lnTo>
                  <a:lnTo>
                    <a:pt x="40" y="486"/>
                  </a:lnTo>
                  <a:lnTo>
                    <a:pt x="46" y="494"/>
                  </a:lnTo>
                  <a:lnTo>
                    <a:pt x="50" y="494"/>
                  </a:lnTo>
                  <a:lnTo>
                    <a:pt x="54" y="494"/>
                  </a:lnTo>
                  <a:lnTo>
                    <a:pt x="74" y="490"/>
                  </a:lnTo>
                  <a:lnTo>
                    <a:pt x="76" y="492"/>
                  </a:lnTo>
                  <a:lnTo>
                    <a:pt x="72" y="542"/>
                  </a:lnTo>
                  <a:lnTo>
                    <a:pt x="72" y="610"/>
                  </a:lnTo>
                  <a:lnTo>
                    <a:pt x="74" y="676"/>
                  </a:lnTo>
                  <a:lnTo>
                    <a:pt x="74" y="704"/>
                  </a:lnTo>
                  <a:lnTo>
                    <a:pt x="74" y="728"/>
                  </a:lnTo>
                  <a:lnTo>
                    <a:pt x="74" y="846"/>
                  </a:lnTo>
                  <a:lnTo>
                    <a:pt x="72" y="900"/>
                  </a:lnTo>
                  <a:lnTo>
                    <a:pt x="70" y="930"/>
                  </a:lnTo>
                  <a:lnTo>
                    <a:pt x="70" y="942"/>
                  </a:lnTo>
                  <a:lnTo>
                    <a:pt x="72" y="950"/>
                  </a:lnTo>
                  <a:lnTo>
                    <a:pt x="76" y="956"/>
                  </a:lnTo>
                  <a:lnTo>
                    <a:pt x="80" y="960"/>
                  </a:lnTo>
                  <a:lnTo>
                    <a:pt x="94" y="966"/>
                  </a:lnTo>
                  <a:lnTo>
                    <a:pt x="110" y="970"/>
                  </a:lnTo>
                  <a:lnTo>
                    <a:pt x="106" y="972"/>
                  </a:lnTo>
                  <a:lnTo>
                    <a:pt x="102" y="974"/>
                  </a:lnTo>
                  <a:lnTo>
                    <a:pt x="90" y="980"/>
                  </a:lnTo>
                  <a:lnTo>
                    <a:pt x="64" y="994"/>
                  </a:lnTo>
                  <a:lnTo>
                    <a:pt x="62" y="996"/>
                  </a:lnTo>
                  <a:lnTo>
                    <a:pt x="60" y="998"/>
                  </a:lnTo>
                  <a:lnTo>
                    <a:pt x="58" y="998"/>
                  </a:lnTo>
                  <a:lnTo>
                    <a:pt x="56" y="1000"/>
                  </a:lnTo>
                  <a:lnTo>
                    <a:pt x="56" y="1004"/>
                  </a:lnTo>
                  <a:lnTo>
                    <a:pt x="54" y="1004"/>
                  </a:lnTo>
                  <a:lnTo>
                    <a:pt x="50" y="1006"/>
                  </a:lnTo>
                  <a:lnTo>
                    <a:pt x="50" y="1010"/>
                  </a:lnTo>
                  <a:lnTo>
                    <a:pt x="50" y="1012"/>
                  </a:lnTo>
                  <a:lnTo>
                    <a:pt x="52" y="1014"/>
                  </a:lnTo>
                  <a:lnTo>
                    <a:pt x="48" y="1016"/>
                  </a:lnTo>
                  <a:lnTo>
                    <a:pt x="48" y="1020"/>
                  </a:lnTo>
                  <a:lnTo>
                    <a:pt x="50" y="1024"/>
                  </a:lnTo>
                  <a:lnTo>
                    <a:pt x="54" y="1028"/>
                  </a:lnTo>
                  <a:lnTo>
                    <a:pt x="56" y="1030"/>
                  </a:lnTo>
                  <a:lnTo>
                    <a:pt x="60" y="1030"/>
                  </a:lnTo>
                  <a:lnTo>
                    <a:pt x="86" y="1024"/>
                  </a:lnTo>
                  <a:lnTo>
                    <a:pt x="90" y="1024"/>
                  </a:lnTo>
                  <a:lnTo>
                    <a:pt x="108" y="1016"/>
                  </a:lnTo>
                  <a:lnTo>
                    <a:pt x="112" y="1012"/>
                  </a:lnTo>
                  <a:lnTo>
                    <a:pt x="132" y="1006"/>
                  </a:lnTo>
                  <a:lnTo>
                    <a:pt x="152" y="1002"/>
                  </a:lnTo>
                  <a:lnTo>
                    <a:pt x="160" y="1000"/>
                  </a:lnTo>
                  <a:lnTo>
                    <a:pt x="164" y="996"/>
                  </a:lnTo>
                  <a:lnTo>
                    <a:pt x="166" y="992"/>
                  </a:lnTo>
                  <a:lnTo>
                    <a:pt x="168" y="986"/>
                  </a:lnTo>
                  <a:lnTo>
                    <a:pt x="168" y="976"/>
                  </a:lnTo>
                  <a:lnTo>
                    <a:pt x="180" y="976"/>
                  </a:lnTo>
                  <a:lnTo>
                    <a:pt x="190" y="976"/>
                  </a:lnTo>
                  <a:lnTo>
                    <a:pt x="210" y="974"/>
                  </a:lnTo>
                  <a:lnTo>
                    <a:pt x="212" y="976"/>
                  </a:lnTo>
                  <a:lnTo>
                    <a:pt x="212" y="980"/>
                  </a:lnTo>
                  <a:lnTo>
                    <a:pt x="212" y="984"/>
                  </a:lnTo>
                  <a:lnTo>
                    <a:pt x="216" y="994"/>
                  </a:lnTo>
                  <a:lnTo>
                    <a:pt x="218" y="1000"/>
                  </a:lnTo>
                  <a:lnTo>
                    <a:pt x="218" y="1004"/>
                  </a:lnTo>
                  <a:lnTo>
                    <a:pt x="218" y="1008"/>
                  </a:lnTo>
                  <a:lnTo>
                    <a:pt x="218" y="1014"/>
                  </a:lnTo>
                  <a:lnTo>
                    <a:pt x="218" y="1018"/>
                  </a:lnTo>
                  <a:lnTo>
                    <a:pt x="220" y="1024"/>
                  </a:lnTo>
                  <a:lnTo>
                    <a:pt x="222" y="1030"/>
                  </a:lnTo>
                  <a:lnTo>
                    <a:pt x="224" y="1034"/>
                  </a:lnTo>
                  <a:lnTo>
                    <a:pt x="226" y="1038"/>
                  </a:lnTo>
                  <a:lnTo>
                    <a:pt x="230" y="1040"/>
                  </a:lnTo>
                  <a:lnTo>
                    <a:pt x="238" y="1040"/>
                  </a:lnTo>
                  <a:lnTo>
                    <a:pt x="242" y="1038"/>
                  </a:lnTo>
                  <a:lnTo>
                    <a:pt x="246" y="1036"/>
                  </a:lnTo>
                  <a:lnTo>
                    <a:pt x="252" y="1040"/>
                  </a:lnTo>
                  <a:lnTo>
                    <a:pt x="256" y="1040"/>
                  </a:lnTo>
                  <a:lnTo>
                    <a:pt x="260" y="1038"/>
                  </a:lnTo>
                  <a:lnTo>
                    <a:pt x="264" y="1036"/>
                  </a:lnTo>
                  <a:lnTo>
                    <a:pt x="270" y="1038"/>
                  </a:lnTo>
                  <a:lnTo>
                    <a:pt x="274" y="1034"/>
                  </a:lnTo>
                  <a:lnTo>
                    <a:pt x="276" y="1032"/>
                  </a:lnTo>
                  <a:lnTo>
                    <a:pt x="276" y="1030"/>
                  </a:lnTo>
                  <a:lnTo>
                    <a:pt x="280" y="1028"/>
                  </a:lnTo>
                  <a:lnTo>
                    <a:pt x="280" y="1026"/>
                  </a:lnTo>
                  <a:lnTo>
                    <a:pt x="282" y="1024"/>
                  </a:lnTo>
                  <a:lnTo>
                    <a:pt x="284" y="1020"/>
                  </a:lnTo>
                  <a:lnTo>
                    <a:pt x="284" y="1018"/>
                  </a:lnTo>
                  <a:lnTo>
                    <a:pt x="280" y="1012"/>
                  </a:lnTo>
                  <a:lnTo>
                    <a:pt x="278" y="1008"/>
                  </a:lnTo>
                  <a:lnTo>
                    <a:pt x="276" y="1004"/>
                  </a:lnTo>
                  <a:lnTo>
                    <a:pt x="272" y="1002"/>
                  </a:lnTo>
                  <a:lnTo>
                    <a:pt x="270" y="998"/>
                  </a:lnTo>
                  <a:lnTo>
                    <a:pt x="254" y="978"/>
                  </a:lnTo>
                  <a:lnTo>
                    <a:pt x="254" y="976"/>
                  </a:lnTo>
                  <a:lnTo>
                    <a:pt x="254" y="972"/>
                  </a:lnTo>
                  <a:lnTo>
                    <a:pt x="254" y="968"/>
                  </a:lnTo>
                  <a:lnTo>
                    <a:pt x="258" y="968"/>
                  </a:lnTo>
                  <a:lnTo>
                    <a:pt x="272" y="964"/>
                  </a:lnTo>
                  <a:lnTo>
                    <a:pt x="284" y="960"/>
                  </a:lnTo>
                  <a:lnTo>
                    <a:pt x="290" y="956"/>
                  </a:lnTo>
                  <a:lnTo>
                    <a:pt x="294" y="948"/>
                  </a:lnTo>
                  <a:lnTo>
                    <a:pt x="296" y="938"/>
                  </a:lnTo>
                  <a:lnTo>
                    <a:pt x="298" y="932"/>
                  </a:lnTo>
                  <a:lnTo>
                    <a:pt x="294" y="896"/>
                  </a:lnTo>
                  <a:lnTo>
                    <a:pt x="294" y="850"/>
                  </a:lnTo>
                  <a:lnTo>
                    <a:pt x="292" y="754"/>
                  </a:lnTo>
                  <a:lnTo>
                    <a:pt x="292" y="724"/>
                  </a:lnTo>
                  <a:lnTo>
                    <a:pt x="296" y="684"/>
                  </a:lnTo>
                  <a:lnTo>
                    <a:pt x="296" y="626"/>
                  </a:lnTo>
                  <a:lnTo>
                    <a:pt x="294" y="576"/>
                  </a:lnTo>
                  <a:lnTo>
                    <a:pt x="292" y="518"/>
                  </a:lnTo>
                  <a:lnTo>
                    <a:pt x="292" y="492"/>
                  </a:lnTo>
                  <a:lnTo>
                    <a:pt x="292" y="490"/>
                  </a:lnTo>
                  <a:lnTo>
                    <a:pt x="294" y="490"/>
                  </a:lnTo>
                  <a:lnTo>
                    <a:pt x="314" y="494"/>
                  </a:lnTo>
                  <a:lnTo>
                    <a:pt x="320" y="494"/>
                  </a:lnTo>
                  <a:lnTo>
                    <a:pt x="322" y="494"/>
                  </a:lnTo>
                  <a:lnTo>
                    <a:pt x="330" y="486"/>
                  </a:lnTo>
                  <a:lnTo>
                    <a:pt x="334" y="486"/>
                  </a:lnTo>
                  <a:lnTo>
                    <a:pt x="338" y="484"/>
                  </a:lnTo>
                  <a:lnTo>
                    <a:pt x="346" y="476"/>
                  </a:lnTo>
                  <a:lnTo>
                    <a:pt x="348" y="474"/>
                  </a:lnTo>
                  <a:lnTo>
                    <a:pt x="348" y="470"/>
                  </a:lnTo>
                  <a:lnTo>
                    <a:pt x="354" y="468"/>
                  </a:lnTo>
                  <a:lnTo>
                    <a:pt x="356" y="466"/>
                  </a:lnTo>
                  <a:lnTo>
                    <a:pt x="358" y="464"/>
                  </a:lnTo>
                  <a:lnTo>
                    <a:pt x="362" y="462"/>
                  </a:lnTo>
                  <a:lnTo>
                    <a:pt x="364" y="458"/>
                  </a:lnTo>
                  <a:lnTo>
                    <a:pt x="358" y="444"/>
                  </a:lnTo>
                  <a:lnTo>
                    <a:pt x="364" y="440"/>
                  </a:lnTo>
                  <a:lnTo>
                    <a:pt x="368" y="434"/>
                  </a:lnTo>
                  <a:lnTo>
                    <a:pt x="368" y="430"/>
                  </a:lnTo>
                  <a:lnTo>
                    <a:pt x="368" y="426"/>
                  </a:lnTo>
                  <a:lnTo>
                    <a:pt x="366" y="424"/>
                  </a:lnTo>
                  <a:close/>
                  <a:moveTo>
                    <a:pt x="300" y="226"/>
                  </a:moveTo>
                  <a:lnTo>
                    <a:pt x="300" y="228"/>
                  </a:lnTo>
                  <a:lnTo>
                    <a:pt x="308" y="244"/>
                  </a:lnTo>
                  <a:lnTo>
                    <a:pt x="312" y="254"/>
                  </a:lnTo>
                  <a:lnTo>
                    <a:pt x="312" y="264"/>
                  </a:lnTo>
                  <a:lnTo>
                    <a:pt x="314" y="298"/>
                  </a:lnTo>
                  <a:lnTo>
                    <a:pt x="316" y="320"/>
                  </a:lnTo>
                  <a:lnTo>
                    <a:pt x="318" y="378"/>
                  </a:lnTo>
                  <a:lnTo>
                    <a:pt x="318" y="380"/>
                  </a:lnTo>
                  <a:lnTo>
                    <a:pt x="324" y="394"/>
                  </a:lnTo>
                  <a:lnTo>
                    <a:pt x="312" y="388"/>
                  </a:lnTo>
                  <a:lnTo>
                    <a:pt x="298" y="384"/>
                  </a:lnTo>
                  <a:lnTo>
                    <a:pt x="276" y="378"/>
                  </a:lnTo>
                  <a:lnTo>
                    <a:pt x="276" y="372"/>
                  </a:lnTo>
                  <a:lnTo>
                    <a:pt x="280" y="350"/>
                  </a:lnTo>
                  <a:lnTo>
                    <a:pt x="282" y="334"/>
                  </a:lnTo>
                  <a:lnTo>
                    <a:pt x="284" y="322"/>
                  </a:lnTo>
                  <a:lnTo>
                    <a:pt x="284" y="310"/>
                  </a:lnTo>
                  <a:lnTo>
                    <a:pt x="282" y="296"/>
                  </a:lnTo>
                  <a:lnTo>
                    <a:pt x="284" y="282"/>
                  </a:lnTo>
                  <a:lnTo>
                    <a:pt x="290" y="284"/>
                  </a:lnTo>
                  <a:lnTo>
                    <a:pt x="294" y="282"/>
                  </a:lnTo>
                  <a:lnTo>
                    <a:pt x="300" y="280"/>
                  </a:lnTo>
                  <a:lnTo>
                    <a:pt x="298" y="278"/>
                  </a:lnTo>
                  <a:lnTo>
                    <a:pt x="294" y="274"/>
                  </a:lnTo>
                  <a:lnTo>
                    <a:pt x="292" y="270"/>
                  </a:lnTo>
                  <a:lnTo>
                    <a:pt x="290" y="262"/>
                  </a:lnTo>
                  <a:lnTo>
                    <a:pt x="290" y="252"/>
                  </a:lnTo>
                  <a:lnTo>
                    <a:pt x="296" y="222"/>
                  </a:lnTo>
                  <a:lnTo>
                    <a:pt x="300" y="226"/>
                  </a:lnTo>
                  <a:close/>
                  <a:moveTo>
                    <a:pt x="282" y="204"/>
                  </a:moveTo>
                  <a:lnTo>
                    <a:pt x="290" y="210"/>
                  </a:lnTo>
                  <a:lnTo>
                    <a:pt x="286" y="230"/>
                  </a:lnTo>
                  <a:lnTo>
                    <a:pt x="280" y="220"/>
                  </a:lnTo>
                  <a:lnTo>
                    <a:pt x="276" y="214"/>
                  </a:lnTo>
                  <a:lnTo>
                    <a:pt x="282" y="204"/>
                  </a:lnTo>
                  <a:close/>
                  <a:moveTo>
                    <a:pt x="258" y="312"/>
                  </a:moveTo>
                  <a:lnTo>
                    <a:pt x="258" y="312"/>
                  </a:lnTo>
                  <a:lnTo>
                    <a:pt x="260" y="312"/>
                  </a:lnTo>
                  <a:lnTo>
                    <a:pt x="264" y="302"/>
                  </a:lnTo>
                  <a:lnTo>
                    <a:pt x="268" y="290"/>
                  </a:lnTo>
                  <a:lnTo>
                    <a:pt x="268" y="274"/>
                  </a:lnTo>
                  <a:lnTo>
                    <a:pt x="274" y="276"/>
                  </a:lnTo>
                  <a:lnTo>
                    <a:pt x="260" y="328"/>
                  </a:lnTo>
                  <a:lnTo>
                    <a:pt x="244" y="372"/>
                  </a:lnTo>
                  <a:lnTo>
                    <a:pt x="230" y="370"/>
                  </a:lnTo>
                  <a:lnTo>
                    <a:pt x="244" y="336"/>
                  </a:lnTo>
                  <a:lnTo>
                    <a:pt x="256" y="304"/>
                  </a:lnTo>
                  <a:lnTo>
                    <a:pt x="258" y="312"/>
                  </a:lnTo>
                  <a:close/>
                  <a:moveTo>
                    <a:pt x="270" y="350"/>
                  </a:moveTo>
                  <a:lnTo>
                    <a:pt x="270" y="350"/>
                  </a:lnTo>
                  <a:lnTo>
                    <a:pt x="268" y="370"/>
                  </a:lnTo>
                  <a:lnTo>
                    <a:pt x="268" y="376"/>
                  </a:lnTo>
                  <a:lnTo>
                    <a:pt x="252" y="374"/>
                  </a:lnTo>
                  <a:lnTo>
                    <a:pt x="264" y="342"/>
                  </a:lnTo>
                  <a:lnTo>
                    <a:pt x="274" y="308"/>
                  </a:lnTo>
                  <a:lnTo>
                    <a:pt x="274" y="326"/>
                  </a:lnTo>
                  <a:lnTo>
                    <a:pt x="270" y="350"/>
                  </a:lnTo>
                  <a:close/>
                  <a:moveTo>
                    <a:pt x="250" y="292"/>
                  </a:moveTo>
                  <a:lnTo>
                    <a:pt x="250" y="292"/>
                  </a:lnTo>
                  <a:lnTo>
                    <a:pt x="252" y="294"/>
                  </a:lnTo>
                  <a:lnTo>
                    <a:pt x="236" y="332"/>
                  </a:lnTo>
                  <a:lnTo>
                    <a:pt x="218" y="370"/>
                  </a:lnTo>
                  <a:lnTo>
                    <a:pt x="198" y="370"/>
                  </a:lnTo>
                  <a:lnTo>
                    <a:pt x="226" y="330"/>
                  </a:lnTo>
                  <a:lnTo>
                    <a:pt x="250" y="292"/>
                  </a:lnTo>
                  <a:close/>
                  <a:moveTo>
                    <a:pt x="242" y="284"/>
                  </a:moveTo>
                  <a:lnTo>
                    <a:pt x="242" y="284"/>
                  </a:lnTo>
                  <a:lnTo>
                    <a:pt x="244" y="286"/>
                  </a:lnTo>
                  <a:lnTo>
                    <a:pt x="218" y="326"/>
                  </a:lnTo>
                  <a:lnTo>
                    <a:pt x="186" y="370"/>
                  </a:lnTo>
                  <a:lnTo>
                    <a:pt x="184" y="368"/>
                  </a:lnTo>
                  <a:lnTo>
                    <a:pt x="146" y="370"/>
                  </a:lnTo>
                  <a:lnTo>
                    <a:pt x="172" y="350"/>
                  </a:lnTo>
                  <a:lnTo>
                    <a:pt x="198" y="328"/>
                  </a:lnTo>
                  <a:lnTo>
                    <a:pt x="222" y="304"/>
                  </a:lnTo>
                  <a:lnTo>
                    <a:pt x="242" y="284"/>
                  </a:lnTo>
                  <a:close/>
                  <a:moveTo>
                    <a:pt x="126" y="372"/>
                  </a:moveTo>
                  <a:lnTo>
                    <a:pt x="126" y="372"/>
                  </a:lnTo>
                  <a:lnTo>
                    <a:pt x="98" y="376"/>
                  </a:lnTo>
                  <a:lnTo>
                    <a:pt x="98" y="370"/>
                  </a:lnTo>
                  <a:lnTo>
                    <a:pt x="96" y="354"/>
                  </a:lnTo>
                  <a:lnTo>
                    <a:pt x="128" y="336"/>
                  </a:lnTo>
                  <a:lnTo>
                    <a:pt x="164" y="314"/>
                  </a:lnTo>
                  <a:lnTo>
                    <a:pt x="198" y="290"/>
                  </a:lnTo>
                  <a:lnTo>
                    <a:pt x="228" y="268"/>
                  </a:lnTo>
                  <a:lnTo>
                    <a:pt x="232" y="274"/>
                  </a:lnTo>
                  <a:lnTo>
                    <a:pt x="236" y="280"/>
                  </a:lnTo>
                  <a:lnTo>
                    <a:pt x="212" y="302"/>
                  </a:lnTo>
                  <a:lnTo>
                    <a:pt x="184" y="328"/>
                  </a:lnTo>
                  <a:lnTo>
                    <a:pt x="154" y="352"/>
                  </a:lnTo>
                  <a:lnTo>
                    <a:pt x="126" y="372"/>
                  </a:lnTo>
                  <a:close/>
                  <a:moveTo>
                    <a:pt x="236" y="208"/>
                  </a:moveTo>
                  <a:lnTo>
                    <a:pt x="236" y="208"/>
                  </a:lnTo>
                  <a:lnTo>
                    <a:pt x="232" y="220"/>
                  </a:lnTo>
                  <a:lnTo>
                    <a:pt x="228" y="234"/>
                  </a:lnTo>
                  <a:lnTo>
                    <a:pt x="212" y="244"/>
                  </a:lnTo>
                  <a:lnTo>
                    <a:pt x="226" y="212"/>
                  </a:lnTo>
                  <a:lnTo>
                    <a:pt x="234" y="190"/>
                  </a:lnTo>
                  <a:lnTo>
                    <a:pt x="236" y="192"/>
                  </a:lnTo>
                  <a:lnTo>
                    <a:pt x="238" y="198"/>
                  </a:lnTo>
                  <a:lnTo>
                    <a:pt x="236" y="208"/>
                  </a:lnTo>
                  <a:close/>
                  <a:moveTo>
                    <a:pt x="138" y="86"/>
                  </a:moveTo>
                  <a:lnTo>
                    <a:pt x="138" y="86"/>
                  </a:lnTo>
                  <a:lnTo>
                    <a:pt x="140" y="80"/>
                  </a:lnTo>
                  <a:lnTo>
                    <a:pt x="140" y="74"/>
                  </a:lnTo>
                  <a:lnTo>
                    <a:pt x="140" y="70"/>
                  </a:lnTo>
                  <a:lnTo>
                    <a:pt x="142" y="68"/>
                  </a:lnTo>
                  <a:lnTo>
                    <a:pt x="146" y="64"/>
                  </a:lnTo>
                  <a:lnTo>
                    <a:pt x="152" y="64"/>
                  </a:lnTo>
                  <a:lnTo>
                    <a:pt x="158" y="64"/>
                  </a:lnTo>
                  <a:lnTo>
                    <a:pt x="162" y="66"/>
                  </a:lnTo>
                  <a:lnTo>
                    <a:pt x="166" y="68"/>
                  </a:lnTo>
                  <a:lnTo>
                    <a:pt x="166" y="72"/>
                  </a:lnTo>
                  <a:lnTo>
                    <a:pt x="156" y="72"/>
                  </a:lnTo>
                  <a:lnTo>
                    <a:pt x="148" y="74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52" y="76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8" y="80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6"/>
                  </a:lnTo>
                  <a:lnTo>
                    <a:pt x="168" y="78"/>
                  </a:lnTo>
                  <a:lnTo>
                    <a:pt x="170" y="80"/>
                  </a:lnTo>
                  <a:lnTo>
                    <a:pt x="170" y="82"/>
                  </a:lnTo>
                  <a:lnTo>
                    <a:pt x="174" y="76"/>
                  </a:lnTo>
                  <a:lnTo>
                    <a:pt x="174" y="74"/>
                  </a:lnTo>
                  <a:lnTo>
                    <a:pt x="170" y="72"/>
                  </a:lnTo>
                  <a:lnTo>
                    <a:pt x="170" y="70"/>
                  </a:lnTo>
                  <a:lnTo>
                    <a:pt x="174" y="70"/>
                  </a:lnTo>
                  <a:lnTo>
                    <a:pt x="176" y="68"/>
                  </a:lnTo>
                  <a:lnTo>
                    <a:pt x="176" y="66"/>
                  </a:lnTo>
                  <a:lnTo>
                    <a:pt x="174" y="64"/>
                  </a:lnTo>
                  <a:lnTo>
                    <a:pt x="172" y="64"/>
                  </a:lnTo>
                  <a:lnTo>
                    <a:pt x="170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88" y="38"/>
                  </a:lnTo>
                  <a:lnTo>
                    <a:pt x="188" y="36"/>
                  </a:lnTo>
                  <a:lnTo>
                    <a:pt x="192" y="36"/>
                  </a:lnTo>
                  <a:lnTo>
                    <a:pt x="194" y="48"/>
                  </a:lnTo>
                  <a:lnTo>
                    <a:pt x="194" y="62"/>
                  </a:lnTo>
                  <a:lnTo>
                    <a:pt x="200" y="62"/>
                  </a:lnTo>
                  <a:lnTo>
                    <a:pt x="198" y="64"/>
                  </a:lnTo>
                  <a:lnTo>
                    <a:pt x="196" y="64"/>
                  </a:lnTo>
                  <a:lnTo>
                    <a:pt x="194" y="64"/>
                  </a:lnTo>
                  <a:lnTo>
                    <a:pt x="192" y="66"/>
                  </a:lnTo>
                  <a:lnTo>
                    <a:pt x="192" y="68"/>
                  </a:lnTo>
                  <a:lnTo>
                    <a:pt x="194" y="70"/>
                  </a:lnTo>
                  <a:lnTo>
                    <a:pt x="198" y="70"/>
                  </a:lnTo>
                  <a:lnTo>
                    <a:pt x="198" y="72"/>
                  </a:lnTo>
                  <a:lnTo>
                    <a:pt x="194" y="74"/>
                  </a:lnTo>
                  <a:lnTo>
                    <a:pt x="194" y="76"/>
                  </a:lnTo>
                  <a:lnTo>
                    <a:pt x="198" y="82"/>
                  </a:lnTo>
                  <a:lnTo>
                    <a:pt x="198" y="80"/>
                  </a:lnTo>
                  <a:lnTo>
                    <a:pt x="200" y="78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4" y="80"/>
                  </a:lnTo>
                  <a:lnTo>
                    <a:pt x="206" y="82"/>
                  </a:lnTo>
                  <a:lnTo>
                    <a:pt x="210" y="80"/>
                  </a:lnTo>
                  <a:lnTo>
                    <a:pt x="210" y="78"/>
                  </a:lnTo>
                  <a:lnTo>
                    <a:pt x="210" y="76"/>
                  </a:lnTo>
                  <a:lnTo>
                    <a:pt x="216" y="76"/>
                  </a:lnTo>
                  <a:lnTo>
                    <a:pt x="218" y="76"/>
                  </a:lnTo>
                  <a:lnTo>
                    <a:pt x="220" y="76"/>
                  </a:lnTo>
                  <a:lnTo>
                    <a:pt x="220" y="74"/>
                  </a:lnTo>
                  <a:lnTo>
                    <a:pt x="212" y="72"/>
                  </a:lnTo>
                  <a:lnTo>
                    <a:pt x="202" y="72"/>
                  </a:lnTo>
                  <a:lnTo>
                    <a:pt x="202" y="68"/>
                  </a:lnTo>
                  <a:lnTo>
                    <a:pt x="206" y="66"/>
                  </a:lnTo>
                  <a:lnTo>
                    <a:pt x="210" y="64"/>
                  </a:lnTo>
                  <a:lnTo>
                    <a:pt x="216" y="64"/>
                  </a:lnTo>
                  <a:lnTo>
                    <a:pt x="222" y="64"/>
                  </a:lnTo>
                  <a:lnTo>
                    <a:pt x="226" y="68"/>
                  </a:lnTo>
                  <a:lnTo>
                    <a:pt x="228" y="70"/>
                  </a:lnTo>
                  <a:lnTo>
                    <a:pt x="228" y="74"/>
                  </a:lnTo>
                  <a:lnTo>
                    <a:pt x="228" y="80"/>
                  </a:lnTo>
                  <a:lnTo>
                    <a:pt x="230" y="86"/>
                  </a:lnTo>
                  <a:lnTo>
                    <a:pt x="230" y="92"/>
                  </a:lnTo>
                  <a:lnTo>
                    <a:pt x="230" y="100"/>
                  </a:lnTo>
                  <a:lnTo>
                    <a:pt x="230" y="104"/>
                  </a:lnTo>
                  <a:lnTo>
                    <a:pt x="228" y="110"/>
                  </a:lnTo>
                  <a:lnTo>
                    <a:pt x="224" y="124"/>
                  </a:lnTo>
                  <a:lnTo>
                    <a:pt x="218" y="138"/>
                  </a:lnTo>
                  <a:lnTo>
                    <a:pt x="214" y="144"/>
                  </a:lnTo>
                  <a:lnTo>
                    <a:pt x="208" y="148"/>
                  </a:lnTo>
                  <a:lnTo>
                    <a:pt x="198" y="156"/>
                  </a:lnTo>
                  <a:lnTo>
                    <a:pt x="184" y="156"/>
                  </a:lnTo>
                  <a:lnTo>
                    <a:pt x="170" y="156"/>
                  </a:lnTo>
                  <a:lnTo>
                    <a:pt x="160" y="148"/>
                  </a:lnTo>
                  <a:lnTo>
                    <a:pt x="154" y="144"/>
                  </a:lnTo>
                  <a:lnTo>
                    <a:pt x="150" y="138"/>
                  </a:lnTo>
                  <a:lnTo>
                    <a:pt x="144" y="124"/>
                  </a:lnTo>
                  <a:lnTo>
                    <a:pt x="140" y="110"/>
                  </a:lnTo>
                  <a:lnTo>
                    <a:pt x="138" y="104"/>
                  </a:lnTo>
                  <a:lnTo>
                    <a:pt x="138" y="100"/>
                  </a:lnTo>
                  <a:lnTo>
                    <a:pt x="138" y="92"/>
                  </a:lnTo>
                  <a:lnTo>
                    <a:pt x="138" y="86"/>
                  </a:lnTo>
                  <a:close/>
                  <a:moveTo>
                    <a:pt x="138" y="62"/>
                  </a:moveTo>
                  <a:lnTo>
                    <a:pt x="138" y="62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6" y="48"/>
                  </a:lnTo>
                  <a:lnTo>
                    <a:pt x="140" y="64"/>
                  </a:lnTo>
                  <a:lnTo>
                    <a:pt x="138" y="66"/>
                  </a:lnTo>
                  <a:lnTo>
                    <a:pt x="138" y="62"/>
                  </a:lnTo>
                  <a:close/>
                  <a:moveTo>
                    <a:pt x="154" y="60"/>
                  </a:moveTo>
                  <a:lnTo>
                    <a:pt x="154" y="60"/>
                  </a:lnTo>
                  <a:lnTo>
                    <a:pt x="150" y="60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62" y="40"/>
                  </a:lnTo>
                  <a:lnTo>
                    <a:pt x="158" y="50"/>
                  </a:lnTo>
                  <a:lnTo>
                    <a:pt x="154" y="60"/>
                  </a:lnTo>
                  <a:close/>
                  <a:moveTo>
                    <a:pt x="170" y="38"/>
                  </a:moveTo>
                  <a:lnTo>
                    <a:pt x="174" y="38"/>
                  </a:lnTo>
                  <a:lnTo>
                    <a:pt x="172" y="48"/>
                  </a:lnTo>
                  <a:lnTo>
                    <a:pt x="168" y="62"/>
                  </a:lnTo>
                  <a:lnTo>
                    <a:pt x="162" y="60"/>
                  </a:lnTo>
                  <a:lnTo>
                    <a:pt x="164" y="50"/>
                  </a:lnTo>
                  <a:lnTo>
                    <a:pt x="170" y="38"/>
                  </a:lnTo>
                  <a:close/>
                  <a:moveTo>
                    <a:pt x="208" y="40"/>
                  </a:moveTo>
                  <a:lnTo>
                    <a:pt x="208" y="40"/>
                  </a:lnTo>
                  <a:lnTo>
                    <a:pt x="214" y="42"/>
                  </a:lnTo>
                  <a:lnTo>
                    <a:pt x="216" y="48"/>
                  </a:lnTo>
                  <a:lnTo>
                    <a:pt x="220" y="60"/>
                  </a:lnTo>
                  <a:lnTo>
                    <a:pt x="214" y="60"/>
                  </a:lnTo>
                  <a:lnTo>
                    <a:pt x="212" y="50"/>
                  </a:lnTo>
                  <a:lnTo>
                    <a:pt x="208" y="40"/>
                  </a:lnTo>
                  <a:close/>
                  <a:moveTo>
                    <a:pt x="224" y="46"/>
                  </a:moveTo>
                  <a:lnTo>
                    <a:pt x="224" y="46"/>
                  </a:lnTo>
                  <a:lnTo>
                    <a:pt x="230" y="50"/>
                  </a:lnTo>
                  <a:lnTo>
                    <a:pt x="234" y="66"/>
                  </a:lnTo>
                  <a:lnTo>
                    <a:pt x="230" y="66"/>
                  </a:lnTo>
                  <a:lnTo>
                    <a:pt x="230" y="64"/>
                  </a:lnTo>
                  <a:lnTo>
                    <a:pt x="224" y="46"/>
                  </a:lnTo>
                  <a:close/>
                  <a:moveTo>
                    <a:pt x="204" y="186"/>
                  </a:moveTo>
                  <a:lnTo>
                    <a:pt x="204" y="186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194" y="190"/>
                  </a:lnTo>
                  <a:lnTo>
                    <a:pt x="190" y="196"/>
                  </a:lnTo>
                  <a:lnTo>
                    <a:pt x="188" y="194"/>
                  </a:lnTo>
                  <a:lnTo>
                    <a:pt x="184" y="194"/>
                  </a:lnTo>
                  <a:lnTo>
                    <a:pt x="180" y="194"/>
                  </a:lnTo>
                  <a:lnTo>
                    <a:pt x="178" y="196"/>
                  </a:lnTo>
                  <a:lnTo>
                    <a:pt x="174" y="190"/>
                  </a:lnTo>
                  <a:lnTo>
                    <a:pt x="166" y="188"/>
                  </a:lnTo>
                  <a:lnTo>
                    <a:pt x="164" y="188"/>
                  </a:lnTo>
                  <a:lnTo>
                    <a:pt x="164" y="186"/>
                  </a:lnTo>
                  <a:lnTo>
                    <a:pt x="164" y="182"/>
                  </a:lnTo>
                  <a:lnTo>
                    <a:pt x="162" y="180"/>
                  </a:lnTo>
                  <a:lnTo>
                    <a:pt x="158" y="176"/>
                  </a:lnTo>
                  <a:lnTo>
                    <a:pt x="154" y="176"/>
                  </a:lnTo>
                  <a:lnTo>
                    <a:pt x="156" y="172"/>
                  </a:lnTo>
                  <a:lnTo>
                    <a:pt x="154" y="166"/>
                  </a:lnTo>
                  <a:lnTo>
                    <a:pt x="152" y="162"/>
                  </a:lnTo>
                  <a:lnTo>
                    <a:pt x="154" y="150"/>
                  </a:lnTo>
                  <a:lnTo>
                    <a:pt x="158" y="154"/>
                  </a:lnTo>
                  <a:lnTo>
                    <a:pt x="170" y="160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2" y="162"/>
                  </a:lnTo>
                  <a:lnTo>
                    <a:pt x="198" y="160"/>
                  </a:lnTo>
                  <a:lnTo>
                    <a:pt x="204" y="158"/>
                  </a:lnTo>
                  <a:lnTo>
                    <a:pt x="210" y="154"/>
                  </a:lnTo>
                  <a:lnTo>
                    <a:pt x="214" y="148"/>
                  </a:lnTo>
                  <a:lnTo>
                    <a:pt x="218" y="162"/>
                  </a:lnTo>
                  <a:lnTo>
                    <a:pt x="214" y="166"/>
                  </a:lnTo>
                  <a:lnTo>
                    <a:pt x="212" y="172"/>
                  </a:lnTo>
                  <a:lnTo>
                    <a:pt x="214" y="176"/>
                  </a:lnTo>
                  <a:lnTo>
                    <a:pt x="210" y="176"/>
                  </a:lnTo>
                  <a:lnTo>
                    <a:pt x="206" y="180"/>
                  </a:lnTo>
                  <a:lnTo>
                    <a:pt x="204" y="182"/>
                  </a:lnTo>
                  <a:lnTo>
                    <a:pt x="204" y="186"/>
                  </a:lnTo>
                  <a:close/>
                  <a:moveTo>
                    <a:pt x="208" y="200"/>
                  </a:moveTo>
                  <a:lnTo>
                    <a:pt x="208" y="200"/>
                  </a:lnTo>
                  <a:lnTo>
                    <a:pt x="206" y="204"/>
                  </a:lnTo>
                  <a:lnTo>
                    <a:pt x="202" y="206"/>
                  </a:lnTo>
                  <a:lnTo>
                    <a:pt x="198" y="206"/>
                  </a:lnTo>
                  <a:lnTo>
                    <a:pt x="194" y="202"/>
                  </a:lnTo>
                  <a:lnTo>
                    <a:pt x="194" y="200"/>
                  </a:lnTo>
                  <a:lnTo>
                    <a:pt x="196" y="194"/>
                  </a:lnTo>
                  <a:lnTo>
                    <a:pt x="202" y="192"/>
                  </a:lnTo>
                  <a:lnTo>
                    <a:pt x="206" y="194"/>
                  </a:lnTo>
                  <a:lnTo>
                    <a:pt x="208" y="200"/>
                  </a:lnTo>
                  <a:close/>
                  <a:moveTo>
                    <a:pt x="190" y="206"/>
                  </a:moveTo>
                  <a:lnTo>
                    <a:pt x="190" y="206"/>
                  </a:lnTo>
                  <a:lnTo>
                    <a:pt x="188" y="212"/>
                  </a:lnTo>
                  <a:lnTo>
                    <a:pt x="186" y="214"/>
                  </a:lnTo>
                  <a:lnTo>
                    <a:pt x="184" y="214"/>
                  </a:lnTo>
                  <a:lnTo>
                    <a:pt x="182" y="214"/>
                  </a:lnTo>
                  <a:lnTo>
                    <a:pt x="180" y="212"/>
                  </a:lnTo>
                  <a:lnTo>
                    <a:pt x="178" y="206"/>
                  </a:lnTo>
                  <a:lnTo>
                    <a:pt x="178" y="204"/>
                  </a:lnTo>
                  <a:lnTo>
                    <a:pt x="178" y="202"/>
                  </a:lnTo>
                  <a:lnTo>
                    <a:pt x="180" y="198"/>
                  </a:lnTo>
                  <a:lnTo>
                    <a:pt x="184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0" y="204"/>
                  </a:lnTo>
                  <a:lnTo>
                    <a:pt x="190" y="206"/>
                  </a:lnTo>
                  <a:close/>
                  <a:moveTo>
                    <a:pt x="174" y="200"/>
                  </a:moveTo>
                  <a:lnTo>
                    <a:pt x="174" y="200"/>
                  </a:lnTo>
                  <a:lnTo>
                    <a:pt x="174" y="202"/>
                  </a:lnTo>
                  <a:lnTo>
                    <a:pt x="170" y="206"/>
                  </a:lnTo>
                  <a:lnTo>
                    <a:pt x="166" y="206"/>
                  </a:lnTo>
                  <a:lnTo>
                    <a:pt x="162" y="204"/>
                  </a:lnTo>
                  <a:lnTo>
                    <a:pt x="160" y="200"/>
                  </a:lnTo>
                  <a:lnTo>
                    <a:pt x="162" y="194"/>
                  </a:lnTo>
                  <a:lnTo>
                    <a:pt x="166" y="192"/>
                  </a:lnTo>
                  <a:lnTo>
                    <a:pt x="172" y="194"/>
                  </a:lnTo>
                  <a:lnTo>
                    <a:pt x="174" y="200"/>
                  </a:lnTo>
                  <a:close/>
                  <a:moveTo>
                    <a:pt x="160" y="186"/>
                  </a:moveTo>
                  <a:lnTo>
                    <a:pt x="160" y="186"/>
                  </a:lnTo>
                  <a:lnTo>
                    <a:pt x="158" y="190"/>
                  </a:lnTo>
                  <a:lnTo>
                    <a:pt x="154" y="192"/>
                  </a:lnTo>
                  <a:lnTo>
                    <a:pt x="148" y="190"/>
                  </a:lnTo>
                  <a:lnTo>
                    <a:pt x="148" y="186"/>
                  </a:lnTo>
                  <a:lnTo>
                    <a:pt x="148" y="182"/>
                  </a:lnTo>
                  <a:lnTo>
                    <a:pt x="154" y="180"/>
                  </a:lnTo>
                  <a:lnTo>
                    <a:pt x="158" y="182"/>
                  </a:lnTo>
                  <a:lnTo>
                    <a:pt x="160" y="186"/>
                  </a:lnTo>
                  <a:close/>
                  <a:moveTo>
                    <a:pt x="214" y="180"/>
                  </a:moveTo>
                  <a:lnTo>
                    <a:pt x="214" y="180"/>
                  </a:lnTo>
                  <a:lnTo>
                    <a:pt x="220" y="182"/>
                  </a:lnTo>
                  <a:lnTo>
                    <a:pt x="220" y="186"/>
                  </a:lnTo>
                  <a:lnTo>
                    <a:pt x="220" y="190"/>
                  </a:lnTo>
                  <a:lnTo>
                    <a:pt x="214" y="192"/>
                  </a:lnTo>
                  <a:lnTo>
                    <a:pt x="210" y="190"/>
                  </a:lnTo>
                  <a:lnTo>
                    <a:pt x="208" y="186"/>
                  </a:lnTo>
                  <a:lnTo>
                    <a:pt x="210" y="182"/>
                  </a:lnTo>
                  <a:lnTo>
                    <a:pt x="214" y="180"/>
                  </a:lnTo>
                  <a:close/>
                  <a:moveTo>
                    <a:pt x="216" y="172"/>
                  </a:moveTo>
                  <a:lnTo>
                    <a:pt x="216" y="172"/>
                  </a:lnTo>
                  <a:lnTo>
                    <a:pt x="218" y="166"/>
                  </a:lnTo>
                  <a:lnTo>
                    <a:pt x="222" y="164"/>
                  </a:lnTo>
                  <a:lnTo>
                    <a:pt x="226" y="166"/>
                  </a:lnTo>
                  <a:lnTo>
                    <a:pt x="228" y="172"/>
                  </a:lnTo>
                  <a:lnTo>
                    <a:pt x="226" y="176"/>
                  </a:lnTo>
                  <a:lnTo>
                    <a:pt x="222" y="178"/>
                  </a:lnTo>
                  <a:lnTo>
                    <a:pt x="218" y="176"/>
                  </a:lnTo>
                  <a:lnTo>
                    <a:pt x="216" y="172"/>
                  </a:lnTo>
                  <a:close/>
                  <a:moveTo>
                    <a:pt x="152" y="172"/>
                  </a:moveTo>
                  <a:lnTo>
                    <a:pt x="152" y="172"/>
                  </a:lnTo>
                  <a:lnTo>
                    <a:pt x="150" y="176"/>
                  </a:lnTo>
                  <a:lnTo>
                    <a:pt x="146" y="178"/>
                  </a:lnTo>
                  <a:lnTo>
                    <a:pt x="142" y="176"/>
                  </a:lnTo>
                  <a:lnTo>
                    <a:pt x="140" y="172"/>
                  </a:lnTo>
                  <a:lnTo>
                    <a:pt x="142" y="166"/>
                  </a:lnTo>
                  <a:lnTo>
                    <a:pt x="146" y="164"/>
                  </a:lnTo>
                  <a:lnTo>
                    <a:pt x="150" y="166"/>
                  </a:lnTo>
                  <a:lnTo>
                    <a:pt x="152" y="172"/>
                  </a:lnTo>
                  <a:close/>
                  <a:moveTo>
                    <a:pt x="144" y="244"/>
                  </a:moveTo>
                  <a:lnTo>
                    <a:pt x="144" y="244"/>
                  </a:lnTo>
                  <a:lnTo>
                    <a:pt x="146" y="222"/>
                  </a:lnTo>
                  <a:lnTo>
                    <a:pt x="156" y="244"/>
                  </a:lnTo>
                  <a:lnTo>
                    <a:pt x="166" y="266"/>
                  </a:lnTo>
                  <a:lnTo>
                    <a:pt x="138" y="278"/>
                  </a:lnTo>
                  <a:lnTo>
                    <a:pt x="136" y="274"/>
                  </a:lnTo>
                  <a:lnTo>
                    <a:pt x="138" y="270"/>
                  </a:lnTo>
                  <a:lnTo>
                    <a:pt x="140" y="262"/>
                  </a:lnTo>
                  <a:lnTo>
                    <a:pt x="144" y="254"/>
                  </a:lnTo>
                  <a:lnTo>
                    <a:pt x="144" y="244"/>
                  </a:lnTo>
                  <a:close/>
                  <a:moveTo>
                    <a:pt x="144" y="192"/>
                  </a:moveTo>
                  <a:lnTo>
                    <a:pt x="144" y="192"/>
                  </a:lnTo>
                  <a:lnTo>
                    <a:pt x="148" y="196"/>
                  </a:lnTo>
                  <a:lnTo>
                    <a:pt x="154" y="196"/>
                  </a:lnTo>
                  <a:lnTo>
                    <a:pt x="156" y="196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8" y="208"/>
                  </a:lnTo>
                  <a:lnTo>
                    <a:pt x="162" y="210"/>
                  </a:lnTo>
                  <a:lnTo>
                    <a:pt x="166" y="212"/>
                  </a:lnTo>
                  <a:lnTo>
                    <a:pt x="174" y="210"/>
                  </a:lnTo>
                  <a:lnTo>
                    <a:pt x="174" y="214"/>
                  </a:lnTo>
                  <a:lnTo>
                    <a:pt x="176" y="216"/>
                  </a:lnTo>
                  <a:lnTo>
                    <a:pt x="180" y="218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2" y="216"/>
                  </a:lnTo>
                  <a:lnTo>
                    <a:pt x="194" y="214"/>
                  </a:lnTo>
                  <a:lnTo>
                    <a:pt x="196" y="210"/>
                  </a:lnTo>
                  <a:lnTo>
                    <a:pt x="202" y="212"/>
                  </a:lnTo>
                  <a:lnTo>
                    <a:pt x="206" y="210"/>
                  </a:lnTo>
                  <a:lnTo>
                    <a:pt x="210" y="208"/>
                  </a:lnTo>
                  <a:lnTo>
                    <a:pt x="212" y="204"/>
                  </a:lnTo>
                  <a:lnTo>
                    <a:pt x="212" y="200"/>
                  </a:lnTo>
                  <a:lnTo>
                    <a:pt x="212" y="196"/>
                  </a:lnTo>
                  <a:lnTo>
                    <a:pt x="214" y="196"/>
                  </a:lnTo>
                  <a:lnTo>
                    <a:pt x="220" y="196"/>
                  </a:lnTo>
                  <a:lnTo>
                    <a:pt x="224" y="192"/>
                  </a:lnTo>
                  <a:lnTo>
                    <a:pt x="214" y="218"/>
                  </a:lnTo>
                  <a:lnTo>
                    <a:pt x="200" y="250"/>
                  </a:lnTo>
                  <a:lnTo>
                    <a:pt x="174" y="262"/>
                  </a:lnTo>
                  <a:lnTo>
                    <a:pt x="164" y="244"/>
                  </a:lnTo>
                  <a:lnTo>
                    <a:pt x="156" y="224"/>
                  </a:lnTo>
                  <a:lnTo>
                    <a:pt x="144" y="192"/>
                  </a:lnTo>
                  <a:close/>
                  <a:moveTo>
                    <a:pt x="236" y="136"/>
                  </a:moveTo>
                  <a:lnTo>
                    <a:pt x="236" y="136"/>
                  </a:lnTo>
                  <a:lnTo>
                    <a:pt x="234" y="140"/>
                  </a:lnTo>
                  <a:lnTo>
                    <a:pt x="232" y="144"/>
                  </a:lnTo>
                  <a:lnTo>
                    <a:pt x="230" y="146"/>
                  </a:lnTo>
                  <a:lnTo>
                    <a:pt x="226" y="146"/>
                  </a:lnTo>
                  <a:lnTo>
                    <a:pt x="220" y="146"/>
                  </a:lnTo>
                  <a:lnTo>
                    <a:pt x="222" y="142"/>
                  </a:lnTo>
                  <a:lnTo>
                    <a:pt x="226" y="136"/>
                  </a:lnTo>
                  <a:lnTo>
                    <a:pt x="228" y="126"/>
                  </a:lnTo>
                  <a:lnTo>
                    <a:pt x="232" y="128"/>
                  </a:lnTo>
                  <a:lnTo>
                    <a:pt x="234" y="130"/>
                  </a:lnTo>
                  <a:lnTo>
                    <a:pt x="236" y="136"/>
                  </a:lnTo>
                  <a:close/>
                  <a:moveTo>
                    <a:pt x="136" y="40"/>
                  </a:moveTo>
                  <a:lnTo>
                    <a:pt x="136" y="40"/>
                  </a:lnTo>
                  <a:lnTo>
                    <a:pt x="140" y="34"/>
                  </a:lnTo>
                  <a:lnTo>
                    <a:pt x="142" y="30"/>
                  </a:lnTo>
                  <a:lnTo>
                    <a:pt x="148" y="26"/>
                  </a:lnTo>
                  <a:lnTo>
                    <a:pt x="152" y="22"/>
                  </a:lnTo>
                  <a:lnTo>
                    <a:pt x="156" y="22"/>
                  </a:lnTo>
                  <a:lnTo>
                    <a:pt x="158" y="20"/>
                  </a:lnTo>
                  <a:lnTo>
                    <a:pt x="160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2" y="16"/>
                  </a:lnTo>
                  <a:lnTo>
                    <a:pt x="176" y="16"/>
                  </a:lnTo>
                  <a:lnTo>
                    <a:pt x="178" y="18"/>
                  </a:lnTo>
                  <a:lnTo>
                    <a:pt x="180" y="16"/>
                  </a:lnTo>
                  <a:lnTo>
                    <a:pt x="186" y="14"/>
                  </a:lnTo>
                  <a:lnTo>
                    <a:pt x="190" y="16"/>
                  </a:lnTo>
                  <a:lnTo>
                    <a:pt x="192" y="18"/>
                  </a:lnTo>
                  <a:lnTo>
                    <a:pt x="194" y="16"/>
                  </a:lnTo>
                  <a:lnTo>
                    <a:pt x="198" y="16"/>
                  </a:lnTo>
                  <a:lnTo>
                    <a:pt x="202" y="16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2" y="20"/>
                  </a:lnTo>
                  <a:lnTo>
                    <a:pt x="214" y="22"/>
                  </a:lnTo>
                  <a:lnTo>
                    <a:pt x="220" y="22"/>
                  </a:lnTo>
                  <a:lnTo>
                    <a:pt x="222" y="26"/>
                  </a:lnTo>
                  <a:lnTo>
                    <a:pt x="228" y="30"/>
                  </a:lnTo>
                  <a:lnTo>
                    <a:pt x="232" y="34"/>
                  </a:lnTo>
                  <a:lnTo>
                    <a:pt x="234" y="40"/>
                  </a:lnTo>
                  <a:lnTo>
                    <a:pt x="236" y="48"/>
                  </a:lnTo>
                  <a:lnTo>
                    <a:pt x="230" y="44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18" y="36"/>
                  </a:lnTo>
                  <a:lnTo>
                    <a:pt x="216" y="36"/>
                  </a:lnTo>
                  <a:lnTo>
                    <a:pt x="214" y="36"/>
                  </a:lnTo>
                  <a:lnTo>
                    <a:pt x="214" y="34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8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0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94" y="32"/>
                  </a:lnTo>
                  <a:lnTo>
                    <a:pt x="192" y="30"/>
                  </a:lnTo>
                  <a:lnTo>
                    <a:pt x="190" y="30"/>
                  </a:lnTo>
                  <a:lnTo>
                    <a:pt x="188" y="32"/>
                  </a:lnTo>
                  <a:lnTo>
                    <a:pt x="186" y="30"/>
                  </a:lnTo>
                  <a:lnTo>
                    <a:pt x="182" y="32"/>
                  </a:lnTo>
                  <a:lnTo>
                    <a:pt x="180" y="30"/>
                  </a:lnTo>
                  <a:lnTo>
                    <a:pt x="178" y="30"/>
                  </a:lnTo>
                  <a:lnTo>
                    <a:pt x="176" y="32"/>
                  </a:lnTo>
                  <a:lnTo>
                    <a:pt x="176" y="30"/>
                  </a:lnTo>
                  <a:lnTo>
                    <a:pt x="172" y="32"/>
                  </a:lnTo>
                  <a:lnTo>
                    <a:pt x="170" y="32"/>
                  </a:lnTo>
                  <a:lnTo>
                    <a:pt x="168" y="32"/>
                  </a:lnTo>
                  <a:lnTo>
                    <a:pt x="166" y="32"/>
                  </a:lnTo>
                  <a:lnTo>
                    <a:pt x="162" y="32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58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4" y="36"/>
                  </a:lnTo>
                  <a:lnTo>
                    <a:pt x="152" y="36"/>
                  </a:lnTo>
                  <a:lnTo>
                    <a:pt x="152" y="38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0" y="44"/>
                  </a:lnTo>
                  <a:lnTo>
                    <a:pt x="136" y="48"/>
                  </a:lnTo>
                  <a:lnTo>
                    <a:pt x="136" y="40"/>
                  </a:lnTo>
                  <a:close/>
                  <a:moveTo>
                    <a:pt x="140" y="126"/>
                  </a:moveTo>
                  <a:lnTo>
                    <a:pt x="140" y="126"/>
                  </a:lnTo>
                  <a:lnTo>
                    <a:pt x="142" y="136"/>
                  </a:lnTo>
                  <a:lnTo>
                    <a:pt x="146" y="142"/>
                  </a:lnTo>
                  <a:lnTo>
                    <a:pt x="148" y="146"/>
                  </a:lnTo>
                  <a:lnTo>
                    <a:pt x="142" y="146"/>
                  </a:lnTo>
                  <a:lnTo>
                    <a:pt x="138" y="146"/>
                  </a:lnTo>
                  <a:lnTo>
                    <a:pt x="136" y="144"/>
                  </a:lnTo>
                  <a:lnTo>
                    <a:pt x="134" y="140"/>
                  </a:lnTo>
                  <a:lnTo>
                    <a:pt x="132" y="136"/>
                  </a:lnTo>
                  <a:lnTo>
                    <a:pt x="134" y="130"/>
                  </a:lnTo>
                  <a:lnTo>
                    <a:pt x="136" y="128"/>
                  </a:lnTo>
                  <a:lnTo>
                    <a:pt x="140" y="126"/>
                  </a:lnTo>
                  <a:close/>
                  <a:moveTo>
                    <a:pt x="108" y="286"/>
                  </a:moveTo>
                  <a:lnTo>
                    <a:pt x="108" y="286"/>
                  </a:lnTo>
                  <a:lnTo>
                    <a:pt x="108" y="276"/>
                  </a:lnTo>
                  <a:lnTo>
                    <a:pt x="114" y="268"/>
                  </a:lnTo>
                  <a:lnTo>
                    <a:pt x="118" y="286"/>
                  </a:lnTo>
                  <a:lnTo>
                    <a:pt x="108" y="290"/>
                  </a:lnTo>
                  <a:lnTo>
                    <a:pt x="108" y="286"/>
                  </a:lnTo>
                  <a:close/>
                  <a:moveTo>
                    <a:pt x="124" y="296"/>
                  </a:moveTo>
                  <a:lnTo>
                    <a:pt x="124" y="296"/>
                  </a:lnTo>
                  <a:lnTo>
                    <a:pt x="128" y="302"/>
                  </a:lnTo>
                  <a:lnTo>
                    <a:pt x="132" y="306"/>
                  </a:lnTo>
                  <a:lnTo>
                    <a:pt x="136" y="308"/>
                  </a:lnTo>
                  <a:lnTo>
                    <a:pt x="138" y="306"/>
                  </a:lnTo>
                  <a:lnTo>
                    <a:pt x="136" y="304"/>
                  </a:lnTo>
                  <a:lnTo>
                    <a:pt x="136" y="300"/>
                  </a:lnTo>
                  <a:lnTo>
                    <a:pt x="136" y="292"/>
                  </a:lnTo>
                  <a:lnTo>
                    <a:pt x="182" y="272"/>
                  </a:lnTo>
                  <a:lnTo>
                    <a:pt x="228" y="248"/>
                  </a:lnTo>
                  <a:lnTo>
                    <a:pt x="228" y="256"/>
                  </a:lnTo>
                  <a:lnTo>
                    <a:pt x="198" y="278"/>
                  </a:lnTo>
                  <a:lnTo>
                    <a:pt x="162" y="302"/>
                  </a:lnTo>
                  <a:lnTo>
                    <a:pt x="126" y="324"/>
                  </a:lnTo>
                  <a:lnTo>
                    <a:pt x="94" y="340"/>
                  </a:lnTo>
                  <a:lnTo>
                    <a:pt x="94" y="328"/>
                  </a:lnTo>
                  <a:lnTo>
                    <a:pt x="94" y="320"/>
                  </a:lnTo>
                  <a:lnTo>
                    <a:pt x="98" y="312"/>
                  </a:lnTo>
                  <a:lnTo>
                    <a:pt x="100" y="306"/>
                  </a:lnTo>
                  <a:lnTo>
                    <a:pt x="124" y="296"/>
                  </a:lnTo>
                  <a:close/>
                  <a:moveTo>
                    <a:pt x="52" y="380"/>
                  </a:moveTo>
                  <a:lnTo>
                    <a:pt x="54" y="378"/>
                  </a:lnTo>
                  <a:lnTo>
                    <a:pt x="54" y="320"/>
                  </a:lnTo>
                  <a:lnTo>
                    <a:pt x="56" y="298"/>
                  </a:lnTo>
                  <a:lnTo>
                    <a:pt x="58" y="264"/>
                  </a:lnTo>
                  <a:lnTo>
                    <a:pt x="60" y="254"/>
                  </a:lnTo>
                  <a:lnTo>
                    <a:pt x="62" y="244"/>
                  </a:lnTo>
                  <a:lnTo>
                    <a:pt x="70" y="228"/>
                  </a:lnTo>
                  <a:lnTo>
                    <a:pt x="70" y="226"/>
                  </a:lnTo>
                  <a:lnTo>
                    <a:pt x="78" y="220"/>
                  </a:lnTo>
                  <a:lnTo>
                    <a:pt x="86" y="214"/>
                  </a:lnTo>
                  <a:lnTo>
                    <a:pt x="86" y="216"/>
                  </a:lnTo>
                  <a:lnTo>
                    <a:pt x="86" y="228"/>
                  </a:lnTo>
                  <a:lnTo>
                    <a:pt x="86" y="240"/>
                  </a:lnTo>
                  <a:lnTo>
                    <a:pt x="90" y="248"/>
                  </a:lnTo>
                  <a:lnTo>
                    <a:pt x="92" y="252"/>
                  </a:lnTo>
                  <a:lnTo>
                    <a:pt x="92" y="256"/>
                  </a:lnTo>
                  <a:lnTo>
                    <a:pt x="92" y="264"/>
                  </a:lnTo>
                  <a:lnTo>
                    <a:pt x="92" y="270"/>
                  </a:lnTo>
                  <a:lnTo>
                    <a:pt x="94" y="276"/>
                  </a:lnTo>
                  <a:lnTo>
                    <a:pt x="96" y="284"/>
                  </a:lnTo>
                  <a:lnTo>
                    <a:pt x="98" y="294"/>
                  </a:lnTo>
                  <a:lnTo>
                    <a:pt x="92" y="304"/>
                  </a:lnTo>
                  <a:lnTo>
                    <a:pt x="88" y="316"/>
                  </a:lnTo>
                  <a:lnTo>
                    <a:pt x="86" y="328"/>
                  </a:lnTo>
                  <a:lnTo>
                    <a:pt x="86" y="346"/>
                  </a:lnTo>
                  <a:lnTo>
                    <a:pt x="88" y="370"/>
                  </a:lnTo>
                  <a:lnTo>
                    <a:pt x="88" y="378"/>
                  </a:lnTo>
                  <a:lnTo>
                    <a:pt x="70" y="384"/>
                  </a:lnTo>
                  <a:lnTo>
                    <a:pt x="46" y="392"/>
                  </a:lnTo>
                  <a:lnTo>
                    <a:pt x="52" y="380"/>
                  </a:lnTo>
                  <a:close/>
                  <a:moveTo>
                    <a:pt x="74" y="394"/>
                  </a:moveTo>
                  <a:lnTo>
                    <a:pt x="74" y="394"/>
                  </a:lnTo>
                  <a:lnTo>
                    <a:pt x="98" y="388"/>
                  </a:lnTo>
                  <a:lnTo>
                    <a:pt x="124" y="384"/>
                  </a:lnTo>
                  <a:lnTo>
                    <a:pt x="154" y="380"/>
                  </a:lnTo>
                  <a:lnTo>
                    <a:pt x="184" y="380"/>
                  </a:lnTo>
                  <a:lnTo>
                    <a:pt x="214" y="380"/>
                  </a:lnTo>
                  <a:lnTo>
                    <a:pt x="244" y="384"/>
                  </a:lnTo>
                  <a:lnTo>
                    <a:pt x="270" y="388"/>
                  </a:lnTo>
                  <a:lnTo>
                    <a:pt x="294" y="394"/>
                  </a:lnTo>
                  <a:lnTo>
                    <a:pt x="312" y="400"/>
                  </a:lnTo>
                  <a:lnTo>
                    <a:pt x="326" y="406"/>
                  </a:lnTo>
                  <a:lnTo>
                    <a:pt x="334" y="414"/>
                  </a:lnTo>
                  <a:lnTo>
                    <a:pt x="338" y="418"/>
                  </a:lnTo>
                  <a:lnTo>
                    <a:pt x="338" y="422"/>
                  </a:lnTo>
                  <a:lnTo>
                    <a:pt x="338" y="426"/>
                  </a:lnTo>
                  <a:lnTo>
                    <a:pt x="334" y="430"/>
                  </a:lnTo>
                  <a:lnTo>
                    <a:pt x="330" y="434"/>
                  </a:lnTo>
                  <a:lnTo>
                    <a:pt x="330" y="432"/>
                  </a:lnTo>
                  <a:lnTo>
                    <a:pt x="330" y="428"/>
                  </a:lnTo>
                  <a:lnTo>
                    <a:pt x="328" y="424"/>
                  </a:lnTo>
                  <a:lnTo>
                    <a:pt x="318" y="414"/>
                  </a:lnTo>
                  <a:lnTo>
                    <a:pt x="304" y="406"/>
                  </a:lnTo>
                  <a:lnTo>
                    <a:pt x="286" y="400"/>
                  </a:lnTo>
                  <a:lnTo>
                    <a:pt x="264" y="394"/>
                  </a:lnTo>
                  <a:lnTo>
                    <a:pt x="240" y="390"/>
                  </a:lnTo>
                  <a:lnTo>
                    <a:pt x="212" y="388"/>
                  </a:lnTo>
                  <a:lnTo>
                    <a:pt x="184" y="388"/>
                  </a:lnTo>
                  <a:lnTo>
                    <a:pt x="156" y="388"/>
                  </a:lnTo>
                  <a:lnTo>
                    <a:pt x="128" y="390"/>
                  </a:lnTo>
                  <a:lnTo>
                    <a:pt x="104" y="394"/>
                  </a:lnTo>
                  <a:lnTo>
                    <a:pt x="82" y="400"/>
                  </a:lnTo>
                  <a:lnTo>
                    <a:pt x="64" y="406"/>
                  </a:lnTo>
                  <a:lnTo>
                    <a:pt x="50" y="414"/>
                  </a:lnTo>
                  <a:lnTo>
                    <a:pt x="40" y="424"/>
                  </a:lnTo>
                  <a:lnTo>
                    <a:pt x="38" y="428"/>
                  </a:lnTo>
                  <a:lnTo>
                    <a:pt x="38" y="432"/>
                  </a:lnTo>
                  <a:lnTo>
                    <a:pt x="38" y="434"/>
                  </a:lnTo>
                  <a:lnTo>
                    <a:pt x="34" y="430"/>
                  </a:lnTo>
                  <a:lnTo>
                    <a:pt x="30" y="426"/>
                  </a:lnTo>
                  <a:lnTo>
                    <a:pt x="30" y="422"/>
                  </a:lnTo>
                  <a:lnTo>
                    <a:pt x="30" y="418"/>
                  </a:lnTo>
                  <a:lnTo>
                    <a:pt x="34" y="414"/>
                  </a:lnTo>
                  <a:lnTo>
                    <a:pt x="42" y="406"/>
                  </a:lnTo>
                  <a:lnTo>
                    <a:pt x="56" y="400"/>
                  </a:lnTo>
                  <a:lnTo>
                    <a:pt x="74" y="394"/>
                  </a:lnTo>
                  <a:close/>
                  <a:moveTo>
                    <a:pt x="50" y="436"/>
                  </a:moveTo>
                  <a:lnTo>
                    <a:pt x="54" y="440"/>
                  </a:lnTo>
                  <a:lnTo>
                    <a:pt x="52" y="442"/>
                  </a:lnTo>
                  <a:lnTo>
                    <a:pt x="48" y="440"/>
                  </a:lnTo>
                  <a:lnTo>
                    <a:pt x="46" y="436"/>
                  </a:lnTo>
                  <a:lnTo>
                    <a:pt x="44" y="432"/>
                  </a:lnTo>
                  <a:lnTo>
                    <a:pt x="46" y="426"/>
                  </a:lnTo>
                  <a:lnTo>
                    <a:pt x="50" y="428"/>
                  </a:lnTo>
                  <a:lnTo>
                    <a:pt x="46" y="432"/>
                  </a:lnTo>
                  <a:lnTo>
                    <a:pt x="50" y="436"/>
                  </a:lnTo>
                  <a:close/>
                  <a:moveTo>
                    <a:pt x="52" y="434"/>
                  </a:moveTo>
                  <a:lnTo>
                    <a:pt x="58" y="430"/>
                  </a:lnTo>
                  <a:lnTo>
                    <a:pt x="54" y="426"/>
                  </a:lnTo>
                  <a:lnTo>
                    <a:pt x="50" y="424"/>
                  </a:lnTo>
                  <a:lnTo>
                    <a:pt x="58" y="416"/>
                  </a:lnTo>
                  <a:lnTo>
                    <a:pt x="62" y="420"/>
                  </a:lnTo>
                  <a:lnTo>
                    <a:pt x="58" y="424"/>
                  </a:lnTo>
                  <a:lnTo>
                    <a:pt x="62" y="426"/>
                  </a:lnTo>
                  <a:lnTo>
                    <a:pt x="64" y="428"/>
                  </a:lnTo>
                  <a:lnTo>
                    <a:pt x="56" y="436"/>
                  </a:lnTo>
                  <a:lnTo>
                    <a:pt x="52" y="434"/>
                  </a:lnTo>
                  <a:close/>
                  <a:moveTo>
                    <a:pt x="74" y="420"/>
                  </a:moveTo>
                  <a:lnTo>
                    <a:pt x="76" y="422"/>
                  </a:lnTo>
                  <a:lnTo>
                    <a:pt x="68" y="426"/>
                  </a:lnTo>
                  <a:lnTo>
                    <a:pt x="64" y="424"/>
                  </a:lnTo>
                  <a:lnTo>
                    <a:pt x="70" y="420"/>
                  </a:lnTo>
                  <a:lnTo>
                    <a:pt x="62" y="414"/>
                  </a:lnTo>
                  <a:lnTo>
                    <a:pt x="74" y="410"/>
                  </a:lnTo>
                  <a:lnTo>
                    <a:pt x="76" y="414"/>
                  </a:lnTo>
                  <a:lnTo>
                    <a:pt x="72" y="416"/>
                  </a:lnTo>
                  <a:lnTo>
                    <a:pt x="74" y="420"/>
                  </a:lnTo>
                  <a:close/>
                  <a:moveTo>
                    <a:pt x="184" y="412"/>
                  </a:moveTo>
                  <a:lnTo>
                    <a:pt x="184" y="412"/>
                  </a:lnTo>
                  <a:lnTo>
                    <a:pt x="210" y="414"/>
                  </a:lnTo>
                  <a:lnTo>
                    <a:pt x="234" y="416"/>
                  </a:lnTo>
                  <a:lnTo>
                    <a:pt x="254" y="418"/>
                  </a:lnTo>
                  <a:lnTo>
                    <a:pt x="272" y="422"/>
                  </a:lnTo>
                  <a:lnTo>
                    <a:pt x="286" y="428"/>
                  </a:lnTo>
                  <a:lnTo>
                    <a:pt x="298" y="434"/>
                  </a:lnTo>
                  <a:lnTo>
                    <a:pt x="306" y="438"/>
                  </a:lnTo>
                  <a:lnTo>
                    <a:pt x="308" y="444"/>
                  </a:lnTo>
                  <a:lnTo>
                    <a:pt x="286" y="452"/>
                  </a:lnTo>
                  <a:lnTo>
                    <a:pt x="256" y="458"/>
                  </a:lnTo>
                  <a:lnTo>
                    <a:pt x="222" y="462"/>
                  </a:lnTo>
                  <a:lnTo>
                    <a:pt x="184" y="462"/>
                  </a:lnTo>
                  <a:lnTo>
                    <a:pt x="146" y="462"/>
                  </a:lnTo>
                  <a:lnTo>
                    <a:pt x="112" y="458"/>
                  </a:lnTo>
                  <a:lnTo>
                    <a:pt x="82" y="452"/>
                  </a:lnTo>
                  <a:lnTo>
                    <a:pt x="60" y="444"/>
                  </a:lnTo>
                  <a:lnTo>
                    <a:pt x="62" y="438"/>
                  </a:lnTo>
                  <a:lnTo>
                    <a:pt x="70" y="434"/>
                  </a:lnTo>
                  <a:lnTo>
                    <a:pt x="82" y="428"/>
                  </a:lnTo>
                  <a:lnTo>
                    <a:pt x="96" y="422"/>
                  </a:lnTo>
                  <a:lnTo>
                    <a:pt x="114" y="418"/>
                  </a:lnTo>
                  <a:lnTo>
                    <a:pt x="134" y="416"/>
                  </a:lnTo>
                  <a:lnTo>
                    <a:pt x="158" y="414"/>
                  </a:lnTo>
                  <a:lnTo>
                    <a:pt x="184" y="412"/>
                  </a:lnTo>
                  <a:close/>
                  <a:moveTo>
                    <a:pt x="96" y="406"/>
                  </a:moveTo>
                  <a:lnTo>
                    <a:pt x="96" y="404"/>
                  </a:lnTo>
                  <a:lnTo>
                    <a:pt x="108" y="400"/>
                  </a:lnTo>
                  <a:lnTo>
                    <a:pt x="108" y="404"/>
                  </a:lnTo>
                  <a:lnTo>
                    <a:pt x="104" y="406"/>
                  </a:lnTo>
                  <a:lnTo>
                    <a:pt x="104" y="414"/>
                  </a:lnTo>
                  <a:lnTo>
                    <a:pt x="92" y="416"/>
                  </a:lnTo>
                  <a:lnTo>
                    <a:pt x="92" y="412"/>
                  </a:lnTo>
                  <a:lnTo>
                    <a:pt x="98" y="412"/>
                  </a:lnTo>
                  <a:lnTo>
                    <a:pt x="96" y="406"/>
                  </a:lnTo>
                  <a:close/>
                  <a:moveTo>
                    <a:pt x="112" y="404"/>
                  </a:moveTo>
                  <a:lnTo>
                    <a:pt x="112" y="400"/>
                  </a:lnTo>
                  <a:lnTo>
                    <a:pt x="126" y="398"/>
                  </a:lnTo>
                  <a:lnTo>
                    <a:pt x="128" y="402"/>
                  </a:lnTo>
                  <a:lnTo>
                    <a:pt x="120" y="402"/>
                  </a:lnTo>
                  <a:lnTo>
                    <a:pt x="122" y="410"/>
                  </a:lnTo>
                  <a:lnTo>
                    <a:pt x="108" y="412"/>
                  </a:lnTo>
                  <a:lnTo>
                    <a:pt x="108" y="410"/>
                  </a:lnTo>
                  <a:lnTo>
                    <a:pt x="114" y="408"/>
                  </a:lnTo>
                  <a:lnTo>
                    <a:pt x="112" y="404"/>
                  </a:lnTo>
                  <a:close/>
                  <a:moveTo>
                    <a:pt x="132" y="400"/>
                  </a:moveTo>
                  <a:lnTo>
                    <a:pt x="132" y="398"/>
                  </a:lnTo>
                  <a:lnTo>
                    <a:pt x="148" y="396"/>
                  </a:lnTo>
                  <a:lnTo>
                    <a:pt x="148" y="398"/>
                  </a:lnTo>
                  <a:lnTo>
                    <a:pt x="142" y="400"/>
                  </a:lnTo>
                  <a:lnTo>
                    <a:pt x="142" y="408"/>
                  </a:lnTo>
                  <a:lnTo>
                    <a:pt x="126" y="410"/>
                  </a:lnTo>
                  <a:lnTo>
                    <a:pt x="126" y="406"/>
                  </a:lnTo>
                  <a:lnTo>
                    <a:pt x="132" y="406"/>
                  </a:lnTo>
                  <a:lnTo>
                    <a:pt x="132" y="400"/>
                  </a:lnTo>
                  <a:close/>
                  <a:moveTo>
                    <a:pt x="154" y="398"/>
                  </a:moveTo>
                  <a:lnTo>
                    <a:pt x="152" y="396"/>
                  </a:lnTo>
                  <a:lnTo>
                    <a:pt x="172" y="394"/>
                  </a:lnTo>
                  <a:lnTo>
                    <a:pt x="172" y="398"/>
                  </a:lnTo>
                  <a:lnTo>
                    <a:pt x="164" y="398"/>
                  </a:lnTo>
                  <a:lnTo>
                    <a:pt x="164" y="402"/>
                  </a:lnTo>
                  <a:lnTo>
                    <a:pt x="166" y="406"/>
                  </a:lnTo>
                  <a:lnTo>
                    <a:pt x="146" y="408"/>
                  </a:lnTo>
                  <a:lnTo>
                    <a:pt x="146" y="404"/>
                  </a:lnTo>
                  <a:lnTo>
                    <a:pt x="154" y="404"/>
                  </a:lnTo>
                  <a:lnTo>
                    <a:pt x="154" y="398"/>
                  </a:lnTo>
                  <a:close/>
                  <a:moveTo>
                    <a:pt x="176" y="398"/>
                  </a:moveTo>
                  <a:lnTo>
                    <a:pt x="176" y="394"/>
                  </a:lnTo>
                  <a:lnTo>
                    <a:pt x="184" y="394"/>
                  </a:lnTo>
                  <a:lnTo>
                    <a:pt x="196" y="394"/>
                  </a:lnTo>
                  <a:lnTo>
                    <a:pt x="198" y="398"/>
                  </a:lnTo>
                  <a:lnTo>
                    <a:pt x="190" y="398"/>
                  </a:lnTo>
                  <a:lnTo>
                    <a:pt x="190" y="406"/>
                  </a:lnTo>
                  <a:lnTo>
                    <a:pt x="184" y="406"/>
                  </a:lnTo>
                  <a:lnTo>
                    <a:pt x="170" y="406"/>
                  </a:lnTo>
                  <a:lnTo>
                    <a:pt x="170" y="402"/>
                  </a:lnTo>
                  <a:lnTo>
                    <a:pt x="176" y="402"/>
                  </a:lnTo>
                  <a:lnTo>
                    <a:pt x="176" y="398"/>
                  </a:lnTo>
                  <a:close/>
                  <a:moveTo>
                    <a:pt x="202" y="398"/>
                  </a:moveTo>
                  <a:lnTo>
                    <a:pt x="202" y="394"/>
                  </a:lnTo>
                  <a:lnTo>
                    <a:pt x="220" y="396"/>
                  </a:lnTo>
                  <a:lnTo>
                    <a:pt x="220" y="398"/>
                  </a:lnTo>
                  <a:lnTo>
                    <a:pt x="214" y="398"/>
                  </a:lnTo>
                  <a:lnTo>
                    <a:pt x="212" y="404"/>
                  </a:lnTo>
                  <a:lnTo>
                    <a:pt x="212" y="406"/>
                  </a:lnTo>
                  <a:lnTo>
                    <a:pt x="194" y="406"/>
                  </a:lnTo>
                  <a:lnTo>
                    <a:pt x="194" y="402"/>
                  </a:lnTo>
                  <a:lnTo>
                    <a:pt x="202" y="402"/>
                  </a:lnTo>
                  <a:lnTo>
                    <a:pt x="202" y="398"/>
                  </a:lnTo>
                  <a:close/>
                  <a:moveTo>
                    <a:pt x="294" y="414"/>
                  </a:moveTo>
                  <a:lnTo>
                    <a:pt x="288" y="412"/>
                  </a:lnTo>
                  <a:lnTo>
                    <a:pt x="286" y="420"/>
                  </a:lnTo>
                  <a:lnTo>
                    <a:pt x="276" y="416"/>
                  </a:lnTo>
                  <a:lnTo>
                    <a:pt x="274" y="416"/>
                  </a:lnTo>
                  <a:lnTo>
                    <a:pt x="274" y="414"/>
                  </a:lnTo>
                  <a:lnTo>
                    <a:pt x="280" y="416"/>
                  </a:lnTo>
                  <a:lnTo>
                    <a:pt x="282" y="410"/>
                  </a:lnTo>
                  <a:lnTo>
                    <a:pt x="282" y="406"/>
                  </a:lnTo>
                  <a:lnTo>
                    <a:pt x="284" y="406"/>
                  </a:lnTo>
                  <a:lnTo>
                    <a:pt x="294" y="410"/>
                  </a:lnTo>
                  <a:lnTo>
                    <a:pt x="294" y="414"/>
                  </a:lnTo>
                  <a:close/>
                  <a:moveTo>
                    <a:pt x="296" y="420"/>
                  </a:moveTo>
                  <a:lnTo>
                    <a:pt x="296" y="414"/>
                  </a:lnTo>
                  <a:lnTo>
                    <a:pt x="298" y="410"/>
                  </a:lnTo>
                  <a:lnTo>
                    <a:pt x="310" y="416"/>
                  </a:lnTo>
                  <a:lnTo>
                    <a:pt x="308" y="420"/>
                  </a:lnTo>
                  <a:lnTo>
                    <a:pt x="302" y="416"/>
                  </a:lnTo>
                  <a:lnTo>
                    <a:pt x="300" y="422"/>
                  </a:lnTo>
                  <a:lnTo>
                    <a:pt x="298" y="426"/>
                  </a:lnTo>
                  <a:lnTo>
                    <a:pt x="288" y="422"/>
                  </a:lnTo>
                  <a:lnTo>
                    <a:pt x="290" y="418"/>
                  </a:lnTo>
                  <a:lnTo>
                    <a:pt x="296" y="420"/>
                  </a:lnTo>
                  <a:close/>
                  <a:moveTo>
                    <a:pt x="278" y="410"/>
                  </a:moveTo>
                  <a:lnTo>
                    <a:pt x="272" y="408"/>
                  </a:lnTo>
                  <a:lnTo>
                    <a:pt x="270" y="412"/>
                  </a:lnTo>
                  <a:lnTo>
                    <a:pt x="270" y="416"/>
                  </a:lnTo>
                  <a:lnTo>
                    <a:pt x="258" y="412"/>
                  </a:lnTo>
                  <a:lnTo>
                    <a:pt x="258" y="410"/>
                  </a:lnTo>
                  <a:lnTo>
                    <a:pt x="264" y="410"/>
                  </a:lnTo>
                  <a:lnTo>
                    <a:pt x="266" y="402"/>
                  </a:lnTo>
                  <a:lnTo>
                    <a:pt x="278" y="404"/>
                  </a:lnTo>
                  <a:lnTo>
                    <a:pt x="278" y="410"/>
                  </a:lnTo>
                  <a:close/>
                  <a:moveTo>
                    <a:pt x="260" y="404"/>
                  </a:moveTo>
                  <a:lnTo>
                    <a:pt x="256" y="404"/>
                  </a:lnTo>
                  <a:lnTo>
                    <a:pt x="254" y="412"/>
                  </a:lnTo>
                  <a:lnTo>
                    <a:pt x="238" y="410"/>
                  </a:lnTo>
                  <a:lnTo>
                    <a:pt x="238" y="406"/>
                  </a:lnTo>
                  <a:lnTo>
                    <a:pt x="246" y="406"/>
                  </a:lnTo>
                  <a:lnTo>
                    <a:pt x="246" y="402"/>
                  </a:lnTo>
                  <a:lnTo>
                    <a:pt x="246" y="398"/>
                  </a:lnTo>
                  <a:lnTo>
                    <a:pt x="262" y="400"/>
                  </a:lnTo>
                  <a:lnTo>
                    <a:pt x="260" y="404"/>
                  </a:lnTo>
                  <a:close/>
                  <a:moveTo>
                    <a:pt x="242" y="402"/>
                  </a:moveTo>
                  <a:lnTo>
                    <a:pt x="236" y="400"/>
                  </a:lnTo>
                  <a:lnTo>
                    <a:pt x="234" y="404"/>
                  </a:lnTo>
                  <a:lnTo>
                    <a:pt x="234" y="408"/>
                  </a:lnTo>
                  <a:lnTo>
                    <a:pt x="218" y="406"/>
                  </a:lnTo>
                  <a:lnTo>
                    <a:pt x="218" y="404"/>
                  </a:lnTo>
                  <a:lnTo>
                    <a:pt x="224" y="404"/>
                  </a:lnTo>
                  <a:lnTo>
                    <a:pt x="226" y="400"/>
                  </a:lnTo>
                  <a:lnTo>
                    <a:pt x="226" y="396"/>
                  </a:lnTo>
                  <a:lnTo>
                    <a:pt x="242" y="398"/>
                  </a:lnTo>
                  <a:lnTo>
                    <a:pt x="242" y="402"/>
                  </a:lnTo>
                  <a:close/>
                  <a:moveTo>
                    <a:pt x="86" y="410"/>
                  </a:moveTo>
                  <a:lnTo>
                    <a:pt x="88" y="414"/>
                  </a:lnTo>
                  <a:lnTo>
                    <a:pt x="88" y="418"/>
                  </a:lnTo>
                  <a:lnTo>
                    <a:pt x="80" y="422"/>
                  </a:lnTo>
                  <a:lnTo>
                    <a:pt x="78" y="418"/>
                  </a:lnTo>
                  <a:lnTo>
                    <a:pt x="82" y="416"/>
                  </a:lnTo>
                  <a:lnTo>
                    <a:pt x="80" y="412"/>
                  </a:lnTo>
                  <a:lnTo>
                    <a:pt x="78" y="408"/>
                  </a:lnTo>
                  <a:lnTo>
                    <a:pt x="84" y="406"/>
                  </a:lnTo>
                  <a:lnTo>
                    <a:pt x="92" y="404"/>
                  </a:lnTo>
                  <a:lnTo>
                    <a:pt x="92" y="408"/>
                  </a:lnTo>
                  <a:lnTo>
                    <a:pt x="86" y="410"/>
                  </a:lnTo>
                  <a:close/>
                  <a:moveTo>
                    <a:pt x="302" y="428"/>
                  </a:moveTo>
                  <a:lnTo>
                    <a:pt x="304" y="424"/>
                  </a:lnTo>
                  <a:lnTo>
                    <a:pt x="308" y="428"/>
                  </a:lnTo>
                  <a:lnTo>
                    <a:pt x="310" y="422"/>
                  </a:lnTo>
                  <a:lnTo>
                    <a:pt x="312" y="418"/>
                  </a:lnTo>
                  <a:lnTo>
                    <a:pt x="318" y="422"/>
                  </a:lnTo>
                  <a:lnTo>
                    <a:pt x="322" y="426"/>
                  </a:lnTo>
                  <a:lnTo>
                    <a:pt x="320" y="430"/>
                  </a:lnTo>
                  <a:lnTo>
                    <a:pt x="316" y="426"/>
                  </a:lnTo>
                  <a:lnTo>
                    <a:pt x="312" y="430"/>
                  </a:lnTo>
                  <a:lnTo>
                    <a:pt x="310" y="434"/>
                  </a:lnTo>
                  <a:lnTo>
                    <a:pt x="302" y="428"/>
                  </a:lnTo>
                  <a:close/>
                  <a:moveTo>
                    <a:pt x="314" y="434"/>
                  </a:moveTo>
                  <a:lnTo>
                    <a:pt x="318" y="438"/>
                  </a:lnTo>
                  <a:lnTo>
                    <a:pt x="322" y="434"/>
                  </a:lnTo>
                  <a:lnTo>
                    <a:pt x="324" y="432"/>
                  </a:lnTo>
                  <a:lnTo>
                    <a:pt x="322" y="436"/>
                  </a:lnTo>
                  <a:lnTo>
                    <a:pt x="320" y="440"/>
                  </a:lnTo>
                  <a:lnTo>
                    <a:pt x="316" y="442"/>
                  </a:lnTo>
                  <a:lnTo>
                    <a:pt x="312" y="436"/>
                  </a:lnTo>
                  <a:lnTo>
                    <a:pt x="314" y="434"/>
                  </a:lnTo>
                  <a:close/>
                  <a:moveTo>
                    <a:pt x="8" y="432"/>
                  </a:moveTo>
                  <a:lnTo>
                    <a:pt x="8" y="432"/>
                  </a:lnTo>
                  <a:lnTo>
                    <a:pt x="8" y="430"/>
                  </a:lnTo>
                  <a:lnTo>
                    <a:pt x="12" y="430"/>
                  </a:lnTo>
                  <a:lnTo>
                    <a:pt x="22" y="432"/>
                  </a:lnTo>
                  <a:lnTo>
                    <a:pt x="26" y="440"/>
                  </a:lnTo>
                  <a:lnTo>
                    <a:pt x="24" y="440"/>
                  </a:lnTo>
                  <a:lnTo>
                    <a:pt x="22" y="440"/>
                  </a:lnTo>
                  <a:lnTo>
                    <a:pt x="12" y="436"/>
                  </a:lnTo>
                  <a:lnTo>
                    <a:pt x="8" y="432"/>
                  </a:lnTo>
                  <a:close/>
                  <a:moveTo>
                    <a:pt x="20" y="462"/>
                  </a:moveTo>
                  <a:lnTo>
                    <a:pt x="20" y="462"/>
                  </a:lnTo>
                  <a:lnTo>
                    <a:pt x="16" y="458"/>
                  </a:lnTo>
                  <a:lnTo>
                    <a:pt x="14" y="456"/>
                  </a:lnTo>
                  <a:lnTo>
                    <a:pt x="18" y="446"/>
                  </a:lnTo>
                  <a:lnTo>
                    <a:pt x="20" y="448"/>
                  </a:lnTo>
                  <a:lnTo>
                    <a:pt x="22" y="448"/>
                  </a:lnTo>
                  <a:lnTo>
                    <a:pt x="22" y="450"/>
                  </a:lnTo>
                  <a:lnTo>
                    <a:pt x="24" y="452"/>
                  </a:lnTo>
                  <a:lnTo>
                    <a:pt x="24" y="454"/>
                  </a:lnTo>
                  <a:lnTo>
                    <a:pt x="26" y="456"/>
                  </a:lnTo>
                  <a:lnTo>
                    <a:pt x="36" y="458"/>
                  </a:lnTo>
                  <a:lnTo>
                    <a:pt x="40" y="462"/>
                  </a:lnTo>
                  <a:lnTo>
                    <a:pt x="36" y="462"/>
                  </a:lnTo>
                  <a:lnTo>
                    <a:pt x="20" y="462"/>
                  </a:lnTo>
                  <a:close/>
                  <a:moveTo>
                    <a:pt x="40" y="478"/>
                  </a:moveTo>
                  <a:lnTo>
                    <a:pt x="38" y="478"/>
                  </a:lnTo>
                  <a:lnTo>
                    <a:pt x="36" y="478"/>
                  </a:lnTo>
                  <a:lnTo>
                    <a:pt x="28" y="472"/>
                  </a:lnTo>
                  <a:lnTo>
                    <a:pt x="30" y="470"/>
                  </a:lnTo>
                  <a:lnTo>
                    <a:pt x="36" y="470"/>
                  </a:lnTo>
                  <a:lnTo>
                    <a:pt x="40" y="470"/>
                  </a:lnTo>
                  <a:lnTo>
                    <a:pt x="50" y="472"/>
                  </a:lnTo>
                  <a:lnTo>
                    <a:pt x="54" y="476"/>
                  </a:lnTo>
                  <a:lnTo>
                    <a:pt x="40" y="478"/>
                  </a:lnTo>
                  <a:close/>
                  <a:moveTo>
                    <a:pt x="52" y="486"/>
                  </a:moveTo>
                  <a:lnTo>
                    <a:pt x="52" y="486"/>
                  </a:lnTo>
                  <a:lnTo>
                    <a:pt x="50" y="484"/>
                  </a:lnTo>
                  <a:lnTo>
                    <a:pt x="62" y="482"/>
                  </a:lnTo>
                  <a:lnTo>
                    <a:pt x="66" y="484"/>
                  </a:lnTo>
                  <a:lnTo>
                    <a:pt x="52" y="486"/>
                  </a:lnTo>
                  <a:close/>
                  <a:moveTo>
                    <a:pt x="50" y="460"/>
                  </a:moveTo>
                  <a:lnTo>
                    <a:pt x="50" y="460"/>
                  </a:lnTo>
                  <a:lnTo>
                    <a:pt x="50" y="456"/>
                  </a:lnTo>
                  <a:lnTo>
                    <a:pt x="46" y="454"/>
                  </a:lnTo>
                  <a:lnTo>
                    <a:pt x="40" y="448"/>
                  </a:lnTo>
                  <a:lnTo>
                    <a:pt x="54" y="454"/>
                  </a:lnTo>
                  <a:lnTo>
                    <a:pt x="68" y="458"/>
                  </a:lnTo>
                  <a:lnTo>
                    <a:pt x="102" y="466"/>
                  </a:lnTo>
                  <a:lnTo>
                    <a:pt x="142" y="470"/>
                  </a:lnTo>
                  <a:lnTo>
                    <a:pt x="184" y="472"/>
                  </a:lnTo>
                  <a:lnTo>
                    <a:pt x="226" y="470"/>
                  </a:lnTo>
                  <a:lnTo>
                    <a:pt x="264" y="466"/>
                  </a:lnTo>
                  <a:lnTo>
                    <a:pt x="300" y="458"/>
                  </a:lnTo>
                  <a:lnTo>
                    <a:pt x="314" y="454"/>
                  </a:lnTo>
                  <a:lnTo>
                    <a:pt x="326" y="448"/>
                  </a:lnTo>
                  <a:lnTo>
                    <a:pt x="318" y="458"/>
                  </a:lnTo>
                  <a:lnTo>
                    <a:pt x="306" y="464"/>
                  </a:lnTo>
                  <a:lnTo>
                    <a:pt x="294" y="470"/>
                  </a:lnTo>
                  <a:lnTo>
                    <a:pt x="262" y="478"/>
                  </a:lnTo>
                  <a:lnTo>
                    <a:pt x="224" y="484"/>
                  </a:lnTo>
                  <a:lnTo>
                    <a:pt x="184" y="486"/>
                  </a:lnTo>
                  <a:lnTo>
                    <a:pt x="144" y="484"/>
                  </a:lnTo>
                  <a:lnTo>
                    <a:pt x="108" y="478"/>
                  </a:lnTo>
                  <a:lnTo>
                    <a:pt x="76" y="470"/>
                  </a:lnTo>
                  <a:lnTo>
                    <a:pt x="62" y="464"/>
                  </a:lnTo>
                  <a:lnTo>
                    <a:pt x="50" y="460"/>
                  </a:lnTo>
                  <a:close/>
                  <a:moveTo>
                    <a:pt x="78" y="942"/>
                  </a:moveTo>
                  <a:lnTo>
                    <a:pt x="78" y="942"/>
                  </a:lnTo>
                  <a:lnTo>
                    <a:pt x="78" y="924"/>
                  </a:lnTo>
                  <a:lnTo>
                    <a:pt x="80" y="892"/>
                  </a:lnTo>
                  <a:lnTo>
                    <a:pt x="82" y="836"/>
                  </a:lnTo>
                  <a:lnTo>
                    <a:pt x="84" y="842"/>
                  </a:lnTo>
                  <a:lnTo>
                    <a:pt x="90" y="850"/>
                  </a:lnTo>
                  <a:lnTo>
                    <a:pt x="94" y="852"/>
                  </a:lnTo>
                  <a:lnTo>
                    <a:pt x="98" y="854"/>
                  </a:lnTo>
                  <a:lnTo>
                    <a:pt x="104" y="854"/>
                  </a:lnTo>
                  <a:lnTo>
                    <a:pt x="110" y="854"/>
                  </a:lnTo>
                  <a:lnTo>
                    <a:pt x="114" y="850"/>
                  </a:lnTo>
                  <a:lnTo>
                    <a:pt x="118" y="848"/>
                  </a:lnTo>
                  <a:lnTo>
                    <a:pt x="128" y="834"/>
                  </a:lnTo>
                  <a:lnTo>
                    <a:pt x="138" y="818"/>
                  </a:lnTo>
                  <a:lnTo>
                    <a:pt x="148" y="800"/>
                  </a:lnTo>
                  <a:lnTo>
                    <a:pt x="166" y="766"/>
                  </a:lnTo>
                  <a:lnTo>
                    <a:pt x="174" y="748"/>
                  </a:lnTo>
                  <a:lnTo>
                    <a:pt x="176" y="742"/>
                  </a:lnTo>
                  <a:lnTo>
                    <a:pt x="172" y="746"/>
                  </a:lnTo>
                  <a:lnTo>
                    <a:pt x="150" y="782"/>
                  </a:lnTo>
                  <a:lnTo>
                    <a:pt x="130" y="810"/>
                  </a:lnTo>
                  <a:lnTo>
                    <a:pt x="120" y="820"/>
                  </a:lnTo>
                  <a:lnTo>
                    <a:pt x="112" y="828"/>
                  </a:lnTo>
                  <a:lnTo>
                    <a:pt x="104" y="830"/>
                  </a:lnTo>
                  <a:lnTo>
                    <a:pt x="98" y="830"/>
                  </a:lnTo>
                  <a:lnTo>
                    <a:pt x="92" y="826"/>
                  </a:lnTo>
                  <a:lnTo>
                    <a:pt x="88" y="820"/>
                  </a:lnTo>
                  <a:lnTo>
                    <a:pt x="86" y="810"/>
                  </a:lnTo>
                  <a:lnTo>
                    <a:pt x="84" y="796"/>
                  </a:lnTo>
                  <a:lnTo>
                    <a:pt x="82" y="774"/>
                  </a:lnTo>
                  <a:lnTo>
                    <a:pt x="84" y="734"/>
                  </a:lnTo>
                  <a:lnTo>
                    <a:pt x="84" y="716"/>
                  </a:lnTo>
                  <a:lnTo>
                    <a:pt x="82" y="704"/>
                  </a:lnTo>
                  <a:lnTo>
                    <a:pt x="84" y="676"/>
                  </a:lnTo>
                  <a:lnTo>
                    <a:pt x="82" y="662"/>
                  </a:lnTo>
                  <a:lnTo>
                    <a:pt x="84" y="664"/>
                  </a:lnTo>
                  <a:lnTo>
                    <a:pt x="88" y="666"/>
                  </a:lnTo>
                  <a:lnTo>
                    <a:pt x="94" y="668"/>
                  </a:lnTo>
                  <a:lnTo>
                    <a:pt x="104" y="666"/>
                  </a:lnTo>
                  <a:lnTo>
                    <a:pt x="108" y="664"/>
                  </a:lnTo>
                  <a:lnTo>
                    <a:pt x="114" y="660"/>
                  </a:lnTo>
                  <a:lnTo>
                    <a:pt x="130" y="638"/>
                  </a:lnTo>
                  <a:lnTo>
                    <a:pt x="150" y="606"/>
                  </a:lnTo>
                  <a:lnTo>
                    <a:pt x="170" y="568"/>
                  </a:lnTo>
                  <a:lnTo>
                    <a:pt x="190" y="524"/>
                  </a:lnTo>
                  <a:lnTo>
                    <a:pt x="206" y="522"/>
                  </a:lnTo>
                  <a:lnTo>
                    <a:pt x="178" y="596"/>
                  </a:lnTo>
                  <a:lnTo>
                    <a:pt x="164" y="624"/>
                  </a:lnTo>
                  <a:lnTo>
                    <a:pt x="152" y="652"/>
                  </a:lnTo>
                  <a:lnTo>
                    <a:pt x="140" y="672"/>
                  </a:lnTo>
                  <a:lnTo>
                    <a:pt x="130" y="686"/>
                  </a:lnTo>
                  <a:lnTo>
                    <a:pt x="120" y="696"/>
                  </a:lnTo>
                  <a:lnTo>
                    <a:pt x="112" y="702"/>
                  </a:lnTo>
                  <a:lnTo>
                    <a:pt x="108" y="702"/>
                  </a:lnTo>
                  <a:lnTo>
                    <a:pt x="102" y="702"/>
                  </a:lnTo>
                  <a:lnTo>
                    <a:pt x="96" y="700"/>
                  </a:lnTo>
                  <a:lnTo>
                    <a:pt x="94" y="700"/>
                  </a:lnTo>
                  <a:lnTo>
                    <a:pt x="92" y="700"/>
                  </a:lnTo>
                  <a:lnTo>
                    <a:pt x="90" y="702"/>
                  </a:lnTo>
                  <a:lnTo>
                    <a:pt x="92" y="708"/>
                  </a:lnTo>
                  <a:lnTo>
                    <a:pt x="94" y="712"/>
                  </a:lnTo>
                  <a:lnTo>
                    <a:pt x="98" y="716"/>
                  </a:lnTo>
                  <a:lnTo>
                    <a:pt x="104" y="720"/>
                  </a:lnTo>
                  <a:lnTo>
                    <a:pt x="110" y="720"/>
                  </a:lnTo>
                  <a:lnTo>
                    <a:pt x="120" y="720"/>
                  </a:lnTo>
                  <a:lnTo>
                    <a:pt x="124" y="718"/>
                  </a:lnTo>
                  <a:lnTo>
                    <a:pt x="130" y="714"/>
                  </a:lnTo>
                  <a:lnTo>
                    <a:pt x="142" y="696"/>
                  </a:lnTo>
                  <a:lnTo>
                    <a:pt x="156" y="670"/>
                  </a:lnTo>
                  <a:lnTo>
                    <a:pt x="172" y="638"/>
                  </a:lnTo>
                  <a:lnTo>
                    <a:pt x="186" y="604"/>
                  </a:lnTo>
                  <a:lnTo>
                    <a:pt x="216" y="520"/>
                  </a:lnTo>
                  <a:lnTo>
                    <a:pt x="230" y="518"/>
                  </a:lnTo>
                  <a:lnTo>
                    <a:pt x="208" y="586"/>
                  </a:lnTo>
                  <a:lnTo>
                    <a:pt x="184" y="650"/>
                  </a:lnTo>
                  <a:lnTo>
                    <a:pt x="170" y="680"/>
                  </a:lnTo>
                  <a:lnTo>
                    <a:pt x="156" y="706"/>
                  </a:lnTo>
                  <a:lnTo>
                    <a:pt x="146" y="728"/>
                  </a:lnTo>
                  <a:lnTo>
                    <a:pt x="136" y="742"/>
                  </a:lnTo>
                  <a:lnTo>
                    <a:pt x="126" y="752"/>
                  </a:lnTo>
                  <a:lnTo>
                    <a:pt x="118" y="756"/>
                  </a:lnTo>
                  <a:lnTo>
                    <a:pt x="114" y="758"/>
                  </a:lnTo>
                  <a:lnTo>
                    <a:pt x="110" y="758"/>
                  </a:lnTo>
                  <a:lnTo>
                    <a:pt x="104" y="756"/>
                  </a:lnTo>
                  <a:lnTo>
                    <a:pt x="98" y="754"/>
                  </a:lnTo>
                  <a:lnTo>
                    <a:pt x="96" y="754"/>
                  </a:lnTo>
                  <a:lnTo>
                    <a:pt x="96" y="756"/>
                  </a:lnTo>
                  <a:lnTo>
                    <a:pt x="98" y="764"/>
                  </a:lnTo>
                  <a:lnTo>
                    <a:pt x="100" y="768"/>
                  </a:lnTo>
                  <a:lnTo>
                    <a:pt x="106" y="772"/>
                  </a:lnTo>
                  <a:lnTo>
                    <a:pt x="110" y="774"/>
                  </a:lnTo>
                  <a:lnTo>
                    <a:pt x="116" y="776"/>
                  </a:lnTo>
                  <a:lnTo>
                    <a:pt x="126" y="776"/>
                  </a:lnTo>
                  <a:lnTo>
                    <a:pt x="130" y="772"/>
                  </a:lnTo>
                  <a:lnTo>
                    <a:pt x="136" y="768"/>
                  </a:lnTo>
                  <a:lnTo>
                    <a:pt x="148" y="752"/>
                  </a:lnTo>
                  <a:lnTo>
                    <a:pt x="162" y="724"/>
                  </a:lnTo>
                  <a:lnTo>
                    <a:pt x="178" y="692"/>
                  </a:lnTo>
                  <a:lnTo>
                    <a:pt x="192" y="660"/>
                  </a:lnTo>
                  <a:lnTo>
                    <a:pt x="220" y="582"/>
                  </a:lnTo>
                  <a:lnTo>
                    <a:pt x="230" y="550"/>
                  </a:lnTo>
                  <a:lnTo>
                    <a:pt x="240" y="514"/>
                  </a:lnTo>
                  <a:lnTo>
                    <a:pt x="258" y="508"/>
                  </a:lnTo>
                  <a:lnTo>
                    <a:pt x="250" y="552"/>
                  </a:lnTo>
                  <a:lnTo>
                    <a:pt x="234" y="614"/>
                  </a:lnTo>
                  <a:lnTo>
                    <a:pt x="214" y="684"/>
                  </a:lnTo>
                  <a:lnTo>
                    <a:pt x="202" y="722"/>
                  </a:lnTo>
                  <a:lnTo>
                    <a:pt x="190" y="758"/>
                  </a:lnTo>
                  <a:lnTo>
                    <a:pt x="174" y="796"/>
                  </a:lnTo>
                  <a:lnTo>
                    <a:pt x="160" y="828"/>
                  </a:lnTo>
                  <a:lnTo>
                    <a:pt x="144" y="858"/>
                  </a:lnTo>
                  <a:lnTo>
                    <a:pt x="128" y="882"/>
                  </a:lnTo>
                  <a:lnTo>
                    <a:pt x="114" y="904"/>
                  </a:lnTo>
                  <a:lnTo>
                    <a:pt x="100" y="920"/>
                  </a:lnTo>
                  <a:lnTo>
                    <a:pt x="88" y="934"/>
                  </a:lnTo>
                  <a:lnTo>
                    <a:pt x="78" y="942"/>
                  </a:lnTo>
                  <a:close/>
                  <a:moveTo>
                    <a:pt x="134" y="546"/>
                  </a:moveTo>
                  <a:lnTo>
                    <a:pt x="134" y="546"/>
                  </a:lnTo>
                  <a:lnTo>
                    <a:pt x="124" y="560"/>
                  </a:lnTo>
                  <a:lnTo>
                    <a:pt x="114" y="574"/>
                  </a:lnTo>
                  <a:lnTo>
                    <a:pt x="102" y="582"/>
                  </a:lnTo>
                  <a:lnTo>
                    <a:pt x="98" y="584"/>
                  </a:lnTo>
                  <a:lnTo>
                    <a:pt x="94" y="584"/>
                  </a:lnTo>
                  <a:lnTo>
                    <a:pt x="88" y="582"/>
                  </a:lnTo>
                  <a:lnTo>
                    <a:pt x="86" y="578"/>
                  </a:lnTo>
                  <a:lnTo>
                    <a:pt x="82" y="570"/>
                  </a:lnTo>
                  <a:lnTo>
                    <a:pt x="80" y="558"/>
                  </a:lnTo>
                  <a:lnTo>
                    <a:pt x="82" y="538"/>
                  </a:lnTo>
                  <a:lnTo>
                    <a:pt x="88" y="540"/>
                  </a:lnTo>
                  <a:lnTo>
                    <a:pt x="92" y="542"/>
                  </a:lnTo>
                  <a:lnTo>
                    <a:pt x="102" y="542"/>
                  </a:lnTo>
                  <a:lnTo>
                    <a:pt x="108" y="540"/>
                  </a:lnTo>
                  <a:lnTo>
                    <a:pt x="112" y="536"/>
                  </a:lnTo>
                  <a:lnTo>
                    <a:pt x="122" y="528"/>
                  </a:lnTo>
                  <a:lnTo>
                    <a:pt x="132" y="516"/>
                  </a:lnTo>
                  <a:lnTo>
                    <a:pt x="154" y="522"/>
                  </a:lnTo>
                  <a:lnTo>
                    <a:pt x="180" y="524"/>
                  </a:lnTo>
                  <a:lnTo>
                    <a:pt x="166" y="554"/>
                  </a:lnTo>
                  <a:lnTo>
                    <a:pt x="150" y="586"/>
                  </a:lnTo>
                  <a:lnTo>
                    <a:pt x="132" y="614"/>
                  </a:lnTo>
                  <a:lnTo>
                    <a:pt x="118" y="634"/>
                  </a:lnTo>
                  <a:lnTo>
                    <a:pt x="108" y="646"/>
                  </a:lnTo>
                  <a:lnTo>
                    <a:pt x="98" y="652"/>
                  </a:lnTo>
                  <a:lnTo>
                    <a:pt x="92" y="652"/>
                  </a:lnTo>
                  <a:lnTo>
                    <a:pt x="88" y="650"/>
                  </a:lnTo>
                  <a:lnTo>
                    <a:pt x="82" y="648"/>
                  </a:lnTo>
                  <a:lnTo>
                    <a:pt x="80" y="610"/>
                  </a:lnTo>
                  <a:lnTo>
                    <a:pt x="80" y="592"/>
                  </a:lnTo>
                  <a:lnTo>
                    <a:pt x="84" y="598"/>
                  </a:lnTo>
                  <a:lnTo>
                    <a:pt x="86" y="602"/>
                  </a:lnTo>
                  <a:lnTo>
                    <a:pt x="92" y="604"/>
                  </a:lnTo>
                  <a:lnTo>
                    <a:pt x="98" y="604"/>
                  </a:lnTo>
                  <a:lnTo>
                    <a:pt x="104" y="602"/>
                  </a:lnTo>
                  <a:lnTo>
                    <a:pt x="110" y="596"/>
                  </a:lnTo>
                  <a:lnTo>
                    <a:pt x="122" y="580"/>
                  </a:lnTo>
                  <a:lnTo>
                    <a:pt x="134" y="560"/>
                  </a:lnTo>
                  <a:lnTo>
                    <a:pt x="144" y="538"/>
                  </a:lnTo>
                  <a:lnTo>
                    <a:pt x="146" y="530"/>
                  </a:lnTo>
                  <a:lnTo>
                    <a:pt x="144" y="530"/>
                  </a:lnTo>
                  <a:lnTo>
                    <a:pt x="134" y="546"/>
                  </a:lnTo>
                  <a:close/>
                  <a:moveTo>
                    <a:pt x="82" y="528"/>
                  </a:moveTo>
                  <a:lnTo>
                    <a:pt x="82" y="528"/>
                  </a:lnTo>
                  <a:lnTo>
                    <a:pt x="84" y="496"/>
                  </a:lnTo>
                  <a:lnTo>
                    <a:pt x="100" y="504"/>
                  </a:lnTo>
                  <a:lnTo>
                    <a:pt x="118" y="512"/>
                  </a:lnTo>
                  <a:lnTo>
                    <a:pt x="116" y="516"/>
                  </a:lnTo>
                  <a:lnTo>
                    <a:pt x="104" y="524"/>
                  </a:lnTo>
                  <a:lnTo>
                    <a:pt x="96" y="528"/>
                  </a:lnTo>
                  <a:lnTo>
                    <a:pt x="88" y="528"/>
                  </a:lnTo>
                  <a:lnTo>
                    <a:pt x="82" y="528"/>
                  </a:lnTo>
                  <a:close/>
                  <a:moveTo>
                    <a:pt x="158" y="994"/>
                  </a:moveTo>
                  <a:lnTo>
                    <a:pt x="158" y="994"/>
                  </a:lnTo>
                  <a:lnTo>
                    <a:pt x="152" y="996"/>
                  </a:lnTo>
                  <a:lnTo>
                    <a:pt x="132" y="1000"/>
                  </a:lnTo>
                  <a:lnTo>
                    <a:pt x="130" y="1000"/>
                  </a:lnTo>
                  <a:lnTo>
                    <a:pt x="120" y="1004"/>
                  </a:lnTo>
                  <a:lnTo>
                    <a:pt x="110" y="1008"/>
                  </a:lnTo>
                  <a:lnTo>
                    <a:pt x="104" y="1010"/>
                  </a:lnTo>
                  <a:lnTo>
                    <a:pt x="88" y="1018"/>
                  </a:lnTo>
                  <a:lnTo>
                    <a:pt x="84" y="1018"/>
                  </a:lnTo>
                  <a:lnTo>
                    <a:pt x="60" y="1024"/>
                  </a:lnTo>
                  <a:lnTo>
                    <a:pt x="56" y="1024"/>
                  </a:lnTo>
                  <a:lnTo>
                    <a:pt x="56" y="1022"/>
                  </a:lnTo>
                  <a:lnTo>
                    <a:pt x="54" y="1022"/>
                  </a:lnTo>
                  <a:lnTo>
                    <a:pt x="54" y="1020"/>
                  </a:lnTo>
                  <a:lnTo>
                    <a:pt x="56" y="1018"/>
                  </a:lnTo>
                  <a:lnTo>
                    <a:pt x="56" y="1016"/>
                  </a:lnTo>
                  <a:lnTo>
                    <a:pt x="58" y="1014"/>
                  </a:lnTo>
                  <a:lnTo>
                    <a:pt x="68" y="1012"/>
                  </a:lnTo>
                  <a:lnTo>
                    <a:pt x="70" y="1012"/>
                  </a:lnTo>
                  <a:lnTo>
                    <a:pt x="70" y="1010"/>
                  </a:lnTo>
                  <a:lnTo>
                    <a:pt x="68" y="1008"/>
                  </a:lnTo>
                  <a:lnTo>
                    <a:pt x="56" y="1010"/>
                  </a:lnTo>
                  <a:lnTo>
                    <a:pt x="62" y="1006"/>
                  </a:lnTo>
                  <a:lnTo>
                    <a:pt x="62" y="1004"/>
                  </a:lnTo>
                  <a:lnTo>
                    <a:pt x="66" y="1000"/>
                  </a:lnTo>
                  <a:lnTo>
                    <a:pt x="66" y="998"/>
                  </a:lnTo>
                  <a:lnTo>
                    <a:pt x="94" y="986"/>
                  </a:lnTo>
                  <a:lnTo>
                    <a:pt x="106" y="978"/>
                  </a:lnTo>
                  <a:lnTo>
                    <a:pt x="110" y="976"/>
                  </a:lnTo>
                  <a:lnTo>
                    <a:pt x="116" y="972"/>
                  </a:lnTo>
                  <a:lnTo>
                    <a:pt x="160" y="974"/>
                  </a:lnTo>
                  <a:lnTo>
                    <a:pt x="162" y="974"/>
                  </a:lnTo>
                  <a:lnTo>
                    <a:pt x="160" y="990"/>
                  </a:lnTo>
                  <a:lnTo>
                    <a:pt x="160" y="994"/>
                  </a:lnTo>
                  <a:lnTo>
                    <a:pt x="158" y="994"/>
                  </a:lnTo>
                  <a:close/>
                  <a:moveTo>
                    <a:pt x="266" y="1000"/>
                  </a:moveTo>
                  <a:lnTo>
                    <a:pt x="266" y="1000"/>
                  </a:lnTo>
                  <a:lnTo>
                    <a:pt x="272" y="1006"/>
                  </a:lnTo>
                  <a:lnTo>
                    <a:pt x="274" y="1010"/>
                  </a:lnTo>
                  <a:lnTo>
                    <a:pt x="276" y="1012"/>
                  </a:lnTo>
                  <a:lnTo>
                    <a:pt x="278" y="1018"/>
                  </a:lnTo>
                  <a:lnTo>
                    <a:pt x="280" y="1020"/>
                  </a:lnTo>
                  <a:lnTo>
                    <a:pt x="278" y="1020"/>
                  </a:lnTo>
                  <a:lnTo>
                    <a:pt x="276" y="1018"/>
                  </a:lnTo>
                  <a:lnTo>
                    <a:pt x="274" y="1016"/>
                  </a:lnTo>
                  <a:lnTo>
                    <a:pt x="272" y="1018"/>
                  </a:lnTo>
                  <a:lnTo>
                    <a:pt x="276" y="1022"/>
                  </a:lnTo>
                  <a:lnTo>
                    <a:pt x="278" y="1024"/>
                  </a:lnTo>
                  <a:lnTo>
                    <a:pt x="276" y="1026"/>
                  </a:lnTo>
                  <a:lnTo>
                    <a:pt x="274" y="1026"/>
                  </a:lnTo>
                  <a:lnTo>
                    <a:pt x="272" y="1024"/>
                  </a:lnTo>
                  <a:lnTo>
                    <a:pt x="270" y="1020"/>
                  </a:lnTo>
                  <a:lnTo>
                    <a:pt x="266" y="1020"/>
                  </a:lnTo>
                  <a:lnTo>
                    <a:pt x="264" y="1022"/>
                  </a:lnTo>
                  <a:lnTo>
                    <a:pt x="266" y="1022"/>
                  </a:lnTo>
                  <a:lnTo>
                    <a:pt x="268" y="1026"/>
                  </a:lnTo>
                  <a:lnTo>
                    <a:pt x="270" y="1028"/>
                  </a:lnTo>
                  <a:lnTo>
                    <a:pt x="270" y="1030"/>
                  </a:lnTo>
                  <a:lnTo>
                    <a:pt x="272" y="1032"/>
                  </a:lnTo>
                  <a:lnTo>
                    <a:pt x="270" y="1032"/>
                  </a:lnTo>
                  <a:lnTo>
                    <a:pt x="268" y="1034"/>
                  </a:lnTo>
                  <a:lnTo>
                    <a:pt x="264" y="1032"/>
                  </a:lnTo>
                  <a:lnTo>
                    <a:pt x="258" y="1022"/>
                  </a:lnTo>
                  <a:lnTo>
                    <a:pt x="254" y="1022"/>
                  </a:lnTo>
                  <a:lnTo>
                    <a:pt x="254" y="1024"/>
                  </a:lnTo>
                  <a:lnTo>
                    <a:pt x="254" y="1026"/>
                  </a:lnTo>
                  <a:lnTo>
                    <a:pt x="260" y="1034"/>
                  </a:lnTo>
                  <a:lnTo>
                    <a:pt x="256" y="1036"/>
                  </a:lnTo>
                  <a:lnTo>
                    <a:pt x="252" y="1034"/>
                  </a:lnTo>
                  <a:lnTo>
                    <a:pt x="248" y="1030"/>
                  </a:lnTo>
                  <a:lnTo>
                    <a:pt x="246" y="1026"/>
                  </a:lnTo>
                  <a:lnTo>
                    <a:pt x="246" y="1022"/>
                  </a:lnTo>
                  <a:lnTo>
                    <a:pt x="244" y="1022"/>
                  </a:lnTo>
                  <a:lnTo>
                    <a:pt x="242" y="1022"/>
                  </a:lnTo>
                  <a:lnTo>
                    <a:pt x="240" y="1022"/>
                  </a:lnTo>
                  <a:lnTo>
                    <a:pt x="240" y="1024"/>
                  </a:lnTo>
                  <a:lnTo>
                    <a:pt x="242" y="1026"/>
                  </a:lnTo>
                  <a:lnTo>
                    <a:pt x="244" y="1030"/>
                  </a:lnTo>
                  <a:lnTo>
                    <a:pt x="242" y="1034"/>
                  </a:lnTo>
                  <a:lnTo>
                    <a:pt x="240" y="1036"/>
                  </a:lnTo>
                  <a:lnTo>
                    <a:pt x="238" y="1036"/>
                  </a:lnTo>
                  <a:lnTo>
                    <a:pt x="232" y="1036"/>
                  </a:lnTo>
                  <a:lnTo>
                    <a:pt x="228" y="1034"/>
                  </a:lnTo>
                  <a:lnTo>
                    <a:pt x="226" y="1030"/>
                  </a:lnTo>
                  <a:lnTo>
                    <a:pt x="224" y="1022"/>
                  </a:lnTo>
                  <a:lnTo>
                    <a:pt x="224" y="1018"/>
                  </a:lnTo>
                  <a:lnTo>
                    <a:pt x="222" y="1014"/>
                  </a:lnTo>
                  <a:lnTo>
                    <a:pt x="222" y="1010"/>
                  </a:lnTo>
                  <a:lnTo>
                    <a:pt x="222" y="1008"/>
                  </a:lnTo>
                  <a:lnTo>
                    <a:pt x="222" y="1004"/>
                  </a:lnTo>
                  <a:lnTo>
                    <a:pt x="222" y="1000"/>
                  </a:lnTo>
                  <a:lnTo>
                    <a:pt x="220" y="994"/>
                  </a:lnTo>
                  <a:lnTo>
                    <a:pt x="216" y="984"/>
                  </a:lnTo>
                  <a:lnTo>
                    <a:pt x="216" y="980"/>
                  </a:lnTo>
                  <a:lnTo>
                    <a:pt x="216" y="976"/>
                  </a:lnTo>
                  <a:lnTo>
                    <a:pt x="216" y="974"/>
                  </a:lnTo>
                  <a:lnTo>
                    <a:pt x="240" y="972"/>
                  </a:lnTo>
                  <a:lnTo>
                    <a:pt x="248" y="970"/>
                  </a:lnTo>
                  <a:lnTo>
                    <a:pt x="250" y="972"/>
                  </a:lnTo>
                  <a:lnTo>
                    <a:pt x="248" y="976"/>
                  </a:lnTo>
                  <a:lnTo>
                    <a:pt x="250" y="980"/>
                  </a:lnTo>
                  <a:lnTo>
                    <a:pt x="266" y="1000"/>
                  </a:lnTo>
                  <a:close/>
                  <a:moveTo>
                    <a:pt x="282" y="952"/>
                  </a:moveTo>
                  <a:lnTo>
                    <a:pt x="282" y="952"/>
                  </a:lnTo>
                  <a:lnTo>
                    <a:pt x="264" y="956"/>
                  </a:lnTo>
                  <a:lnTo>
                    <a:pt x="224" y="964"/>
                  </a:lnTo>
                  <a:lnTo>
                    <a:pt x="192" y="966"/>
                  </a:lnTo>
                  <a:lnTo>
                    <a:pt x="180" y="966"/>
                  </a:lnTo>
                  <a:lnTo>
                    <a:pt x="168" y="966"/>
                  </a:lnTo>
                  <a:lnTo>
                    <a:pt x="168" y="964"/>
                  </a:lnTo>
                  <a:lnTo>
                    <a:pt x="168" y="966"/>
                  </a:lnTo>
                  <a:lnTo>
                    <a:pt x="168" y="964"/>
                  </a:lnTo>
                  <a:lnTo>
                    <a:pt x="142" y="962"/>
                  </a:lnTo>
                  <a:lnTo>
                    <a:pt x="118" y="960"/>
                  </a:lnTo>
                  <a:lnTo>
                    <a:pt x="92" y="958"/>
                  </a:lnTo>
                  <a:lnTo>
                    <a:pt x="108" y="942"/>
                  </a:lnTo>
                  <a:lnTo>
                    <a:pt x="122" y="922"/>
                  </a:lnTo>
                  <a:lnTo>
                    <a:pt x="138" y="900"/>
                  </a:lnTo>
                  <a:lnTo>
                    <a:pt x="152" y="874"/>
                  </a:lnTo>
                  <a:lnTo>
                    <a:pt x="166" y="848"/>
                  </a:lnTo>
                  <a:lnTo>
                    <a:pt x="178" y="822"/>
                  </a:lnTo>
                  <a:lnTo>
                    <a:pt x="200" y="772"/>
                  </a:lnTo>
                  <a:lnTo>
                    <a:pt x="216" y="722"/>
                  </a:lnTo>
                  <a:lnTo>
                    <a:pt x="234" y="662"/>
                  </a:lnTo>
                  <a:lnTo>
                    <a:pt x="244" y="628"/>
                  </a:lnTo>
                  <a:lnTo>
                    <a:pt x="252" y="590"/>
                  </a:lnTo>
                  <a:lnTo>
                    <a:pt x="260" y="550"/>
                  </a:lnTo>
                  <a:lnTo>
                    <a:pt x="266" y="504"/>
                  </a:lnTo>
                  <a:lnTo>
                    <a:pt x="284" y="496"/>
                  </a:lnTo>
                  <a:lnTo>
                    <a:pt x="284" y="514"/>
                  </a:lnTo>
                  <a:lnTo>
                    <a:pt x="276" y="558"/>
                  </a:lnTo>
                  <a:lnTo>
                    <a:pt x="266" y="616"/>
                  </a:lnTo>
                  <a:lnTo>
                    <a:pt x="252" y="680"/>
                  </a:lnTo>
                  <a:lnTo>
                    <a:pt x="234" y="750"/>
                  </a:lnTo>
                  <a:lnTo>
                    <a:pt x="224" y="782"/>
                  </a:lnTo>
                  <a:lnTo>
                    <a:pt x="212" y="814"/>
                  </a:lnTo>
                  <a:lnTo>
                    <a:pt x="188" y="872"/>
                  </a:lnTo>
                  <a:lnTo>
                    <a:pt x="166" y="920"/>
                  </a:lnTo>
                  <a:lnTo>
                    <a:pt x="150" y="954"/>
                  </a:lnTo>
                  <a:lnTo>
                    <a:pt x="158" y="954"/>
                  </a:lnTo>
                  <a:lnTo>
                    <a:pt x="168" y="954"/>
                  </a:lnTo>
                  <a:lnTo>
                    <a:pt x="184" y="920"/>
                  </a:lnTo>
                  <a:lnTo>
                    <a:pt x="204" y="870"/>
                  </a:lnTo>
                  <a:lnTo>
                    <a:pt x="224" y="814"/>
                  </a:lnTo>
                  <a:lnTo>
                    <a:pt x="234" y="784"/>
                  </a:lnTo>
                  <a:lnTo>
                    <a:pt x="242" y="758"/>
                  </a:lnTo>
                  <a:lnTo>
                    <a:pt x="262" y="678"/>
                  </a:lnTo>
                  <a:lnTo>
                    <a:pt x="272" y="628"/>
                  </a:lnTo>
                  <a:lnTo>
                    <a:pt x="286" y="558"/>
                  </a:lnTo>
                  <a:lnTo>
                    <a:pt x="286" y="576"/>
                  </a:lnTo>
                  <a:lnTo>
                    <a:pt x="288" y="630"/>
                  </a:lnTo>
                  <a:lnTo>
                    <a:pt x="286" y="676"/>
                  </a:lnTo>
                  <a:lnTo>
                    <a:pt x="284" y="710"/>
                  </a:lnTo>
                  <a:lnTo>
                    <a:pt x="284" y="766"/>
                  </a:lnTo>
                  <a:lnTo>
                    <a:pt x="286" y="866"/>
                  </a:lnTo>
                  <a:lnTo>
                    <a:pt x="286" y="902"/>
                  </a:lnTo>
                  <a:lnTo>
                    <a:pt x="288" y="932"/>
                  </a:lnTo>
                  <a:lnTo>
                    <a:pt x="286" y="942"/>
                  </a:lnTo>
                  <a:lnTo>
                    <a:pt x="284" y="948"/>
                  </a:lnTo>
                  <a:lnTo>
                    <a:pt x="282" y="952"/>
                  </a:lnTo>
                  <a:close/>
                  <a:moveTo>
                    <a:pt x="294" y="478"/>
                  </a:moveTo>
                  <a:lnTo>
                    <a:pt x="294" y="478"/>
                  </a:lnTo>
                  <a:lnTo>
                    <a:pt x="294" y="480"/>
                  </a:lnTo>
                  <a:lnTo>
                    <a:pt x="282" y="488"/>
                  </a:lnTo>
                  <a:lnTo>
                    <a:pt x="258" y="498"/>
                  </a:lnTo>
                  <a:lnTo>
                    <a:pt x="232" y="508"/>
                  </a:lnTo>
                  <a:lnTo>
                    <a:pt x="208" y="514"/>
                  </a:lnTo>
                  <a:lnTo>
                    <a:pt x="184" y="516"/>
                  </a:lnTo>
                  <a:lnTo>
                    <a:pt x="160" y="514"/>
                  </a:lnTo>
                  <a:lnTo>
                    <a:pt x="136" y="508"/>
                  </a:lnTo>
                  <a:lnTo>
                    <a:pt x="110" y="498"/>
                  </a:lnTo>
                  <a:lnTo>
                    <a:pt x="86" y="488"/>
                  </a:lnTo>
                  <a:lnTo>
                    <a:pt x="76" y="482"/>
                  </a:lnTo>
                  <a:lnTo>
                    <a:pt x="76" y="480"/>
                  </a:lnTo>
                  <a:lnTo>
                    <a:pt x="98" y="486"/>
                  </a:lnTo>
                  <a:lnTo>
                    <a:pt x="126" y="490"/>
                  </a:lnTo>
                  <a:lnTo>
                    <a:pt x="154" y="494"/>
                  </a:lnTo>
                  <a:lnTo>
                    <a:pt x="184" y="494"/>
                  </a:lnTo>
                  <a:lnTo>
                    <a:pt x="214" y="494"/>
                  </a:lnTo>
                  <a:lnTo>
                    <a:pt x="244" y="490"/>
                  </a:lnTo>
                  <a:lnTo>
                    <a:pt x="272" y="486"/>
                  </a:lnTo>
                  <a:lnTo>
                    <a:pt x="294" y="478"/>
                  </a:lnTo>
                  <a:close/>
                  <a:moveTo>
                    <a:pt x="318" y="486"/>
                  </a:moveTo>
                  <a:lnTo>
                    <a:pt x="318" y="486"/>
                  </a:lnTo>
                  <a:lnTo>
                    <a:pt x="302" y="484"/>
                  </a:lnTo>
                  <a:lnTo>
                    <a:pt x="306" y="482"/>
                  </a:lnTo>
                  <a:lnTo>
                    <a:pt x="320" y="484"/>
                  </a:lnTo>
                  <a:lnTo>
                    <a:pt x="318" y="486"/>
                  </a:lnTo>
                  <a:close/>
                  <a:moveTo>
                    <a:pt x="332" y="478"/>
                  </a:moveTo>
                  <a:lnTo>
                    <a:pt x="332" y="478"/>
                  </a:lnTo>
                  <a:lnTo>
                    <a:pt x="330" y="478"/>
                  </a:lnTo>
                  <a:lnTo>
                    <a:pt x="328" y="478"/>
                  </a:lnTo>
                  <a:lnTo>
                    <a:pt x="314" y="474"/>
                  </a:lnTo>
                  <a:lnTo>
                    <a:pt x="316" y="472"/>
                  </a:lnTo>
                  <a:lnTo>
                    <a:pt x="328" y="470"/>
                  </a:lnTo>
                  <a:lnTo>
                    <a:pt x="332" y="470"/>
                  </a:lnTo>
                  <a:lnTo>
                    <a:pt x="340" y="470"/>
                  </a:lnTo>
                  <a:lnTo>
                    <a:pt x="340" y="472"/>
                  </a:lnTo>
                  <a:lnTo>
                    <a:pt x="332" y="478"/>
                  </a:lnTo>
                  <a:close/>
                  <a:moveTo>
                    <a:pt x="354" y="458"/>
                  </a:moveTo>
                  <a:lnTo>
                    <a:pt x="354" y="458"/>
                  </a:lnTo>
                  <a:lnTo>
                    <a:pt x="350" y="462"/>
                  </a:lnTo>
                  <a:lnTo>
                    <a:pt x="332" y="462"/>
                  </a:lnTo>
                  <a:lnTo>
                    <a:pt x="328" y="462"/>
                  </a:lnTo>
                  <a:lnTo>
                    <a:pt x="330" y="460"/>
                  </a:lnTo>
                  <a:lnTo>
                    <a:pt x="342" y="456"/>
                  </a:lnTo>
                  <a:lnTo>
                    <a:pt x="344" y="454"/>
                  </a:lnTo>
                  <a:lnTo>
                    <a:pt x="346" y="452"/>
                  </a:lnTo>
                  <a:lnTo>
                    <a:pt x="348" y="450"/>
                  </a:lnTo>
                  <a:lnTo>
                    <a:pt x="348" y="448"/>
                  </a:lnTo>
                  <a:lnTo>
                    <a:pt x="352" y="446"/>
                  </a:lnTo>
                  <a:lnTo>
                    <a:pt x="356" y="456"/>
                  </a:lnTo>
                  <a:lnTo>
                    <a:pt x="354" y="458"/>
                  </a:lnTo>
                  <a:close/>
                  <a:moveTo>
                    <a:pt x="360" y="432"/>
                  </a:moveTo>
                  <a:lnTo>
                    <a:pt x="360" y="432"/>
                  </a:lnTo>
                  <a:lnTo>
                    <a:pt x="356" y="436"/>
                  </a:lnTo>
                  <a:lnTo>
                    <a:pt x="346" y="440"/>
                  </a:lnTo>
                  <a:lnTo>
                    <a:pt x="342" y="440"/>
                  </a:lnTo>
                  <a:lnTo>
                    <a:pt x="346" y="434"/>
                  </a:lnTo>
                  <a:lnTo>
                    <a:pt x="358" y="430"/>
                  </a:lnTo>
                  <a:lnTo>
                    <a:pt x="360" y="430"/>
                  </a:lnTo>
                  <a:lnTo>
                    <a:pt x="360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2" name="Freeform 545"/>
            <p:cNvSpPr>
              <a:spLocks/>
            </p:cNvSpPr>
            <p:nvPr/>
          </p:nvSpPr>
          <p:spPr bwMode="auto">
            <a:xfrm>
              <a:off x="3652" y="2224"/>
              <a:ext cx="12" cy="4"/>
            </a:xfrm>
            <a:custGeom>
              <a:avLst/>
              <a:gdLst>
                <a:gd name="T0" fmla="*/ 2 w 12"/>
                <a:gd name="T1" fmla="*/ 4 h 4"/>
                <a:gd name="T2" fmla="*/ 2 w 12"/>
                <a:gd name="T3" fmla="*/ 4 h 4"/>
                <a:gd name="T4" fmla="*/ 6 w 12"/>
                <a:gd name="T5" fmla="*/ 4 h 4"/>
                <a:gd name="T6" fmla="*/ 10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2 w 12"/>
                <a:gd name="T13" fmla="*/ 2 h 4"/>
                <a:gd name="T14" fmla="*/ 8 w 12"/>
                <a:gd name="T15" fmla="*/ 0 h 4"/>
                <a:gd name="T16" fmla="*/ 8 w 12"/>
                <a:gd name="T17" fmla="*/ 0 h 4"/>
                <a:gd name="T18" fmla="*/ 2 w 12"/>
                <a:gd name="T19" fmla="*/ 0 h 4"/>
                <a:gd name="T20" fmla="*/ 2 w 12"/>
                <a:gd name="T21" fmla="*/ 0 h 4"/>
                <a:gd name="T22" fmla="*/ 0 w 12"/>
                <a:gd name="T23" fmla="*/ 2 h 4"/>
                <a:gd name="T24" fmla="*/ 0 w 12"/>
                <a:gd name="T25" fmla="*/ 2 h 4"/>
                <a:gd name="T26" fmla="*/ 2 w 12"/>
                <a:gd name="T27" fmla="*/ 4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4">
                  <a:moveTo>
                    <a:pt x="2" y="4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3" name="Freeform 546"/>
            <p:cNvSpPr>
              <a:spLocks/>
            </p:cNvSpPr>
            <p:nvPr/>
          </p:nvSpPr>
          <p:spPr bwMode="auto">
            <a:xfrm>
              <a:off x="3628" y="2274"/>
              <a:ext cx="12" cy="4"/>
            </a:xfrm>
            <a:custGeom>
              <a:avLst/>
              <a:gdLst>
                <a:gd name="T0" fmla="*/ 10 w 12"/>
                <a:gd name="T1" fmla="*/ 0 h 4"/>
                <a:gd name="T2" fmla="*/ 10 w 12"/>
                <a:gd name="T3" fmla="*/ 0 h 4"/>
                <a:gd name="T4" fmla="*/ 6 w 12"/>
                <a:gd name="T5" fmla="*/ 0 h 4"/>
                <a:gd name="T6" fmla="*/ 6 w 12"/>
                <a:gd name="T7" fmla="*/ 0 h 4"/>
                <a:gd name="T8" fmla="*/ 2 w 12"/>
                <a:gd name="T9" fmla="*/ 0 h 4"/>
                <a:gd name="T10" fmla="*/ 2 w 12"/>
                <a:gd name="T11" fmla="*/ 0 h 4"/>
                <a:gd name="T12" fmla="*/ 0 w 12"/>
                <a:gd name="T13" fmla="*/ 0 h 4"/>
                <a:gd name="T14" fmla="*/ 0 w 12"/>
                <a:gd name="T15" fmla="*/ 0 h 4"/>
                <a:gd name="T16" fmla="*/ 0 w 12"/>
                <a:gd name="T17" fmla="*/ 0 h 4"/>
                <a:gd name="T18" fmla="*/ 0 w 12"/>
                <a:gd name="T19" fmla="*/ 2 h 4"/>
                <a:gd name="T20" fmla="*/ 0 w 12"/>
                <a:gd name="T21" fmla="*/ 4 h 4"/>
                <a:gd name="T22" fmla="*/ 0 w 12"/>
                <a:gd name="T23" fmla="*/ 4 h 4"/>
                <a:gd name="T24" fmla="*/ 6 w 12"/>
                <a:gd name="T25" fmla="*/ 4 h 4"/>
                <a:gd name="T26" fmla="*/ 6 w 12"/>
                <a:gd name="T27" fmla="*/ 4 h 4"/>
                <a:gd name="T28" fmla="*/ 12 w 12"/>
                <a:gd name="T29" fmla="*/ 4 h 4"/>
                <a:gd name="T30" fmla="*/ 12 w 12"/>
                <a:gd name="T31" fmla="*/ 4 h 4"/>
                <a:gd name="T32" fmla="*/ 12 w 12"/>
                <a:gd name="T33" fmla="*/ 2 h 4"/>
                <a:gd name="T34" fmla="*/ 12 w 12"/>
                <a:gd name="T35" fmla="*/ 0 h 4"/>
                <a:gd name="T36" fmla="*/ 12 w 12"/>
                <a:gd name="T37" fmla="*/ 0 h 4"/>
                <a:gd name="T38" fmla="*/ 12 w 12"/>
                <a:gd name="T39" fmla="*/ 0 h 4"/>
                <a:gd name="T40" fmla="*/ 10 w 12"/>
                <a:gd name="T41" fmla="*/ 0 h 4"/>
                <a:gd name="T42" fmla="*/ 10 w 12"/>
                <a:gd name="T43" fmla="*/ 0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4" name="Freeform 547"/>
            <p:cNvSpPr>
              <a:spLocks/>
            </p:cNvSpPr>
            <p:nvPr/>
          </p:nvSpPr>
          <p:spPr bwMode="auto">
            <a:xfrm>
              <a:off x="3650" y="2986"/>
              <a:ext cx="32" cy="110"/>
            </a:xfrm>
            <a:custGeom>
              <a:avLst/>
              <a:gdLst>
                <a:gd name="T0" fmla="*/ 30 w 32"/>
                <a:gd name="T1" fmla="*/ 2 h 110"/>
                <a:gd name="T2" fmla="*/ 30 w 32"/>
                <a:gd name="T3" fmla="*/ 2 h 110"/>
                <a:gd name="T4" fmla="*/ 16 w 32"/>
                <a:gd name="T5" fmla="*/ 56 h 110"/>
                <a:gd name="T6" fmla="*/ 0 w 32"/>
                <a:gd name="T7" fmla="*/ 110 h 110"/>
                <a:gd name="T8" fmla="*/ 0 w 32"/>
                <a:gd name="T9" fmla="*/ 110 h 110"/>
                <a:gd name="T10" fmla="*/ 22 w 32"/>
                <a:gd name="T11" fmla="*/ 108 h 110"/>
                <a:gd name="T12" fmla="*/ 22 w 32"/>
                <a:gd name="T13" fmla="*/ 108 h 110"/>
                <a:gd name="T14" fmla="*/ 32 w 32"/>
                <a:gd name="T15" fmla="*/ 2 h 110"/>
                <a:gd name="T16" fmla="*/ 32 w 32"/>
                <a:gd name="T17" fmla="*/ 2 h 110"/>
                <a:gd name="T18" fmla="*/ 32 w 32"/>
                <a:gd name="T19" fmla="*/ 0 h 110"/>
                <a:gd name="T20" fmla="*/ 32 w 32"/>
                <a:gd name="T21" fmla="*/ 0 h 110"/>
                <a:gd name="T22" fmla="*/ 30 w 32"/>
                <a:gd name="T23" fmla="*/ 2 h 110"/>
                <a:gd name="T24" fmla="*/ 30 w 32"/>
                <a:gd name="T25" fmla="*/ 2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10">
                  <a:moveTo>
                    <a:pt x="30" y="2"/>
                  </a:moveTo>
                  <a:lnTo>
                    <a:pt x="30" y="2"/>
                  </a:lnTo>
                  <a:lnTo>
                    <a:pt x="16" y="56"/>
                  </a:lnTo>
                  <a:lnTo>
                    <a:pt x="0" y="110"/>
                  </a:lnTo>
                  <a:lnTo>
                    <a:pt x="22" y="108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3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5" name="Freeform 548"/>
            <p:cNvSpPr>
              <a:spLocks/>
            </p:cNvSpPr>
            <p:nvPr/>
          </p:nvSpPr>
          <p:spPr bwMode="auto">
            <a:xfrm>
              <a:off x="3692" y="2854"/>
              <a:ext cx="24" cy="236"/>
            </a:xfrm>
            <a:custGeom>
              <a:avLst/>
              <a:gdLst>
                <a:gd name="T0" fmla="*/ 20 w 24"/>
                <a:gd name="T1" fmla="*/ 6 h 236"/>
                <a:gd name="T2" fmla="*/ 20 w 24"/>
                <a:gd name="T3" fmla="*/ 6 h 236"/>
                <a:gd name="T4" fmla="*/ 16 w 24"/>
                <a:gd name="T5" fmla="*/ 56 h 236"/>
                <a:gd name="T6" fmla="*/ 16 w 24"/>
                <a:gd name="T7" fmla="*/ 56 h 236"/>
                <a:gd name="T8" fmla="*/ 0 w 24"/>
                <a:gd name="T9" fmla="*/ 236 h 236"/>
                <a:gd name="T10" fmla="*/ 0 w 24"/>
                <a:gd name="T11" fmla="*/ 236 h 236"/>
                <a:gd name="T12" fmla="*/ 10 w 24"/>
                <a:gd name="T13" fmla="*/ 234 h 236"/>
                <a:gd name="T14" fmla="*/ 20 w 24"/>
                <a:gd name="T15" fmla="*/ 228 h 236"/>
                <a:gd name="T16" fmla="*/ 20 w 24"/>
                <a:gd name="T17" fmla="*/ 228 h 236"/>
                <a:gd name="T18" fmla="*/ 24 w 24"/>
                <a:gd name="T19" fmla="*/ 10 h 236"/>
                <a:gd name="T20" fmla="*/ 24 w 24"/>
                <a:gd name="T21" fmla="*/ 10 h 236"/>
                <a:gd name="T22" fmla="*/ 24 w 24"/>
                <a:gd name="T23" fmla="*/ 0 h 236"/>
                <a:gd name="T24" fmla="*/ 22 w 24"/>
                <a:gd name="T25" fmla="*/ 0 h 236"/>
                <a:gd name="T26" fmla="*/ 22 w 24"/>
                <a:gd name="T27" fmla="*/ 0 h 236"/>
                <a:gd name="T28" fmla="*/ 20 w 24"/>
                <a:gd name="T29" fmla="*/ 6 h 236"/>
                <a:gd name="T30" fmla="*/ 20 w 24"/>
                <a:gd name="T31" fmla="*/ 6 h 2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36">
                  <a:moveTo>
                    <a:pt x="20" y="6"/>
                  </a:moveTo>
                  <a:lnTo>
                    <a:pt x="20" y="6"/>
                  </a:lnTo>
                  <a:lnTo>
                    <a:pt x="16" y="56"/>
                  </a:lnTo>
                  <a:lnTo>
                    <a:pt x="0" y="236"/>
                  </a:lnTo>
                  <a:lnTo>
                    <a:pt x="10" y="234"/>
                  </a:lnTo>
                  <a:lnTo>
                    <a:pt x="20" y="228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6" name="Freeform 549"/>
            <p:cNvSpPr>
              <a:spLocks/>
            </p:cNvSpPr>
            <p:nvPr/>
          </p:nvSpPr>
          <p:spPr bwMode="auto">
            <a:xfrm>
              <a:off x="3604" y="2224"/>
              <a:ext cx="12" cy="4"/>
            </a:xfrm>
            <a:custGeom>
              <a:avLst/>
              <a:gdLst>
                <a:gd name="T0" fmla="*/ 2 w 12"/>
                <a:gd name="T1" fmla="*/ 4 h 4"/>
                <a:gd name="T2" fmla="*/ 2 w 12"/>
                <a:gd name="T3" fmla="*/ 4 h 4"/>
                <a:gd name="T4" fmla="*/ 6 w 12"/>
                <a:gd name="T5" fmla="*/ 4 h 4"/>
                <a:gd name="T6" fmla="*/ 10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2 w 12"/>
                <a:gd name="T13" fmla="*/ 2 h 4"/>
                <a:gd name="T14" fmla="*/ 10 w 12"/>
                <a:gd name="T15" fmla="*/ 0 h 4"/>
                <a:gd name="T16" fmla="*/ 10 w 12"/>
                <a:gd name="T17" fmla="*/ 0 h 4"/>
                <a:gd name="T18" fmla="*/ 4 w 12"/>
                <a:gd name="T19" fmla="*/ 0 h 4"/>
                <a:gd name="T20" fmla="*/ 4 w 12"/>
                <a:gd name="T21" fmla="*/ 0 h 4"/>
                <a:gd name="T22" fmla="*/ 0 w 12"/>
                <a:gd name="T23" fmla="*/ 2 h 4"/>
                <a:gd name="T24" fmla="*/ 0 w 12"/>
                <a:gd name="T25" fmla="*/ 2 h 4"/>
                <a:gd name="T26" fmla="*/ 2 w 12"/>
                <a:gd name="T27" fmla="*/ 4 h 4"/>
                <a:gd name="T28" fmla="*/ 2 w 12"/>
                <a:gd name="T29" fmla="*/ 4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4">
                  <a:moveTo>
                    <a:pt x="2" y="4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" name="Freeform 550"/>
            <p:cNvSpPr>
              <a:spLocks/>
            </p:cNvSpPr>
            <p:nvPr/>
          </p:nvSpPr>
          <p:spPr bwMode="auto">
            <a:xfrm>
              <a:off x="3620" y="2236"/>
              <a:ext cx="30" cy="14"/>
            </a:xfrm>
            <a:custGeom>
              <a:avLst/>
              <a:gdLst>
                <a:gd name="T0" fmla="*/ 2 w 30"/>
                <a:gd name="T1" fmla="*/ 12 h 14"/>
                <a:gd name="T2" fmla="*/ 2 w 30"/>
                <a:gd name="T3" fmla="*/ 12 h 14"/>
                <a:gd name="T4" fmla="*/ 6 w 30"/>
                <a:gd name="T5" fmla="*/ 10 h 14"/>
                <a:gd name="T6" fmla="*/ 6 w 30"/>
                <a:gd name="T7" fmla="*/ 10 h 14"/>
                <a:gd name="T8" fmla="*/ 10 w 30"/>
                <a:gd name="T9" fmla="*/ 12 h 14"/>
                <a:gd name="T10" fmla="*/ 10 w 30"/>
                <a:gd name="T11" fmla="*/ 12 h 14"/>
                <a:gd name="T12" fmla="*/ 12 w 30"/>
                <a:gd name="T13" fmla="*/ 14 h 14"/>
                <a:gd name="T14" fmla="*/ 16 w 30"/>
                <a:gd name="T15" fmla="*/ 14 h 14"/>
                <a:gd name="T16" fmla="*/ 16 w 30"/>
                <a:gd name="T17" fmla="*/ 14 h 14"/>
                <a:gd name="T18" fmla="*/ 20 w 30"/>
                <a:gd name="T19" fmla="*/ 14 h 14"/>
                <a:gd name="T20" fmla="*/ 20 w 30"/>
                <a:gd name="T21" fmla="*/ 14 h 14"/>
                <a:gd name="T22" fmla="*/ 22 w 30"/>
                <a:gd name="T23" fmla="*/ 12 h 14"/>
                <a:gd name="T24" fmla="*/ 26 w 30"/>
                <a:gd name="T25" fmla="*/ 12 h 14"/>
                <a:gd name="T26" fmla="*/ 26 w 30"/>
                <a:gd name="T27" fmla="*/ 12 h 14"/>
                <a:gd name="T28" fmla="*/ 28 w 30"/>
                <a:gd name="T29" fmla="*/ 12 h 14"/>
                <a:gd name="T30" fmla="*/ 28 w 30"/>
                <a:gd name="T31" fmla="*/ 12 h 14"/>
                <a:gd name="T32" fmla="*/ 30 w 30"/>
                <a:gd name="T33" fmla="*/ 10 h 14"/>
                <a:gd name="T34" fmla="*/ 30 w 30"/>
                <a:gd name="T35" fmla="*/ 8 h 14"/>
                <a:gd name="T36" fmla="*/ 30 w 30"/>
                <a:gd name="T37" fmla="*/ 8 h 14"/>
                <a:gd name="T38" fmla="*/ 30 w 30"/>
                <a:gd name="T39" fmla="*/ 6 h 14"/>
                <a:gd name="T40" fmla="*/ 28 w 30"/>
                <a:gd name="T41" fmla="*/ 4 h 14"/>
                <a:gd name="T42" fmla="*/ 28 w 30"/>
                <a:gd name="T43" fmla="*/ 4 h 14"/>
                <a:gd name="T44" fmla="*/ 26 w 30"/>
                <a:gd name="T45" fmla="*/ 2 h 14"/>
                <a:gd name="T46" fmla="*/ 24 w 30"/>
                <a:gd name="T47" fmla="*/ 0 h 14"/>
                <a:gd name="T48" fmla="*/ 24 w 30"/>
                <a:gd name="T49" fmla="*/ 0 h 14"/>
                <a:gd name="T50" fmla="*/ 22 w 30"/>
                <a:gd name="T51" fmla="*/ 2 h 14"/>
                <a:gd name="T52" fmla="*/ 22 w 30"/>
                <a:gd name="T53" fmla="*/ 4 h 14"/>
                <a:gd name="T54" fmla="*/ 22 w 30"/>
                <a:gd name="T55" fmla="*/ 4 h 14"/>
                <a:gd name="T56" fmla="*/ 20 w 30"/>
                <a:gd name="T57" fmla="*/ 6 h 14"/>
                <a:gd name="T58" fmla="*/ 16 w 30"/>
                <a:gd name="T59" fmla="*/ 6 h 14"/>
                <a:gd name="T60" fmla="*/ 16 w 30"/>
                <a:gd name="T61" fmla="*/ 6 h 14"/>
                <a:gd name="T62" fmla="*/ 10 w 30"/>
                <a:gd name="T63" fmla="*/ 6 h 14"/>
                <a:gd name="T64" fmla="*/ 8 w 30"/>
                <a:gd name="T65" fmla="*/ 4 h 14"/>
                <a:gd name="T66" fmla="*/ 8 w 30"/>
                <a:gd name="T67" fmla="*/ 4 h 14"/>
                <a:gd name="T68" fmla="*/ 2 w 30"/>
                <a:gd name="T69" fmla="*/ 6 h 14"/>
                <a:gd name="T70" fmla="*/ 2 w 30"/>
                <a:gd name="T71" fmla="*/ 6 h 14"/>
                <a:gd name="T72" fmla="*/ 0 w 30"/>
                <a:gd name="T73" fmla="*/ 6 h 14"/>
                <a:gd name="T74" fmla="*/ 0 w 30"/>
                <a:gd name="T75" fmla="*/ 10 h 14"/>
                <a:gd name="T76" fmla="*/ 0 w 30"/>
                <a:gd name="T77" fmla="*/ 10 h 14"/>
                <a:gd name="T78" fmla="*/ 0 w 30"/>
                <a:gd name="T79" fmla="*/ 12 h 14"/>
                <a:gd name="T80" fmla="*/ 2 w 30"/>
                <a:gd name="T81" fmla="*/ 12 h 14"/>
                <a:gd name="T82" fmla="*/ 2 w 30"/>
                <a:gd name="T83" fmla="*/ 12 h 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0" h="14">
                  <a:moveTo>
                    <a:pt x="2" y="12"/>
                  </a:moveTo>
                  <a:lnTo>
                    <a:pt x="2" y="12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8" name="Freeform 551"/>
            <p:cNvSpPr>
              <a:spLocks/>
            </p:cNvSpPr>
            <p:nvPr/>
          </p:nvSpPr>
          <p:spPr bwMode="auto">
            <a:xfrm>
              <a:off x="3614" y="2260"/>
              <a:ext cx="40" cy="10"/>
            </a:xfrm>
            <a:custGeom>
              <a:avLst/>
              <a:gdLst>
                <a:gd name="T0" fmla="*/ 0 w 40"/>
                <a:gd name="T1" fmla="*/ 6 h 10"/>
                <a:gd name="T2" fmla="*/ 0 w 40"/>
                <a:gd name="T3" fmla="*/ 6 h 10"/>
                <a:gd name="T4" fmla="*/ 2 w 40"/>
                <a:gd name="T5" fmla="*/ 8 h 10"/>
                <a:gd name="T6" fmla="*/ 2 w 40"/>
                <a:gd name="T7" fmla="*/ 8 h 10"/>
                <a:gd name="T8" fmla="*/ 6 w 40"/>
                <a:gd name="T9" fmla="*/ 8 h 10"/>
                <a:gd name="T10" fmla="*/ 6 w 40"/>
                <a:gd name="T11" fmla="*/ 8 h 10"/>
                <a:gd name="T12" fmla="*/ 14 w 40"/>
                <a:gd name="T13" fmla="*/ 8 h 10"/>
                <a:gd name="T14" fmla="*/ 14 w 40"/>
                <a:gd name="T15" fmla="*/ 8 h 10"/>
                <a:gd name="T16" fmla="*/ 20 w 40"/>
                <a:gd name="T17" fmla="*/ 10 h 10"/>
                <a:gd name="T18" fmla="*/ 20 w 40"/>
                <a:gd name="T19" fmla="*/ 10 h 10"/>
                <a:gd name="T20" fmla="*/ 26 w 40"/>
                <a:gd name="T21" fmla="*/ 8 h 10"/>
                <a:gd name="T22" fmla="*/ 26 w 40"/>
                <a:gd name="T23" fmla="*/ 8 h 10"/>
                <a:gd name="T24" fmla="*/ 34 w 40"/>
                <a:gd name="T25" fmla="*/ 8 h 10"/>
                <a:gd name="T26" fmla="*/ 34 w 40"/>
                <a:gd name="T27" fmla="*/ 8 h 10"/>
                <a:gd name="T28" fmla="*/ 38 w 40"/>
                <a:gd name="T29" fmla="*/ 8 h 10"/>
                <a:gd name="T30" fmla="*/ 38 w 40"/>
                <a:gd name="T31" fmla="*/ 8 h 10"/>
                <a:gd name="T32" fmla="*/ 40 w 40"/>
                <a:gd name="T33" fmla="*/ 6 h 10"/>
                <a:gd name="T34" fmla="*/ 40 w 40"/>
                <a:gd name="T35" fmla="*/ 6 h 10"/>
                <a:gd name="T36" fmla="*/ 40 w 40"/>
                <a:gd name="T37" fmla="*/ 4 h 10"/>
                <a:gd name="T38" fmla="*/ 38 w 40"/>
                <a:gd name="T39" fmla="*/ 2 h 10"/>
                <a:gd name="T40" fmla="*/ 38 w 40"/>
                <a:gd name="T41" fmla="*/ 2 h 10"/>
                <a:gd name="T42" fmla="*/ 36 w 40"/>
                <a:gd name="T43" fmla="*/ 4 h 10"/>
                <a:gd name="T44" fmla="*/ 34 w 40"/>
                <a:gd name="T45" fmla="*/ 4 h 10"/>
                <a:gd name="T46" fmla="*/ 34 w 40"/>
                <a:gd name="T47" fmla="*/ 4 h 10"/>
                <a:gd name="T48" fmla="*/ 30 w 40"/>
                <a:gd name="T49" fmla="*/ 4 h 10"/>
                <a:gd name="T50" fmla="*/ 30 w 40"/>
                <a:gd name="T51" fmla="*/ 4 h 10"/>
                <a:gd name="T52" fmla="*/ 28 w 40"/>
                <a:gd name="T53" fmla="*/ 2 h 10"/>
                <a:gd name="T54" fmla="*/ 24 w 40"/>
                <a:gd name="T55" fmla="*/ 0 h 10"/>
                <a:gd name="T56" fmla="*/ 24 w 40"/>
                <a:gd name="T57" fmla="*/ 0 h 10"/>
                <a:gd name="T58" fmla="*/ 20 w 40"/>
                <a:gd name="T59" fmla="*/ 2 h 10"/>
                <a:gd name="T60" fmla="*/ 20 w 40"/>
                <a:gd name="T61" fmla="*/ 2 h 10"/>
                <a:gd name="T62" fmla="*/ 16 w 40"/>
                <a:gd name="T63" fmla="*/ 0 h 10"/>
                <a:gd name="T64" fmla="*/ 16 w 40"/>
                <a:gd name="T65" fmla="*/ 0 h 10"/>
                <a:gd name="T66" fmla="*/ 12 w 40"/>
                <a:gd name="T67" fmla="*/ 2 h 10"/>
                <a:gd name="T68" fmla="*/ 10 w 40"/>
                <a:gd name="T69" fmla="*/ 4 h 10"/>
                <a:gd name="T70" fmla="*/ 10 w 40"/>
                <a:gd name="T71" fmla="*/ 4 h 10"/>
                <a:gd name="T72" fmla="*/ 6 w 40"/>
                <a:gd name="T73" fmla="*/ 4 h 10"/>
                <a:gd name="T74" fmla="*/ 6 w 40"/>
                <a:gd name="T75" fmla="*/ 4 h 10"/>
                <a:gd name="T76" fmla="*/ 4 w 40"/>
                <a:gd name="T77" fmla="*/ 4 h 10"/>
                <a:gd name="T78" fmla="*/ 2 w 40"/>
                <a:gd name="T79" fmla="*/ 2 h 10"/>
                <a:gd name="T80" fmla="*/ 2 w 40"/>
                <a:gd name="T81" fmla="*/ 2 h 10"/>
                <a:gd name="T82" fmla="*/ 0 w 40"/>
                <a:gd name="T83" fmla="*/ 4 h 10"/>
                <a:gd name="T84" fmla="*/ 0 w 40"/>
                <a:gd name="T85" fmla="*/ 6 h 10"/>
                <a:gd name="T86" fmla="*/ 0 w 40"/>
                <a:gd name="T87" fmla="*/ 6 h 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14" y="8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9" name="Freeform 552"/>
            <p:cNvSpPr>
              <a:spLocks/>
            </p:cNvSpPr>
            <p:nvPr/>
          </p:nvSpPr>
          <p:spPr bwMode="auto">
            <a:xfrm>
              <a:off x="3450" y="2140"/>
              <a:ext cx="368" cy="1040"/>
            </a:xfrm>
            <a:custGeom>
              <a:avLst/>
              <a:gdLst>
                <a:gd name="T0" fmla="*/ 348 w 368"/>
                <a:gd name="T1" fmla="*/ 424 h 1040"/>
                <a:gd name="T2" fmla="*/ 346 w 368"/>
                <a:gd name="T3" fmla="*/ 412 h 1040"/>
                <a:gd name="T4" fmla="*/ 322 w 368"/>
                <a:gd name="T5" fmla="*/ 298 h 1040"/>
                <a:gd name="T6" fmla="*/ 306 w 368"/>
                <a:gd name="T7" fmla="*/ 222 h 1040"/>
                <a:gd name="T8" fmla="*/ 288 w 368"/>
                <a:gd name="T9" fmla="*/ 194 h 1040"/>
                <a:gd name="T10" fmla="*/ 266 w 368"/>
                <a:gd name="T11" fmla="*/ 174 h 1040"/>
                <a:gd name="T12" fmla="*/ 258 w 368"/>
                <a:gd name="T13" fmla="*/ 102 h 1040"/>
                <a:gd name="T14" fmla="*/ 242 w 368"/>
                <a:gd name="T15" fmla="*/ 54 h 1040"/>
                <a:gd name="T16" fmla="*/ 234 w 368"/>
                <a:gd name="T17" fmla="*/ 26 h 1040"/>
                <a:gd name="T18" fmla="*/ 206 w 368"/>
                <a:gd name="T19" fmla="*/ 2 h 1040"/>
                <a:gd name="T20" fmla="*/ 184 w 368"/>
                <a:gd name="T21" fmla="*/ 4 h 1040"/>
                <a:gd name="T22" fmla="*/ 168 w 368"/>
                <a:gd name="T23" fmla="*/ 2 h 1040"/>
                <a:gd name="T24" fmla="*/ 142 w 368"/>
                <a:gd name="T25" fmla="*/ 22 h 1040"/>
                <a:gd name="T26" fmla="*/ 126 w 368"/>
                <a:gd name="T27" fmla="*/ 52 h 1040"/>
                <a:gd name="T28" fmla="*/ 116 w 368"/>
                <a:gd name="T29" fmla="*/ 84 h 1040"/>
                <a:gd name="T30" fmla="*/ 104 w 368"/>
                <a:gd name="T31" fmla="*/ 164 h 1040"/>
                <a:gd name="T32" fmla="*/ 88 w 368"/>
                <a:gd name="T33" fmla="*/ 198 h 1040"/>
                <a:gd name="T34" fmla="*/ 62 w 368"/>
                <a:gd name="T35" fmla="*/ 224 h 1040"/>
                <a:gd name="T36" fmla="*/ 46 w 368"/>
                <a:gd name="T37" fmla="*/ 320 h 1040"/>
                <a:gd name="T38" fmla="*/ 24 w 368"/>
                <a:gd name="T39" fmla="*/ 410 h 1040"/>
                <a:gd name="T40" fmla="*/ 20 w 368"/>
                <a:gd name="T41" fmla="*/ 424 h 1040"/>
                <a:gd name="T42" fmla="*/ 2 w 368"/>
                <a:gd name="T43" fmla="*/ 424 h 1040"/>
                <a:gd name="T44" fmla="*/ 10 w 368"/>
                <a:gd name="T45" fmla="*/ 444 h 1040"/>
                <a:gd name="T46" fmla="*/ 14 w 368"/>
                <a:gd name="T47" fmla="*/ 466 h 1040"/>
                <a:gd name="T48" fmla="*/ 34 w 368"/>
                <a:gd name="T49" fmla="*/ 486 h 1040"/>
                <a:gd name="T50" fmla="*/ 54 w 368"/>
                <a:gd name="T51" fmla="*/ 494 h 1040"/>
                <a:gd name="T52" fmla="*/ 72 w 368"/>
                <a:gd name="T53" fmla="*/ 610 h 1040"/>
                <a:gd name="T54" fmla="*/ 72 w 368"/>
                <a:gd name="T55" fmla="*/ 900 h 1040"/>
                <a:gd name="T56" fmla="*/ 80 w 368"/>
                <a:gd name="T57" fmla="*/ 960 h 1040"/>
                <a:gd name="T58" fmla="*/ 90 w 368"/>
                <a:gd name="T59" fmla="*/ 980 h 1040"/>
                <a:gd name="T60" fmla="*/ 58 w 368"/>
                <a:gd name="T61" fmla="*/ 998 h 1040"/>
                <a:gd name="T62" fmla="*/ 50 w 368"/>
                <a:gd name="T63" fmla="*/ 1006 h 1040"/>
                <a:gd name="T64" fmla="*/ 48 w 368"/>
                <a:gd name="T65" fmla="*/ 1016 h 1040"/>
                <a:gd name="T66" fmla="*/ 54 w 368"/>
                <a:gd name="T67" fmla="*/ 1028 h 1040"/>
                <a:gd name="T68" fmla="*/ 108 w 368"/>
                <a:gd name="T69" fmla="*/ 1016 h 1040"/>
                <a:gd name="T70" fmla="*/ 152 w 368"/>
                <a:gd name="T71" fmla="*/ 1002 h 1040"/>
                <a:gd name="T72" fmla="*/ 168 w 368"/>
                <a:gd name="T73" fmla="*/ 976 h 1040"/>
                <a:gd name="T74" fmla="*/ 212 w 368"/>
                <a:gd name="T75" fmla="*/ 980 h 1040"/>
                <a:gd name="T76" fmla="*/ 218 w 368"/>
                <a:gd name="T77" fmla="*/ 1004 h 1040"/>
                <a:gd name="T78" fmla="*/ 218 w 368"/>
                <a:gd name="T79" fmla="*/ 1018 h 1040"/>
                <a:gd name="T80" fmla="*/ 230 w 368"/>
                <a:gd name="T81" fmla="*/ 1040 h 1040"/>
                <a:gd name="T82" fmla="*/ 256 w 368"/>
                <a:gd name="T83" fmla="*/ 1040 h 1040"/>
                <a:gd name="T84" fmla="*/ 274 w 368"/>
                <a:gd name="T85" fmla="*/ 1034 h 1040"/>
                <a:gd name="T86" fmla="*/ 280 w 368"/>
                <a:gd name="T87" fmla="*/ 1026 h 1040"/>
                <a:gd name="T88" fmla="*/ 284 w 368"/>
                <a:gd name="T89" fmla="*/ 1020 h 1040"/>
                <a:gd name="T90" fmla="*/ 276 w 368"/>
                <a:gd name="T91" fmla="*/ 1004 h 1040"/>
                <a:gd name="T92" fmla="*/ 254 w 368"/>
                <a:gd name="T93" fmla="*/ 976 h 1040"/>
                <a:gd name="T94" fmla="*/ 258 w 368"/>
                <a:gd name="T95" fmla="*/ 968 h 1040"/>
                <a:gd name="T96" fmla="*/ 296 w 368"/>
                <a:gd name="T97" fmla="*/ 938 h 1040"/>
                <a:gd name="T98" fmla="*/ 292 w 368"/>
                <a:gd name="T99" fmla="*/ 724 h 1040"/>
                <a:gd name="T100" fmla="*/ 292 w 368"/>
                <a:gd name="T101" fmla="*/ 518 h 1040"/>
                <a:gd name="T102" fmla="*/ 320 w 368"/>
                <a:gd name="T103" fmla="*/ 494 h 1040"/>
                <a:gd name="T104" fmla="*/ 338 w 368"/>
                <a:gd name="T105" fmla="*/ 484 h 1040"/>
                <a:gd name="T106" fmla="*/ 356 w 368"/>
                <a:gd name="T107" fmla="*/ 466 h 1040"/>
                <a:gd name="T108" fmla="*/ 358 w 368"/>
                <a:gd name="T109" fmla="*/ 444 h 1040"/>
                <a:gd name="T110" fmla="*/ 366 w 368"/>
                <a:gd name="T111" fmla="*/ 424 h 10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8" h="1040">
                  <a:moveTo>
                    <a:pt x="366" y="424"/>
                  </a:moveTo>
                  <a:lnTo>
                    <a:pt x="366" y="424"/>
                  </a:lnTo>
                  <a:lnTo>
                    <a:pt x="364" y="422"/>
                  </a:lnTo>
                  <a:lnTo>
                    <a:pt x="360" y="422"/>
                  </a:lnTo>
                  <a:lnTo>
                    <a:pt x="354" y="422"/>
                  </a:lnTo>
                  <a:lnTo>
                    <a:pt x="348" y="424"/>
                  </a:lnTo>
                  <a:lnTo>
                    <a:pt x="348" y="422"/>
                  </a:lnTo>
                  <a:lnTo>
                    <a:pt x="348" y="420"/>
                  </a:lnTo>
                  <a:lnTo>
                    <a:pt x="346" y="412"/>
                  </a:lnTo>
                  <a:lnTo>
                    <a:pt x="338" y="402"/>
                  </a:lnTo>
                  <a:lnTo>
                    <a:pt x="326" y="376"/>
                  </a:lnTo>
                  <a:lnTo>
                    <a:pt x="324" y="320"/>
                  </a:lnTo>
                  <a:lnTo>
                    <a:pt x="322" y="298"/>
                  </a:lnTo>
                  <a:lnTo>
                    <a:pt x="320" y="264"/>
                  </a:lnTo>
                  <a:lnTo>
                    <a:pt x="320" y="252"/>
                  </a:lnTo>
                  <a:lnTo>
                    <a:pt x="316" y="240"/>
                  </a:lnTo>
                  <a:lnTo>
                    <a:pt x="308" y="224"/>
                  </a:lnTo>
                  <a:lnTo>
                    <a:pt x="306" y="222"/>
                  </a:lnTo>
                  <a:lnTo>
                    <a:pt x="302" y="216"/>
                  </a:lnTo>
                  <a:lnTo>
                    <a:pt x="298" y="212"/>
                  </a:lnTo>
                  <a:lnTo>
                    <a:pt x="298" y="206"/>
                  </a:lnTo>
                  <a:lnTo>
                    <a:pt x="288" y="194"/>
                  </a:lnTo>
                  <a:lnTo>
                    <a:pt x="284" y="194"/>
                  </a:lnTo>
                  <a:lnTo>
                    <a:pt x="282" y="196"/>
                  </a:lnTo>
                  <a:lnTo>
                    <a:pt x="278" y="196"/>
                  </a:lnTo>
                  <a:lnTo>
                    <a:pt x="266" y="174"/>
                  </a:lnTo>
                  <a:lnTo>
                    <a:pt x="262" y="166"/>
                  </a:lnTo>
                  <a:lnTo>
                    <a:pt x="260" y="154"/>
                  </a:lnTo>
                  <a:lnTo>
                    <a:pt x="260" y="126"/>
                  </a:lnTo>
                  <a:lnTo>
                    <a:pt x="260" y="118"/>
                  </a:lnTo>
                  <a:lnTo>
                    <a:pt x="258" y="102"/>
                  </a:lnTo>
                  <a:lnTo>
                    <a:pt x="256" y="90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2" y="54"/>
                  </a:lnTo>
                  <a:lnTo>
                    <a:pt x="240" y="44"/>
                  </a:lnTo>
                  <a:lnTo>
                    <a:pt x="236" y="30"/>
                  </a:lnTo>
                  <a:lnTo>
                    <a:pt x="234" y="26"/>
                  </a:lnTo>
                  <a:lnTo>
                    <a:pt x="228" y="22"/>
                  </a:lnTo>
                  <a:lnTo>
                    <a:pt x="222" y="16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6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0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2" y="2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48" y="16"/>
                  </a:lnTo>
                  <a:lnTo>
                    <a:pt x="142" y="22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2" y="30"/>
                  </a:lnTo>
                  <a:lnTo>
                    <a:pt x="128" y="42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8" y="56"/>
                  </a:lnTo>
                  <a:lnTo>
                    <a:pt x="122" y="72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6" y="108"/>
                  </a:lnTo>
                  <a:lnTo>
                    <a:pt x="104" y="126"/>
                  </a:lnTo>
                  <a:lnTo>
                    <a:pt x="106" y="146"/>
                  </a:lnTo>
                  <a:lnTo>
                    <a:pt x="104" y="164"/>
                  </a:lnTo>
                  <a:lnTo>
                    <a:pt x="102" y="170"/>
                  </a:lnTo>
                  <a:lnTo>
                    <a:pt x="100" y="174"/>
                  </a:lnTo>
                  <a:lnTo>
                    <a:pt x="94" y="184"/>
                  </a:lnTo>
                  <a:lnTo>
                    <a:pt x="88" y="198"/>
                  </a:lnTo>
                  <a:lnTo>
                    <a:pt x="80" y="204"/>
                  </a:lnTo>
                  <a:lnTo>
                    <a:pt x="74" y="210"/>
                  </a:lnTo>
                  <a:lnTo>
                    <a:pt x="68" y="216"/>
                  </a:lnTo>
                  <a:lnTo>
                    <a:pt x="64" y="222"/>
                  </a:lnTo>
                  <a:lnTo>
                    <a:pt x="62" y="224"/>
                  </a:lnTo>
                  <a:lnTo>
                    <a:pt x="54" y="240"/>
                  </a:lnTo>
                  <a:lnTo>
                    <a:pt x="50" y="252"/>
                  </a:lnTo>
                  <a:lnTo>
                    <a:pt x="50" y="264"/>
                  </a:lnTo>
                  <a:lnTo>
                    <a:pt x="48" y="298"/>
                  </a:lnTo>
                  <a:lnTo>
                    <a:pt x="46" y="320"/>
                  </a:lnTo>
                  <a:lnTo>
                    <a:pt x="44" y="376"/>
                  </a:lnTo>
                  <a:lnTo>
                    <a:pt x="34" y="400"/>
                  </a:lnTo>
                  <a:lnTo>
                    <a:pt x="28" y="404"/>
                  </a:lnTo>
                  <a:lnTo>
                    <a:pt x="24" y="410"/>
                  </a:lnTo>
                  <a:lnTo>
                    <a:pt x="22" y="416"/>
                  </a:lnTo>
                  <a:lnTo>
                    <a:pt x="20" y="420"/>
                  </a:lnTo>
                  <a:lnTo>
                    <a:pt x="20" y="422"/>
                  </a:lnTo>
                  <a:lnTo>
                    <a:pt x="20" y="424"/>
                  </a:lnTo>
                  <a:lnTo>
                    <a:pt x="14" y="422"/>
                  </a:lnTo>
                  <a:lnTo>
                    <a:pt x="10" y="422"/>
                  </a:lnTo>
                  <a:lnTo>
                    <a:pt x="6" y="422"/>
                  </a:lnTo>
                  <a:lnTo>
                    <a:pt x="2" y="424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4" y="440"/>
                  </a:lnTo>
                  <a:lnTo>
                    <a:pt x="10" y="444"/>
                  </a:lnTo>
                  <a:lnTo>
                    <a:pt x="6" y="458"/>
                  </a:lnTo>
                  <a:lnTo>
                    <a:pt x="8" y="462"/>
                  </a:lnTo>
                  <a:lnTo>
                    <a:pt x="10" y="464"/>
                  </a:lnTo>
                  <a:lnTo>
                    <a:pt x="14" y="466"/>
                  </a:lnTo>
                  <a:lnTo>
                    <a:pt x="16" y="468"/>
                  </a:lnTo>
                  <a:lnTo>
                    <a:pt x="22" y="470"/>
                  </a:lnTo>
                  <a:lnTo>
                    <a:pt x="22" y="474"/>
                  </a:lnTo>
                  <a:lnTo>
                    <a:pt x="22" y="476"/>
                  </a:lnTo>
                  <a:lnTo>
                    <a:pt x="32" y="484"/>
                  </a:lnTo>
                  <a:lnTo>
                    <a:pt x="34" y="486"/>
                  </a:lnTo>
                  <a:lnTo>
                    <a:pt x="40" y="486"/>
                  </a:lnTo>
                  <a:lnTo>
                    <a:pt x="46" y="494"/>
                  </a:lnTo>
                  <a:lnTo>
                    <a:pt x="50" y="494"/>
                  </a:lnTo>
                  <a:lnTo>
                    <a:pt x="54" y="494"/>
                  </a:lnTo>
                  <a:lnTo>
                    <a:pt x="74" y="490"/>
                  </a:lnTo>
                  <a:lnTo>
                    <a:pt x="76" y="492"/>
                  </a:lnTo>
                  <a:lnTo>
                    <a:pt x="72" y="542"/>
                  </a:lnTo>
                  <a:lnTo>
                    <a:pt x="72" y="610"/>
                  </a:lnTo>
                  <a:lnTo>
                    <a:pt x="74" y="676"/>
                  </a:lnTo>
                  <a:lnTo>
                    <a:pt x="74" y="704"/>
                  </a:lnTo>
                  <a:lnTo>
                    <a:pt x="74" y="728"/>
                  </a:lnTo>
                  <a:lnTo>
                    <a:pt x="74" y="846"/>
                  </a:lnTo>
                  <a:lnTo>
                    <a:pt x="72" y="900"/>
                  </a:lnTo>
                  <a:lnTo>
                    <a:pt x="70" y="930"/>
                  </a:lnTo>
                  <a:lnTo>
                    <a:pt x="70" y="942"/>
                  </a:lnTo>
                  <a:lnTo>
                    <a:pt x="72" y="950"/>
                  </a:lnTo>
                  <a:lnTo>
                    <a:pt x="76" y="956"/>
                  </a:lnTo>
                  <a:lnTo>
                    <a:pt x="80" y="960"/>
                  </a:lnTo>
                  <a:lnTo>
                    <a:pt x="94" y="966"/>
                  </a:lnTo>
                  <a:lnTo>
                    <a:pt x="110" y="970"/>
                  </a:lnTo>
                  <a:lnTo>
                    <a:pt x="106" y="972"/>
                  </a:lnTo>
                  <a:lnTo>
                    <a:pt x="102" y="974"/>
                  </a:lnTo>
                  <a:lnTo>
                    <a:pt x="90" y="980"/>
                  </a:lnTo>
                  <a:lnTo>
                    <a:pt x="64" y="994"/>
                  </a:lnTo>
                  <a:lnTo>
                    <a:pt x="62" y="996"/>
                  </a:lnTo>
                  <a:lnTo>
                    <a:pt x="60" y="998"/>
                  </a:lnTo>
                  <a:lnTo>
                    <a:pt x="58" y="998"/>
                  </a:lnTo>
                  <a:lnTo>
                    <a:pt x="56" y="1000"/>
                  </a:lnTo>
                  <a:lnTo>
                    <a:pt x="56" y="1004"/>
                  </a:lnTo>
                  <a:lnTo>
                    <a:pt x="54" y="1004"/>
                  </a:lnTo>
                  <a:lnTo>
                    <a:pt x="50" y="1006"/>
                  </a:lnTo>
                  <a:lnTo>
                    <a:pt x="50" y="1010"/>
                  </a:lnTo>
                  <a:lnTo>
                    <a:pt x="50" y="1012"/>
                  </a:lnTo>
                  <a:lnTo>
                    <a:pt x="52" y="1014"/>
                  </a:lnTo>
                  <a:lnTo>
                    <a:pt x="48" y="1016"/>
                  </a:lnTo>
                  <a:lnTo>
                    <a:pt x="48" y="1020"/>
                  </a:lnTo>
                  <a:lnTo>
                    <a:pt x="50" y="1024"/>
                  </a:lnTo>
                  <a:lnTo>
                    <a:pt x="54" y="1028"/>
                  </a:lnTo>
                  <a:lnTo>
                    <a:pt x="56" y="1030"/>
                  </a:lnTo>
                  <a:lnTo>
                    <a:pt x="60" y="1030"/>
                  </a:lnTo>
                  <a:lnTo>
                    <a:pt x="86" y="1024"/>
                  </a:lnTo>
                  <a:lnTo>
                    <a:pt x="90" y="1024"/>
                  </a:lnTo>
                  <a:lnTo>
                    <a:pt x="108" y="1016"/>
                  </a:lnTo>
                  <a:lnTo>
                    <a:pt x="112" y="1012"/>
                  </a:lnTo>
                  <a:lnTo>
                    <a:pt x="132" y="1006"/>
                  </a:lnTo>
                  <a:lnTo>
                    <a:pt x="152" y="1002"/>
                  </a:lnTo>
                  <a:lnTo>
                    <a:pt x="160" y="1000"/>
                  </a:lnTo>
                  <a:lnTo>
                    <a:pt x="164" y="996"/>
                  </a:lnTo>
                  <a:lnTo>
                    <a:pt x="166" y="992"/>
                  </a:lnTo>
                  <a:lnTo>
                    <a:pt x="168" y="986"/>
                  </a:lnTo>
                  <a:lnTo>
                    <a:pt x="168" y="976"/>
                  </a:lnTo>
                  <a:lnTo>
                    <a:pt x="180" y="976"/>
                  </a:lnTo>
                  <a:lnTo>
                    <a:pt x="190" y="976"/>
                  </a:lnTo>
                  <a:lnTo>
                    <a:pt x="210" y="974"/>
                  </a:lnTo>
                  <a:lnTo>
                    <a:pt x="212" y="976"/>
                  </a:lnTo>
                  <a:lnTo>
                    <a:pt x="212" y="980"/>
                  </a:lnTo>
                  <a:lnTo>
                    <a:pt x="212" y="984"/>
                  </a:lnTo>
                  <a:lnTo>
                    <a:pt x="216" y="994"/>
                  </a:lnTo>
                  <a:lnTo>
                    <a:pt x="218" y="1000"/>
                  </a:lnTo>
                  <a:lnTo>
                    <a:pt x="218" y="1004"/>
                  </a:lnTo>
                  <a:lnTo>
                    <a:pt x="218" y="1008"/>
                  </a:lnTo>
                  <a:lnTo>
                    <a:pt x="218" y="1014"/>
                  </a:lnTo>
                  <a:lnTo>
                    <a:pt x="218" y="1018"/>
                  </a:lnTo>
                  <a:lnTo>
                    <a:pt x="220" y="1024"/>
                  </a:lnTo>
                  <a:lnTo>
                    <a:pt x="222" y="1030"/>
                  </a:lnTo>
                  <a:lnTo>
                    <a:pt x="224" y="1034"/>
                  </a:lnTo>
                  <a:lnTo>
                    <a:pt x="226" y="1038"/>
                  </a:lnTo>
                  <a:lnTo>
                    <a:pt x="230" y="1040"/>
                  </a:lnTo>
                  <a:lnTo>
                    <a:pt x="238" y="1040"/>
                  </a:lnTo>
                  <a:lnTo>
                    <a:pt x="242" y="1038"/>
                  </a:lnTo>
                  <a:lnTo>
                    <a:pt x="246" y="1036"/>
                  </a:lnTo>
                  <a:lnTo>
                    <a:pt x="252" y="1040"/>
                  </a:lnTo>
                  <a:lnTo>
                    <a:pt x="256" y="1040"/>
                  </a:lnTo>
                  <a:lnTo>
                    <a:pt x="260" y="1038"/>
                  </a:lnTo>
                  <a:lnTo>
                    <a:pt x="264" y="1036"/>
                  </a:lnTo>
                  <a:lnTo>
                    <a:pt x="270" y="1038"/>
                  </a:lnTo>
                  <a:lnTo>
                    <a:pt x="274" y="1034"/>
                  </a:lnTo>
                  <a:lnTo>
                    <a:pt x="276" y="1032"/>
                  </a:lnTo>
                  <a:lnTo>
                    <a:pt x="276" y="1030"/>
                  </a:lnTo>
                  <a:lnTo>
                    <a:pt x="280" y="1028"/>
                  </a:lnTo>
                  <a:lnTo>
                    <a:pt x="280" y="1026"/>
                  </a:lnTo>
                  <a:lnTo>
                    <a:pt x="282" y="1024"/>
                  </a:lnTo>
                  <a:lnTo>
                    <a:pt x="284" y="1020"/>
                  </a:lnTo>
                  <a:lnTo>
                    <a:pt x="284" y="1018"/>
                  </a:lnTo>
                  <a:lnTo>
                    <a:pt x="280" y="1012"/>
                  </a:lnTo>
                  <a:lnTo>
                    <a:pt x="278" y="1008"/>
                  </a:lnTo>
                  <a:lnTo>
                    <a:pt x="276" y="1004"/>
                  </a:lnTo>
                  <a:lnTo>
                    <a:pt x="272" y="1002"/>
                  </a:lnTo>
                  <a:lnTo>
                    <a:pt x="270" y="998"/>
                  </a:lnTo>
                  <a:lnTo>
                    <a:pt x="254" y="978"/>
                  </a:lnTo>
                  <a:lnTo>
                    <a:pt x="254" y="976"/>
                  </a:lnTo>
                  <a:lnTo>
                    <a:pt x="254" y="972"/>
                  </a:lnTo>
                  <a:lnTo>
                    <a:pt x="254" y="968"/>
                  </a:lnTo>
                  <a:lnTo>
                    <a:pt x="258" y="968"/>
                  </a:lnTo>
                  <a:lnTo>
                    <a:pt x="272" y="964"/>
                  </a:lnTo>
                  <a:lnTo>
                    <a:pt x="284" y="960"/>
                  </a:lnTo>
                  <a:lnTo>
                    <a:pt x="290" y="956"/>
                  </a:lnTo>
                  <a:lnTo>
                    <a:pt x="294" y="948"/>
                  </a:lnTo>
                  <a:lnTo>
                    <a:pt x="296" y="938"/>
                  </a:lnTo>
                  <a:lnTo>
                    <a:pt x="298" y="932"/>
                  </a:lnTo>
                  <a:lnTo>
                    <a:pt x="294" y="896"/>
                  </a:lnTo>
                  <a:lnTo>
                    <a:pt x="294" y="850"/>
                  </a:lnTo>
                  <a:lnTo>
                    <a:pt x="292" y="754"/>
                  </a:lnTo>
                  <a:lnTo>
                    <a:pt x="292" y="724"/>
                  </a:lnTo>
                  <a:lnTo>
                    <a:pt x="296" y="684"/>
                  </a:lnTo>
                  <a:lnTo>
                    <a:pt x="296" y="626"/>
                  </a:lnTo>
                  <a:lnTo>
                    <a:pt x="294" y="576"/>
                  </a:lnTo>
                  <a:lnTo>
                    <a:pt x="292" y="518"/>
                  </a:lnTo>
                  <a:lnTo>
                    <a:pt x="292" y="492"/>
                  </a:lnTo>
                  <a:lnTo>
                    <a:pt x="292" y="490"/>
                  </a:lnTo>
                  <a:lnTo>
                    <a:pt x="294" y="490"/>
                  </a:lnTo>
                  <a:lnTo>
                    <a:pt x="314" y="494"/>
                  </a:lnTo>
                  <a:lnTo>
                    <a:pt x="320" y="494"/>
                  </a:lnTo>
                  <a:lnTo>
                    <a:pt x="322" y="494"/>
                  </a:lnTo>
                  <a:lnTo>
                    <a:pt x="330" y="486"/>
                  </a:lnTo>
                  <a:lnTo>
                    <a:pt x="334" y="486"/>
                  </a:lnTo>
                  <a:lnTo>
                    <a:pt x="338" y="484"/>
                  </a:lnTo>
                  <a:lnTo>
                    <a:pt x="346" y="476"/>
                  </a:lnTo>
                  <a:lnTo>
                    <a:pt x="348" y="474"/>
                  </a:lnTo>
                  <a:lnTo>
                    <a:pt x="348" y="470"/>
                  </a:lnTo>
                  <a:lnTo>
                    <a:pt x="354" y="468"/>
                  </a:lnTo>
                  <a:lnTo>
                    <a:pt x="356" y="466"/>
                  </a:lnTo>
                  <a:lnTo>
                    <a:pt x="358" y="464"/>
                  </a:lnTo>
                  <a:lnTo>
                    <a:pt x="362" y="462"/>
                  </a:lnTo>
                  <a:lnTo>
                    <a:pt x="364" y="458"/>
                  </a:lnTo>
                  <a:lnTo>
                    <a:pt x="358" y="444"/>
                  </a:lnTo>
                  <a:lnTo>
                    <a:pt x="364" y="440"/>
                  </a:lnTo>
                  <a:lnTo>
                    <a:pt x="368" y="434"/>
                  </a:lnTo>
                  <a:lnTo>
                    <a:pt x="368" y="430"/>
                  </a:lnTo>
                  <a:lnTo>
                    <a:pt x="368" y="426"/>
                  </a:lnTo>
                  <a:lnTo>
                    <a:pt x="366" y="4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0" name="Freeform 553"/>
            <p:cNvSpPr>
              <a:spLocks/>
            </p:cNvSpPr>
            <p:nvPr/>
          </p:nvSpPr>
          <p:spPr bwMode="auto">
            <a:xfrm>
              <a:off x="3726" y="2362"/>
              <a:ext cx="48" cy="172"/>
            </a:xfrm>
            <a:custGeom>
              <a:avLst/>
              <a:gdLst>
                <a:gd name="T0" fmla="*/ 24 w 48"/>
                <a:gd name="T1" fmla="*/ 4 h 172"/>
                <a:gd name="T2" fmla="*/ 24 w 48"/>
                <a:gd name="T3" fmla="*/ 6 h 172"/>
                <a:gd name="T4" fmla="*/ 24 w 48"/>
                <a:gd name="T5" fmla="*/ 6 h 172"/>
                <a:gd name="T6" fmla="*/ 32 w 48"/>
                <a:gd name="T7" fmla="*/ 22 h 172"/>
                <a:gd name="T8" fmla="*/ 36 w 48"/>
                <a:gd name="T9" fmla="*/ 32 h 172"/>
                <a:gd name="T10" fmla="*/ 36 w 48"/>
                <a:gd name="T11" fmla="*/ 42 h 172"/>
                <a:gd name="T12" fmla="*/ 36 w 48"/>
                <a:gd name="T13" fmla="*/ 42 h 172"/>
                <a:gd name="T14" fmla="*/ 38 w 48"/>
                <a:gd name="T15" fmla="*/ 76 h 172"/>
                <a:gd name="T16" fmla="*/ 38 w 48"/>
                <a:gd name="T17" fmla="*/ 76 h 172"/>
                <a:gd name="T18" fmla="*/ 40 w 48"/>
                <a:gd name="T19" fmla="*/ 98 h 172"/>
                <a:gd name="T20" fmla="*/ 40 w 48"/>
                <a:gd name="T21" fmla="*/ 98 h 172"/>
                <a:gd name="T22" fmla="*/ 42 w 48"/>
                <a:gd name="T23" fmla="*/ 156 h 172"/>
                <a:gd name="T24" fmla="*/ 42 w 48"/>
                <a:gd name="T25" fmla="*/ 156 h 172"/>
                <a:gd name="T26" fmla="*/ 42 w 48"/>
                <a:gd name="T27" fmla="*/ 158 h 172"/>
                <a:gd name="T28" fmla="*/ 42 w 48"/>
                <a:gd name="T29" fmla="*/ 158 h 172"/>
                <a:gd name="T30" fmla="*/ 48 w 48"/>
                <a:gd name="T31" fmla="*/ 172 h 172"/>
                <a:gd name="T32" fmla="*/ 48 w 48"/>
                <a:gd name="T33" fmla="*/ 172 h 172"/>
                <a:gd name="T34" fmla="*/ 36 w 48"/>
                <a:gd name="T35" fmla="*/ 166 h 172"/>
                <a:gd name="T36" fmla="*/ 22 w 48"/>
                <a:gd name="T37" fmla="*/ 162 h 172"/>
                <a:gd name="T38" fmla="*/ 22 w 48"/>
                <a:gd name="T39" fmla="*/ 162 h 172"/>
                <a:gd name="T40" fmla="*/ 0 w 48"/>
                <a:gd name="T41" fmla="*/ 156 h 172"/>
                <a:gd name="T42" fmla="*/ 0 w 48"/>
                <a:gd name="T43" fmla="*/ 156 h 172"/>
                <a:gd name="T44" fmla="*/ 0 w 48"/>
                <a:gd name="T45" fmla="*/ 150 h 172"/>
                <a:gd name="T46" fmla="*/ 0 w 48"/>
                <a:gd name="T47" fmla="*/ 150 h 172"/>
                <a:gd name="T48" fmla="*/ 4 w 48"/>
                <a:gd name="T49" fmla="*/ 128 h 172"/>
                <a:gd name="T50" fmla="*/ 4 w 48"/>
                <a:gd name="T51" fmla="*/ 128 h 172"/>
                <a:gd name="T52" fmla="*/ 6 w 48"/>
                <a:gd name="T53" fmla="*/ 112 h 172"/>
                <a:gd name="T54" fmla="*/ 8 w 48"/>
                <a:gd name="T55" fmla="*/ 100 h 172"/>
                <a:gd name="T56" fmla="*/ 8 w 48"/>
                <a:gd name="T57" fmla="*/ 88 h 172"/>
                <a:gd name="T58" fmla="*/ 6 w 48"/>
                <a:gd name="T59" fmla="*/ 74 h 172"/>
                <a:gd name="T60" fmla="*/ 6 w 48"/>
                <a:gd name="T61" fmla="*/ 74 h 172"/>
                <a:gd name="T62" fmla="*/ 8 w 48"/>
                <a:gd name="T63" fmla="*/ 60 h 172"/>
                <a:gd name="T64" fmla="*/ 8 w 48"/>
                <a:gd name="T65" fmla="*/ 60 h 172"/>
                <a:gd name="T66" fmla="*/ 14 w 48"/>
                <a:gd name="T67" fmla="*/ 62 h 172"/>
                <a:gd name="T68" fmla="*/ 18 w 48"/>
                <a:gd name="T69" fmla="*/ 60 h 172"/>
                <a:gd name="T70" fmla="*/ 18 w 48"/>
                <a:gd name="T71" fmla="*/ 60 h 172"/>
                <a:gd name="T72" fmla="*/ 24 w 48"/>
                <a:gd name="T73" fmla="*/ 58 h 172"/>
                <a:gd name="T74" fmla="*/ 22 w 48"/>
                <a:gd name="T75" fmla="*/ 56 h 172"/>
                <a:gd name="T76" fmla="*/ 22 w 48"/>
                <a:gd name="T77" fmla="*/ 56 h 172"/>
                <a:gd name="T78" fmla="*/ 18 w 48"/>
                <a:gd name="T79" fmla="*/ 52 h 172"/>
                <a:gd name="T80" fmla="*/ 16 w 48"/>
                <a:gd name="T81" fmla="*/ 48 h 172"/>
                <a:gd name="T82" fmla="*/ 14 w 48"/>
                <a:gd name="T83" fmla="*/ 40 h 172"/>
                <a:gd name="T84" fmla="*/ 14 w 48"/>
                <a:gd name="T85" fmla="*/ 40 h 172"/>
                <a:gd name="T86" fmla="*/ 14 w 48"/>
                <a:gd name="T87" fmla="*/ 30 h 172"/>
                <a:gd name="T88" fmla="*/ 14 w 48"/>
                <a:gd name="T89" fmla="*/ 30 h 172"/>
                <a:gd name="T90" fmla="*/ 20 w 48"/>
                <a:gd name="T91" fmla="*/ 0 h 172"/>
                <a:gd name="T92" fmla="*/ 20 w 48"/>
                <a:gd name="T93" fmla="*/ 0 h 172"/>
                <a:gd name="T94" fmla="*/ 24 w 48"/>
                <a:gd name="T95" fmla="*/ 4 h 172"/>
                <a:gd name="T96" fmla="*/ 24 w 48"/>
                <a:gd name="T97" fmla="*/ 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" h="172">
                  <a:moveTo>
                    <a:pt x="24" y="4"/>
                  </a:moveTo>
                  <a:lnTo>
                    <a:pt x="24" y="6"/>
                  </a:lnTo>
                  <a:lnTo>
                    <a:pt x="32" y="22"/>
                  </a:lnTo>
                  <a:lnTo>
                    <a:pt x="36" y="32"/>
                  </a:lnTo>
                  <a:lnTo>
                    <a:pt x="36" y="42"/>
                  </a:lnTo>
                  <a:lnTo>
                    <a:pt x="38" y="76"/>
                  </a:lnTo>
                  <a:lnTo>
                    <a:pt x="40" y="98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8" y="172"/>
                  </a:lnTo>
                  <a:lnTo>
                    <a:pt x="36" y="166"/>
                  </a:lnTo>
                  <a:lnTo>
                    <a:pt x="22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4" y="128"/>
                  </a:lnTo>
                  <a:lnTo>
                    <a:pt x="6" y="112"/>
                  </a:lnTo>
                  <a:lnTo>
                    <a:pt x="8" y="100"/>
                  </a:lnTo>
                  <a:lnTo>
                    <a:pt x="8" y="88"/>
                  </a:lnTo>
                  <a:lnTo>
                    <a:pt x="6" y="74"/>
                  </a:lnTo>
                  <a:lnTo>
                    <a:pt x="8" y="60"/>
                  </a:lnTo>
                  <a:lnTo>
                    <a:pt x="14" y="62"/>
                  </a:lnTo>
                  <a:lnTo>
                    <a:pt x="18" y="60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18" y="52"/>
                  </a:lnTo>
                  <a:lnTo>
                    <a:pt x="16" y="48"/>
                  </a:lnTo>
                  <a:lnTo>
                    <a:pt x="14" y="40"/>
                  </a:lnTo>
                  <a:lnTo>
                    <a:pt x="14" y="30"/>
                  </a:lnTo>
                  <a:lnTo>
                    <a:pt x="20" y="0"/>
                  </a:lnTo>
                  <a:lnTo>
                    <a:pt x="2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1" name="Freeform 554"/>
            <p:cNvSpPr>
              <a:spLocks/>
            </p:cNvSpPr>
            <p:nvPr/>
          </p:nvSpPr>
          <p:spPr bwMode="auto">
            <a:xfrm>
              <a:off x="3726" y="2344"/>
              <a:ext cx="14" cy="26"/>
            </a:xfrm>
            <a:custGeom>
              <a:avLst/>
              <a:gdLst>
                <a:gd name="T0" fmla="*/ 6 w 14"/>
                <a:gd name="T1" fmla="*/ 0 h 26"/>
                <a:gd name="T2" fmla="*/ 14 w 14"/>
                <a:gd name="T3" fmla="*/ 6 h 26"/>
                <a:gd name="T4" fmla="*/ 10 w 14"/>
                <a:gd name="T5" fmla="*/ 26 h 26"/>
                <a:gd name="T6" fmla="*/ 10 w 14"/>
                <a:gd name="T7" fmla="*/ 26 h 26"/>
                <a:gd name="T8" fmla="*/ 4 w 14"/>
                <a:gd name="T9" fmla="*/ 16 h 26"/>
                <a:gd name="T10" fmla="*/ 0 w 14"/>
                <a:gd name="T11" fmla="*/ 10 h 26"/>
                <a:gd name="T12" fmla="*/ 0 w 14"/>
                <a:gd name="T13" fmla="*/ 10 h 26"/>
                <a:gd name="T14" fmla="*/ 6 w 14"/>
                <a:gd name="T15" fmla="*/ 0 h 26"/>
                <a:gd name="T16" fmla="*/ 6 w 14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6" y="0"/>
                  </a:moveTo>
                  <a:lnTo>
                    <a:pt x="14" y="6"/>
                  </a:lnTo>
                  <a:lnTo>
                    <a:pt x="10" y="26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2" name="Freeform 555"/>
            <p:cNvSpPr>
              <a:spLocks/>
            </p:cNvSpPr>
            <p:nvPr/>
          </p:nvSpPr>
          <p:spPr bwMode="auto">
            <a:xfrm>
              <a:off x="3680" y="2414"/>
              <a:ext cx="44" cy="98"/>
            </a:xfrm>
            <a:custGeom>
              <a:avLst/>
              <a:gdLst>
                <a:gd name="T0" fmla="*/ 28 w 44"/>
                <a:gd name="T1" fmla="*/ 38 h 98"/>
                <a:gd name="T2" fmla="*/ 28 w 44"/>
                <a:gd name="T3" fmla="*/ 38 h 98"/>
                <a:gd name="T4" fmla="*/ 28 w 44"/>
                <a:gd name="T5" fmla="*/ 38 h 98"/>
                <a:gd name="T6" fmla="*/ 30 w 44"/>
                <a:gd name="T7" fmla="*/ 38 h 98"/>
                <a:gd name="T8" fmla="*/ 30 w 44"/>
                <a:gd name="T9" fmla="*/ 38 h 98"/>
                <a:gd name="T10" fmla="*/ 34 w 44"/>
                <a:gd name="T11" fmla="*/ 28 h 98"/>
                <a:gd name="T12" fmla="*/ 38 w 44"/>
                <a:gd name="T13" fmla="*/ 16 h 98"/>
                <a:gd name="T14" fmla="*/ 38 w 44"/>
                <a:gd name="T15" fmla="*/ 16 h 98"/>
                <a:gd name="T16" fmla="*/ 38 w 44"/>
                <a:gd name="T17" fmla="*/ 0 h 98"/>
                <a:gd name="T18" fmla="*/ 38 w 44"/>
                <a:gd name="T19" fmla="*/ 0 h 98"/>
                <a:gd name="T20" fmla="*/ 44 w 44"/>
                <a:gd name="T21" fmla="*/ 2 h 98"/>
                <a:gd name="T22" fmla="*/ 44 w 44"/>
                <a:gd name="T23" fmla="*/ 2 h 98"/>
                <a:gd name="T24" fmla="*/ 30 w 44"/>
                <a:gd name="T25" fmla="*/ 54 h 98"/>
                <a:gd name="T26" fmla="*/ 14 w 44"/>
                <a:gd name="T27" fmla="*/ 98 h 98"/>
                <a:gd name="T28" fmla="*/ 14 w 44"/>
                <a:gd name="T29" fmla="*/ 98 h 98"/>
                <a:gd name="T30" fmla="*/ 0 w 44"/>
                <a:gd name="T31" fmla="*/ 96 h 98"/>
                <a:gd name="T32" fmla="*/ 0 w 44"/>
                <a:gd name="T33" fmla="*/ 96 h 98"/>
                <a:gd name="T34" fmla="*/ 14 w 44"/>
                <a:gd name="T35" fmla="*/ 62 h 98"/>
                <a:gd name="T36" fmla="*/ 26 w 44"/>
                <a:gd name="T37" fmla="*/ 30 h 98"/>
                <a:gd name="T38" fmla="*/ 26 w 44"/>
                <a:gd name="T39" fmla="*/ 30 h 98"/>
                <a:gd name="T40" fmla="*/ 28 w 44"/>
                <a:gd name="T41" fmla="*/ 38 h 98"/>
                <a:gd name="T42" fmla="*/ 28 w 44"/>
                <a:gd name="T43" fmla="*/ 38 h 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" h="98">
                  <a:moveTo>
                    <a:pt x="28" y="38"/>
                  </a:moveTo>
                  <a:lnTo>
                    <a:pt x="28" y="38"/>
                  </a:lnTo>
                  <a:lnTo>
                    <a:pt x="30" y="38"/>
                  </a:lnTo>
                  <a:lnTo>
                    <a:pt x="34" y="28"/>
                  </a:lnTo>
                  <a:lnTo>
                    <a:pt x="38" y="16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30" y="54"/>
                  </a:lnTo>
                  <a:lnTo>
                    <a:pt x="14" y="98"/>
                  </a:lnTo>
                  <a:lnTo>
                    <a:pt x="0" y="96"/>
                  </a:lnTo>
                  <a:lnTo>
                    <a:pt x="14" y="62"/>
                  </a:lnTo>
                  <a:lnTo>
                    <a:pt x="26" y="30"/>
                  </a:lnTo>
                  <a:lnTo>
                    <a:pt x="28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3" name="Freeform 556"/>
            <p:cNvSpPr>
              <a:spLocks/>
            </p:cNvSpPr>
            <p:nvPr/>
          </p:nvSpPr>
          <p:spPr bwMode="auto">
            <a:xfrm>
              <a:off x="3702" y="2448"/>
              <a:ext cx="22" cy="68"/>
            </a:xfrm>
            <a:custGeom>
              <a:avLst/>
              <a:gdLst>
                <a:gd name="T0" fmla="*/ 18 w 22"/>
                <a:gd name="T1" fmla="*/ 42 h 68"/>
                <a:gd name="T2" fmla="*/ 18 w 22"/>
                <a:gd name="T3" fmla="*/ 42 h 68"/>
                <a:gd name="T4" fmla="*/ 16 w 22"/>
                <a:gd name="T5" fmla="*/ 62 h 68"/>
                <a:gd name="T6" fmla="*/ 16 w 22"/>
                <a:gd name="T7" fmla="*/ 62 h 68"/>
                <a:gd name="T8" fmla="*/ 16 w 22"/>
                <a:gd name="T9" fmla="*/ 68 h 68"/>
                <a:gd name="T10" fmla="*/ 16 w 22"/>
                <a:gd name="T11" fmla="*/ 68 h 68"/>
                <a:gd name="T12" fmla="*/ 0 w 22"/>
                <a:gd name="T13" fmla="*/ 66 h 68"/>
                <a:gd name="T14" fmla="*/ 0 w 22"/>
                <a:gd name="T15" fmla="*/ 66 h 68"/>
                <a:gd name="T16" fmla="*/ 12 w 22"/>
                <a:gd name="T17" fmla="*/ 34 h 68"/>
                <a:gd name="T18" fmla="*/ 22 w 22"/>
                <a:gd name="T19" fmla="*/ 0 h 68"/>
                <a:gd name="T20" fmla="*/ 22 w 22"/>
                <a:gd name="T21" fmla="*/ 0 h 68"/>
                <a:gd name="T22" fmla="*/ 22 w 22"/>
                <a:gd name="T23" fmla="*/ 18 h 68"/>
                <a:gd name="T24" fmla="*/ 18 w 22"/>
                <a:gd name="T25" fmla="*/ 42 h 68"/>
                <a:gd name="T26" fmla="*/ 18 w 22"/>
                <a:gd name="T27" fmla="*/ 42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68">
                  <a:moveTo>
                    <a:pt x="18" y="42"/>
                  </a:moveTo>
                  <a:lnTo>
                    <a:pt x="18" y="42"/>
                  </a:lnTo>
                  <a:lnTo>
                    <a:pt x="16" y="62"/>
                  </a:lnTo>
                  <a:lnTo>
                    <a:pt x="16" y="68"/>
                  </a:lnTo>
                  <a:lnTo>
                    <a:pt x="0" y="66"/>
                  </a:lnTo>
                  <a:lnTo>
                    <a:pt x="12" y="34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18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4" name="Freeform 557"/>
            <p:cNvSpPr>
              <a:spLocks/>
            </p:cNvSpPr>
            <p:nvPr/>
          </p:nvSpPr>
          <p:spPr bwMode="auto">
            <a:xfrm>
              <a:off x="3648" y="2432"/>
              <a:ext cx="54" cy="78"/>
            </a:xfrm>
            <a:custGeom>
              <a:avLst/>
              <a:gdLst>
                <a:gd name="T0" fmla="*/ 52 w 54"/>
                <a:gd name="T1" fmla="*/ 0 h 78"/>
                <a:gd name="T2" fmla="*/ 52 w 54"/>
                <a:gd name="T3" fmla="*/ 0 h 78"/>
                <a:gd name="T4" fmla="*/ 54 w 54"/>
                <a:gd name="T5" fmla="*/ 2 h 78"/>
                <a:gd name="T6" fmla="*/ 54 w 54"/>
                <a:gd name="T7" fmla="*/ 2 h 78"/>
                <a:gd name="T8" fmla="*/ 38 w 54"/>
                <a:gd name="T9" fmla="*/ 40 h 78"/>
                <a:gd name="T10" fmla="*/ 20 w 54"/>
                <a:gd name="T11" fmla="*/ 78 h 78"/>
                <a:gd name="T12" fmla="*/ 20 w 54"/>
                <a:gd name="T13" fmla="*/ 78 h 78"/>
                <a:gd name="T14" fmla="*/ 0 w 54"/>
                <a:gd name="T15" fmla="*/ 78 h 78"/>
                <a:gd name="T16" fmla="*/ 0 w 54"/>
                <a:gd name="T17" fmla="*/ 78 h 78"/>
                <a:gd name="T18" fmla="*/ 28 w 54"/>
                <a:gd name="T19" fmla="*/ 38 h 78"/>
                <a:gd name="T20" fmla="*/ 52 w 54"/>
                <a:gd name="T21" fmla="*/ 0 h 78"/>
                <a:gd name="T22" fmla="*/ 52 w 54"/>
                <a:gd name="T23" fmla="*/ 0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78">
                  <a:moveTo>
                    <a:pt x="52" y="0"/>
                  </a:moveTo>
                  <a:lnTo>
                    <a:pt x="52" y="0"/>
                  </a:lnTo>
                  <a:lnTo>
                    <a:pt x="54" y="2"/>
                  </a:lnTo>
                  <a:lnTo>
                    <a:pt x="38" y="40"/>
                  </a:lnTo>
                  <a:lnTo>
                    <a:pt x="20" y="78"/>
                  </a:lnTo>
                  <a:lnTo>
                    <a:pt x="0" y="78"/>
                  </a:lnTo>
                  <a:lnTo>
                    <a:pt x="28" y="3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5" name="Freeform 558"/>
            <p:cNvSpPr>
              <a:spLocks/>
            </p:cNvSpPr>
            <p:nvPr/>
          </p:nvSpPr>
          <p:spPr bwMode="auto">
            <a:xfrm>
              <a:off x="3596" y="2424"/>
              <a:ext cx="98" cy="86"/>
            </a:xfrm>
            <a:custGeom>
              <a:avLst/>
              <a:gdLst>
                <a:gd name="T0" fmla="*/ 96 w 98"/>
                <a:gd name="T1" fmla="*/ 0 h 86"/>
                <a:gd name="T2" fmla="*/ 96 w 98"/>
                <a:gd name="T3" fmla="*/ 0 h 86"/>
                <a:gd name="T4" fmla="*/ 98 w 98"/>
                <a:gd name="T5" fmla="*/ 2 h 86"/>
                <a:gd name="T6" fmla="*/ 98 w 98"/>
                <a:gd name="T7" fmla="*/ 2 h 86"/>
                <a:gd name="T8" fmla="*/ 72 w 98"/>
                <a:gd name="T9" fmla="*/ 42 h 86"/>
                <a:gd name="T10" fmla="*/ 40 w 98"/>
                <a:gd name="T11" fmla="*/ 86 h 86"/>
                <a:gd name="T12" fmla="*/ 40 w 98"/>
                <a:gd name="T13" fmla="*/ 86 h 86"/>
                <a:gd name="T14" fmla="*/ 38 w 98"/>
                <a:gd name="T15" fmla="*/ 84 h 86"/>
                <a:gd name="T16" fmla="*/ 38 w 98"/>
                <a:gd name="T17" fmla="*/ 84 h 86"/>
                <a:gd name="T18" fmla="*/ 0 w 98"/>
                <a:gd name="T19" fmla="*/ 86 h 86"/>
                <a:gd name="T20" fmla="*/ 0 w 98"/>
                <a:gd name="T21" fmla="*/ 86 h 86"/>
                <a:gd name="T22" fmla="*/ 26 w 98"/>
                <a:gd name="T23" fmla="*/ 66 h 86"/>
                <a:gd name="T24" fmla="*/ 52 w 98"/>
                <a:gd name="T25" fmla="*/ 44 h 86"/>
                <a:gd name="T26" fmla="*/ 76 w 98"/>
                <a:gd name="T27" fmla="*/ 20 h 86"/>
                <a:gd name="T28" fmla="*/ 96 w 98"/>
                <a:gd name="T29" fmla="*/ 0 h 86"/>
                <a:gd name="T30" fmla="*/ 96 w 98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8" h="86">
                  <a:moveTo>
                    <a:pt x="96" y="0"/>
                  </a:moveTo>
                  <a:lnTo>
                    <a:pt x="96" y="0"/>
                  </a:lnTo>
                  <a:lnTo>
                    <a:pt x="98" y="2"/>
                  </a:lnTo>
                  <a:lnTo>
                    <a:pt x="72" y="42"/>
                  </a:lnTo>
                  <a:lnTo>
                    <a:pt x="40" y="86"/>
                  </a:lnTo>
                  <a:lnTo>
                    <a:pt x="38" y="84"/>
                  </a:lnTo>
                  <a:lnTo>
                    <a:pt x="0" y="86"/>
                  </a:lnTo>
                  <a:lnTo>
                    <a:pt x="26" y="66"/>
                  </a:lnTo>
                  <a:lnTo>
                    <a:pt x="52" y="44"/>
                  </a:lnTo>
                  <a:lnTo>
                    <a:pt x="76" y="20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6" name="Freeform 559"/>
            <p:cNvSpPr>
              <a:spLocks/>
            </p:cNvSpPr>
            <p:nvPr/>
          </p:nvSpPr>
          <p:spPr bwMode="auto">
            <a:xfrm>
              <a:off x="3546" y="2408"/>
              <a:ext cx="140" cy="108"/>
            </a:xfrm>
            <a:custGeom>
              <a:avLst/>
              <a:gdLst>
                <a:gd name="T0" fmla="*/ 30 w 140"/>
                <a:gd name="T1" fmla="*/ 104 h 108"/>
                <a:gd name="T2" fmla="*/ 30 w 140"/>
                <a:gd name="T3" fmla="*/ 104 h 108"/>
                <a:gd name="T4" fmla="*/ 2 w 140"/>
                <a:gd name="T5" fmla="*/ 108 h 108"/>
                <a:gd name="T6" fmla="*/ 2 w 140"/>
                <a:gd name="T7" fmla="*/ 102 h 108"/>
                <a:gd name="T8" fmla="*/ 2 w 140"/>
                <a:gd name="T9" fmla="*/ 102 h 108"/>
                <a:gd name="T10" fmla="*/ 0 w 140"/>
                <a:gd name="T11" fmla="*/ 86 h 108"/>
                <a:gd name="T12" fmla="*/ 0 w 140"/>
                <a:gd name="T13" fmla="*/ 86 h 108"/>
                <a:gd name="T14" fmla="*/ 32 w 140"/>
                <a:gd name="T15" fmla="*/ 68 h 108"/>
                <a:gd name="T16" fmla="*/ 68 w 140"/>
                <a:gd name="T17" fmla="*/ 46 h 108"/>
                <a:gd name="T18" fmla="*/ 102 w 140"/>
                <a:gd name="T19" fmla="*/ 22 h 108"/>
                <a:gd name="T20" fmla="*/ 132 w 140"/>
                <a:gd name="T21" fmla="*/ 0 h 108"/>
                <a:gd name="T22" fmla="*/ 132 w 140"/>
                <a:gd name="T23" fmla="*/ 0 h 108"/>
                <a:gd name="T24" fmla="*/ 136 w 140"/>
                <a:gd name="T25" fmla="*/ 6 h 108"/>
                <a:gd name="T26" fmla="*/ 140 w 140"/>
                <a:gd name="T27" fmla="*/ 12 h 108"/>
                <a:gd name="T28" fmla="*/ 140 w 140"/>
                <a:gd name="T29" fmla="*/ 12 h 108"/>
                <a:gd name="T30" fmla="*/ 116 w 140"/>
                <a:gd name="T31" fmla="*/ 34 h 108"/>
                <a:gd name="T32" fmla="*/ 88 w 140"/>
                <a:gd name="T33" fmla="*/ 60 h 108"/>
                <a:gd name="T34" fmla="*/ 58 w 140"/>
                <a:gd name="T35" fmla="*/ 84 h 108"/>
                <a:gd name="T36" fmla="*/ 30 w 140"/>
                <a:gd name="T37" fmla="*/ 104 h 108"/>
                <a:gd name="T38" fmla="*/ 30 w 140"/>
                <a:gd name="T39" fmla="*/ 104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0" h="108">
                  <a:moveTo>
                    <a:pt x="30" y="104"/>
                  </a:moveTo>
                  <a:lnTo>
                    <a:pt x="30" y="104"/>
                  </a:lnTo>
                  <a:lnTo>
                    <a:pt x="2" y="10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32" y="68"/>
                  </a:lnTo>
                  <a:lnTo>
                    <a:pt x="68" y="46"/>
                  </a:lnTo>
                  <a:lnTo>
                    <a:pt x="102" y="22"/>
                  </a:lnTo>
                  <a:lnTo>
                    <a:pt x="132" y="0"/>
                  </a:lnTo>
                  <a:lnTo>
                    <a:pt x="136" y="6"/>
                  </a:lnTo>
                  <a:lnTo>
                    <a:pt x="140" y="12"/>
                  </a:lnTo>
                  <a:lnTo>
                    <a:pt x="116" y="34"/>
                  </a:lnTo>
                  <a:lnTo>
                    <a:pt x="88" y="60"/>
                  </a:lnTo>
                  <a:lnTo>
                    <a:pt x="58" y="84"/>
                  </a:lnTo>
                  <a:lnTo>
                    <a:pt x="3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" name="Freeform 560"/>
            <p:cNvSpPr>
              <a:spLocks/>
            </p:cNvSpPr>
            <p:nvPr/>
          </p:nvSpPr>
          <p:spPr bwMode="auto">
            <a:xfrm>
              <a:off x="3662" y="2330"/>
              <a:ext cx="26" cy="54"/>
            </a:xfrm>
            <a:custGeom>
              <a:avLst/>
              <a:gdLst>
                <a:gd name="T0" fmla="*/ 24 w 26"/>
                <a:gd name="T1" fmla="*/ 18 h 54"/>
                <a:gd name="T2" fmla="*/ 24 w 26"/>
                <a:gd name="T3" fmla="*/ 18 h 54"/>
                <a:gd name="T4" fmla="*/ 20 w 26"/>
                <a:gd name="T5" fmla="*/ 30 h 54"/>
                <a:gd name="T6" fmla="*/ 16 w 26"/>
                <a:gd name="T7" fmla="*/ 44 h 54"/>
                <a:gd name="T8" fmla="*/ 16 w 26"/>
                <a:gd name="T9" fmla="*/ 44 h 54"/>
                <a:gd name="T10" fmla="*/ 0 w 26"/>
                <a:gd name="T11" fmla="*/ 54 h 54"/>
                <a:gd name="T12" fmla="*/ 0 w 26"/>
                <a:gd name="T13" fmla="*/ 54 h 54"/>
                <a:gd name="T14" fmla="*/ 14 w 26"/>
                <a:gd name="T15" fmla="*/ 22 h 54"/>
                <a:gd name="T16" fmla="*/ 22 w 26"/>
                <a:gd name="T17" fmla="*/ 0 h 54"/>
                <a:gd name="T18" fmla="*/ 24 w 26"/>
                <a:gd name="T19" fmla="*/ 2 h 54"/>
                <a:gd name="T20" fmla="*/ 24 w 26"/>
                <a:gd name="T21" fmla="*/ 2 h 54"/>
                <a:gd name="T22" fmla="*/ 26 w 26"/>
                <a:gd name="T23" fmla="*/ 8 h 54"/>
                <a:gd name="T24" fmla="*/ 24 w 26"/>
                <a:gd name="T25" fmla="*/ 18 h 54"/>
                <a:gd name="T26" fmla="*/ 24 w 26"/>
                <a:gd name="T27" fmla="*/ 18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54">
                  <a:moveTo>
                    <a:pt x="24" y="18"/>
                  </a:moveTo>
                  <a:lnTo>
                    <a:pt x="24" y="18"/>
                  </a:lnTo>
                  <a:lnTo>
                    <a:pt x="20" y="30"/>
                  </a:lnTo>
                  <a:lnTo>
                    <a:pt x="16" y="44"/>
                  </a:lnTo>
                  <a:lnTo>
                    <a:pt x="0" y="54"/>
                  </a:lnTo>
                  <a:lnTo>
                    <a:pt x="14" y="2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8"/>
                  </a:lnTo>
                  <a:lnTo>
                    <a:pt x="2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" name="Freeform 561"/>
            <p:cNvSpPr>
              <a:spLocks/>
            </p:cNvSpPr>
            <p:nvPr/>
          </p:nvSpPr>
          <p:spPr bwMode="auto">
            <a:xfrm>
              <a:off x="3588" y="2176"/>
              <a:ext cx="92" cy="120"/>
            </a:xfrm>
            <a:custGeom>
              <a:avLst/>
              <a:gdLst>
                <a:gd name="T0" fmla="*/ 2 w 92"/>
                <a:gd name="T1" fmla="*/ 44 h 120"/>
                <a:gd name="T2" fmla="*/ 2 w 92"/>
                <a:gd name="T3" fmla="*/ 34 h 120"/>
                <a:gd name="T4" fmla="*/ 8 w 92"/>
                <a:gd name="T5" fmla="*/ 28 h 120"/>
                <a:gd name="T6" fmla="*/ 20 w 92"/>
                <a:gd name="T7" fmla="*/ 28 h 120"/>
                <a:gd name="T8" fmla="*/ 28 w 92"/>
                <a:gd name="T9" fmla="*/ 32 h 120"/>
                <a:gd name="T10" fmla="*/ 18 w 92"/>
                <a:gd name="T11" fmla="*/ 36 h 120"/>
                <a:gd name="T12" fmla="*/ 10 w 92"/>
                <a:gd name="T13" fmla="*/ 38 h 120"/>
                <a:gd name="T14" fmla="*/ 10 w 92"/>
                <a:gd name="T15" fmla="*/ 40 h 120"/>
                <a:gd name="T16" fmla="*/ 14 w 92"/>
                <a:gd name="T17" fmla="*/ 40 h 120"/>
                <a:gd name="T18" fmla="*/ 20 w 92"/>
                <a:gd name="T19" fmla="*/ 42 h 120"/>
                <a:gd name="T20" fmla="*/ 24 w 92"/>
                <a:gd name="T21" fmla="*/ 46 h 120"/>
                <a:gd name="T22" fmla="*/ 28 w 92"/>
                <a:gd name="T23" fmla="*/ 42 h 120"/>
                <a:gd name="T24" fmla="*/ 28 w 92"/>
                <a:gd name="T25" fmla="*/ 40 h 120"/>
                <a:gd name="T26" fmla="*/ 32 w 92"/>
                <a:gd name="T27" fmla="*/ 44 h 120"/>
                <a:gd name="T28" fmla="*/ 32 w 92"/>
                <a:gd name="T29" fmla="*/ 44 h 120"/>
                <a:gd name="T30" fmla="*/ 32 w 92"/>
                <a:gd name="T31" fmla="*/ 46 h 120"/>
                <a:gd name="T32" fmla="*/ 36 w 92"/>
                <a:gd name="T33" fmla="*/ 38 h 120"/>
                <a:gd name="T34" fmla="*/ 32 w 92"/>
                <a:gd name="T35" fmla="*/ 36 h 120"/>
                <a:gd name="T36" fmla="*/ 32 w 92"/>
                <a:gd name="T37" fmla="*/ 34 h 120"/>
                <a:gd name="T38" fmla="*/ 38 w 92"/>
                <a:gd name="T39" fmla="*/ 32 h 120"/>
                <a:gd name="T40" fmla="*/ 36 w 92"/>
                <a:gd name="T41" fmla="*/ 28 h 120"/>
                <a:gd name="T42" fmla="*/ 32 w 92"/>
                <a:gd name="T43" fmla="*/ 28 h 120"/>
                <a:gd name="T44" fmla="*/ 32 w 92"/>
                <a:gd name="T45" fmla="*/ 26 h 120"/>
                <a:gd name="T46" fmla="*/ 50 w 92"/>
                <a:gd name="T47" fmla="*/ 24 h 120"/>
                <a:gd name="T48" fmla="*/ 50 w 92"/>
                <a:gd name="T49" fmla="*/ 2 h 120"/>
                <a:gd name="T50" fmla="*/ 54 w 92"/>
                <a:gd name="T51" fmla="*/ 0 h 120"/>
                <a:gd name="T52" fmla="*/ 56 w 92"/>
                <a:gd name="T53" fmla="*/ 26 h 120"/>
                <a:gd name="T54" fmla="*/ 60 w 92"/>
                <a:gd name="T55" fmla="*/ 28 h 120"/>
                <a:gd name="T56" fmla="*/ 56 w 92"/>
                <a:gd name="T57" fmla="*/ 28 h 120"/>
                <a:gd name="T58" fmla="*/ 54 w 92"/>
                <a:gd name="T59" fmla="*/ 32 h 120"/>
                <a:gd name="T60" fmla="*/ 60 w 92"/>
                <a:gd name="T61" fmla="*/ 34 h 120"/>
                <a:gd name="T62" fmla="*/ 60 w 92"/>
                <a:gd name="T63" fmla="*/ 36 h 120"/>
                <a:gd name="T64" fmla="*/ 56 w 92"/>
                <a:gd name="T65" fmla="*/ 38 h 120"/>
                <a:gd name="T66" fmla="*/ 60 w 92"/>
                <a:gd name="T67" fmla="*/ 46 h 120"/>
                <a:gd name="T68" fmla="*/ 60 w 92"/>
                <a:gd name="T69" fmla="*/ 44 h 120"/>
                <a:gd name="T70" fmla="*/ 60 w 92"/>
                <a:gd name="T71" fmla="*/ 44 h 120"/>
                <a:gd name="T72" fmla="*/ 64 w 92"/>
                <a:gd name="T73" fmla="*/ 40 h 120"/>
                <a:gd name="T74" fmla="*/ 64 w 92"/>
                <a:gd name="T75" fmla="*/ 42 h 120"/>
                <a:gd name="T76" fmla="*/ 68 w 92"/>
                <a:gd name="T77" fmla="*/ 46 h 120"/>
                <a:gd name="T78" fmla="*/ 68 w 92"/>
                <a:gd name="T79" fmla="*/ 46 h 120"/>
                <a:gd name="T80" fmla="*/ 72 w 92"/>
                <a:gd name="T81" fmla="*/ 42 h 120"/>
                <a:gd name="T82" fmla="*/ 78 w 92"/>
                <a:gd name="T83" fmla="*/ 40 h 120"/>
                <a:gd name="T84" fmla="*/ 82 w 92"/>
                <a:gd name="T85" fmla="*/ 40 h 120"/>
                <a:gd name="T86" fmla="*/ 82 w 92"/>
                <a:gd name="T87" fmla="*/ 38 h 120"/>
                <a:gd name="T88" fmla="*/ 74 w 92"/>
                <a:gd name="T89" fmla="*/ 36 h 120"/>
                <a:gd name="T90" fmla="*/ 64 w 92"/>
                <a:gd name="T91" fmla="*/ 32 h 120"/>
                <a:gd name="T92" fmla="*/ 72 w 92"/>
                <a:gd name="T93" fmla="*/ 28 h 120"/>
                <a:gd name="T94" fmla="*/ 84 w 92"/>
                <a:gd name="T95" fmla="*/ 28 h 120"/>
                <a:gd name="T96" fmla="*/ 90 w 92"/>
                <a:gd name="T97" fmla="*/ 34 h 120"/>
                <a:gd name="T98" fmla="*/ 90 w 92"/>
                <a:gd name="T99" fmla="*/ 44 h 120"/>
                <a:gd name="T100" fmla="*/ 92 w 92"/>
                <a:gd name="T101" fmla="*/ 56 h 120"/>
                <a:gd name="T102" fmla="*/ 92 w 92"/>
                <a:gd name="T103" fmla="*/ 68 h 120"/>
                <a:gd name="T104" fmla="*/ 86 w 92"/>
                <a:gd name="T105" fmla="*/ 88 h 120"/>
                <a:gd name="T106" fmla="*/ 76 w 92"/>
                <a:gd name="T107" fmla="*/ 108 h 120"/>
                <a:gd name="T108" fmla="*/ 60 w 92"/>
                <a:gd name="T109" fmla="*/ 120 h 120"/>
                <a:gd name="T110" fmla="*/ 32 w 92"/>
                <a:gd name="T111" fmla="*/ 120 h 120"/>
                <a:gd name="T112" fmla="*/ 16 w 92"/>
                <a:gd name="T113" fmla="*/ 108 h 120"/>
                <a:gd name="T114" fmla="*/ 6 w 92"/>
                <a:gd name="T115" fmla="*/ 88 h 120"/>
                <a:gd name="T116" fmla="*/ 0 w 92"/>
                <a:gd name="T117" fmla="*/ 68 h 120"/>
                <a:gd name="T118" fmla="*/ 0 w 92"/>
                <a:gd name="T119" fmla="*/ 56 h 1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2" h="120">
                  <a:moveTo>
                    <a:pt x="0" y="50"/>
                  </a:moveTo>
                  <a:lnTo>
                    <a:pt x="0" y="50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42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46" y="24"/>
                  </a:lnTo>
                  <a:lnTo>
                    <a:pt x="50" y="2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12"/>
                  </a:lnTo>
                  <a:lnTo>
                    <a:pt x="56" y="26"/>
                  </a:lnTo>
                  <a:lnTo>
                    <a:pt x="62" y="26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62" y="42"/>
                  </a:lnTo>
                  <a:lnTo>
                    <a:pt x="64" y="40"/>
                  </a:lnTo>
                  <a:lnTo>
                    <a:pt x="64" y="42"/>
                  </a:lnTo>
                  <a:lnTo>
                    <a:pt x="66" y="44"/>
                  </a:lnTo>
                  <a:lnTo>
                    <a:pt x="68" y="46"/>
                  </a:lnTo>
                  <a:lnTo>
                    <a:pt x="72" y="44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8"/>
                  </a:lnTo>
                  <a:lnTo>
                    <a:pt x="74" y="36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8" y="30"/>
                  </a:lnTo>
                  <a:lnTo>
                    <a:pt x="72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90" y="34"/>
                  </a:lnTo>
                  <a:lnTo>
                    <a:pt x="90" y="38"/>
                  </a:lnTo>
                  <a:lnTo>
                    <a:pt x="90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92" y="68"/>
                  </a:lnTo>
                  <a:lnTo>
                    <a:pt x="90" y="74"/>
                  </a:lnTo>
                  <a:lnTo>
                    <a:pt x="86" y="88"/>
                  </a:lnTo>
                  <a:lnTo>
                    <a:pt x="80" y="102"/>
                  </a:lnTo>
                  <a:lnTo>
                    <a:pt x="76" y="108"/>
                  </a:lnTo>
                  <a:lnTo>
                    <a:pt x="70" y="112"/>
                  </a:lnTo>
                  <a:lnTo>
                    <a:pt x="60" y="120"/>
                  </a:lnTo>
                  <a:lnTo>
                    <a:pt x="46" y="120"/>
                  </a:lnTo>
                  <a:lnTo>
                    <a:pt x="32" y="120"/>
                  </a:lnTo>
                  <a:lnTo>
                    <a:pt x="22" y="112"/>
                  </a:lnTo>
                  <a:lnTo>
                    <a:pt x="16" y="108"/>
                  </a:lnTo>
                  <a:lnTo>
                    <a:pt x="12" y="102"/>
                  </a:lnTo>
                  <a:lnTo>
                    <a:pt x="6" y="88"/>
                  </a:lnTo>
                  <a:lnTo>
                    <a:pt x="2" y="74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9" name="Freeform 562"/>
            <p:cNvSpPr>
              <a:spLocks/>
            </p:cNvSpPr>
            <p:nvPr/>
          </p:nvSpPr>
          <p:spPr bwMode="auto">
            <a:xfrm>
              <a:off x="3588" y="2188"/>
              <a:ext cx="8" cy="18"/>
            </a:xfrm>
            <a:custGeom>
              <a:avLst/>
              <a:gdLst>
                <a:gd name="T0" fmla="*/ 0 w 8"/>
                <a:gd name="T1" fmla="*/ 14 h 18"/>
                <a:gd name="T2" fmla="*/ 0 w 8"/>
                <a:gd name="T3" fmla="*/ 14 h 18"/>
                <a:gd name="T4" fmla="*/ 4 w 8"/>
                <a:gd name="T5" fmla="*/ 0 h 18"/>
                <a:gd name="T6" fmla="*/ 4 w 8"/>
                <a:gd name="T7" fmla="*/ 0 h 18"/>
                <a:gd name="T8" fmla="*/ 6 w 8"/>
                <a:gd name="T9" fmla="*/ 0 h 18"/>
                <a:gd name="T10" fmla="*/ 8 w 8"/>
                <a:gd name="T11" fmla="*/ 0 h 18"/>
                <a:gd name="T12" fmla="*/ 8 w 8"/>
                <a:gd name="T13" fmla="*/ 0 h 18"/>
                <a:gd name="T14" fmla="*/ 2 w 8"/>
                <a:gd name="T15" fmla="*/ 16 h 18"/>
                <a:gd name="T16" fmla="*/ 2 w 8"/>
                <a:gd name="T17" fmla="*/ 16 h 18"/>
                <a:gd name="T18" fmla="*/ 2 w 8"/>
                <a:gd name="T19" fmla="*/ 16 h 18"/>
                <a:gd name="T20" fmla="*/ 0 w 8"/>
                <a:gd name="T21" fmla="*/ 18 h 18"/>
                <a:gd name="T22" fmla="*/ 0 w 8"/>
                <a:gd name="T23" fmla="*/ 14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18">
                  <a:moveTo>
                    <a:pt x="0" y="14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0" name="Freeform 563"/>
            <p:cNvSpPr>
              <a:spLocks/>
            </p:cNvSpPr>
            <p:nvPr/>
          </p:nvSpPr>
          <p:spPr bwMode="auto">
            <a:xfrm>
              <a:off x="3600" y="2180"/>
              <a:ext cx="12" cy="20"/>
            </a:xfrm>
            <a:custGeom>
              <a:avLst/>
              <a:gdLst>
                <a:gd name="T0" fmla="*/ 4 w 12"/>
                <a:gd name="T1" fmla="*/ 20 h 20"/>
                <a:gd name="T2" fmla="*/ 4 w 12"/>
                <a:gd name="T3" fmla="*/ 20 h 20"/>
                <a:gd name="T4" fmla="*/ 4 w 12"/>
                <a:gd name="T5" fmla="*/ 20 h 20"/>
                <a:gd name="T6" fmla="*/ 4 w 12"/>
                <a:gd name="T7" fmla="*/ 20 h 20"/>
                <a:gd name="T8" fmla="*/ 0 w 12"/>
                <a:gd name="T9" fmla="*/ 20 h 20"/>
                <a:gd name="T10" fmla="*/ 0 w 12"/>
                <a:gd name="T11" fmla="*/ 20 h 20"/>
                <a:gd name="T12" fmla="*/ 4 w 12"/>
                <a:gd name="T13" fmla="*/ 12 h 20"/>
                <a:gd name="T14" fmla="*/ 8 w 12"/>
                <a:gd name="T15" fmla="*/ 2 h 20"/>
                <a:gd name="T16" fmla="*/ 8 w 12"/>
                <a:gd name="T17" fmla="*/ 2 h 20"/>
                <a:gd name="T18" fmla="*/ 12 w 12"/>
                <a:gd name="T19" fmla="*/ 0 h 20"/>
                <a:gd name="T20" fmla="*/ 12 w 12"/>
                <a:gd name="T21" fmla="*/ 0 h 20"/>
                <a:gd name="T22" fmla="*/ 8 w 12"/>
                <a:gd name="T23" fmla="*/ 10 h 20"/>
                <a:gd name="T24" fmla="*/ 4 w 12"/>
                <a:gd name="T25" fmla="*/ 20 h 20"/>
                <a:gd name="T26" fmla="*/ 4 w 12"/>
                <a:gd name="T27" fmla="*/ 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4" y="2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4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1" name="Freeform 564"/>
            <p:cNvSpPr>
              <a:spLocks/>
            </p:cNvSpPr>
            <p:nvPr/>
          </p:nvSpPr>
          <p:spPr bwMode="auto">
            <a:xfrm>
              <a:off x="3612" y="2178"/>
              <a:ext cx="12" cy="24"/>
            </a:xfrm>
            <a:custGeom>
              <a:avLst/>
              <a:gdLst>
                <a:gd name="T0" fmla="*/ 8 w 12"/>
                <a:gd name="T1" fmla="*/ 0 h 24"/>
                <a:gd name="T2" fmla="*/ 12 w 12"/>
                <a:gd name="T3" fmla="*/ 0 h 24"/>
                <a:gd name="T4" fmla="*/ 12 w 12"/>
                <a:gd name="T5" fmla="*/ 0 h 24"/>
                <a:gd name="T6" fmla="*/ 10 w 12"/>
                <a:gd name="T7" fmla="*/ 10 h 24"/>
                <a:gd name="T8" fmla="*/ 6 w 12"/>
                <a:gd name="T9" fmla="*/ 24 h 24"/>
                <a:gd name="T10" fmla="*/ 6 w 12"/>
                <a:gd name="T11" fmla="*/ 24 h 24"/>
                <a:gd name="T12" fmla="*/ 0 w 12"/>
                <a:gd name="T13" fmla="*/ 22 h 24"/>
                <a:gd name="T14" fmla="*/ 0 w 12"/>
                <a:gd name="T15" fmla="*/ 22 h 24"/>
                <a:gd name="T16" fmla="*/ 2 w 12"/>
                <a:gd name="T17" fmla="*/ 12 h 24"/>
                <a:gd name="T18" fmla="*/ 8 w 12"/>
                <a:gd name="T19" fmla="*/ 0 h 24"/>
                <a:gd name="T20" fmla="*/ 8 w 12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24">
                  <a:moveTo>
                    <a:pt x="8" y="0"/>
                  </a:moveTo>
                  <a:lnTo>
                    <a:pt x="12" y="0"/>
                  </a:lnTo>
                  <a:lnTo>
                    <a:pt x="10" y="10"/>
                  </a:lnTo>
                  <a:lnTo>
                    <a:pt x="6" y="24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2" name="Freeform 565"/>
            <p:cNvSpPr>
              <a:spLocks/>
            </p:cNvSpPr>
            <p:nvPr/>
          </p:nvSpPr>
          <p:spPr bwMode="auto">
            <a:xfrm>
              <a:off x="3658" y="2180"/>
              <a:ext cx="12" cy="20"/>
            </a:xfrm>
            <a:custGeom>
              <a:avLst/>
              <a:gdLst>
                <a:gd name="T0" fmla="*/ 0 w 12"/>
                <a:gd name="T1" fmla="*/ 0 h 20"/>
                <a:gd name="T2" fmla="*/ 0 w 12"/>
                <a:gd name="T3" fmla="*/ 0 h 20"/>
                <a:gd name="T4" fmla="*/ 6 w 12"/>
                <a:gd name="T5" fmla="*/ 2 h 20"/>
                <a:gd name="T6" fmla="*/ 6 w 12"/>
                <a:gd name="T7" fmla="*/ 2 h 20"/>
                <a:gd name="T8" fmla="*/ 8 w 12"/>
                <a:gd name="T9" fmla="*/ 8 h 20"/>
                <a:gd name="T10" fmla="*/ 12 w 12"/>
                <a:gd name="T11" fmla="*/ 20 h 20"/>
                <a:gd name="T12" fmla="*/ 12 w 12"/>
                <a:gd name="T13" fmla="*/ 20 h 20"/>
                <a:gd name="T14" fmla="*/ 6 w 12"/>
                <a:gd name="T15" fmla="*/ 20 h 20"/>
                <a:gd name="T16" fmla="*/ 6 w 12"/>
                <a:gd name="T17" fmla="*/ 20 h 20"/>
                <a:gd name="T18" fmla="*/ 4 w 12"/>
                <a:gd name="T19" fmla="*/ 10 h 20"/>
                <a:gd name="T20" fmla="*/ 0 w 12"/>
                <a:gd name="T21" fmla="*/ 0 h 20"/>
                <a:gd name="T22" fmla="*/ 0 w 12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8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3" name="Freeform 566"/>
            <p:cNvSpPr>
              <a:spLocks/>
            </p:cNvSpPr>
            <p:nvPr/>
          </p:nvSpPr>
          <p:spPr bwMode="auto">
            <a:xfrm>
              <a:off x="3674" y="2186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0 w 10"/>
                <a:gd name="T3" fmla="*/ 0 h 20"/>
                <a:gd name="T4" fmla="*/ 6 w 10"/>
                <a:gd name="T5" fmla="*/ 4 h 20"/>
                <a:gd name="T6" fmla="*/ 6 w 10"/>
                <a:gd name="T7" fmla="*/ 4 h 20"/>
                <a:gd name="T8" fmla="*/ 10 w 10"/>
                <a:gd name="T9" fmla="*/ 20 h 20"/>
                <a:gd name="T10" fmla="*/ 6 w 10"/>
                <a:gd name="T11" fmla="*/ 20 h 20"/>
                <a:gd name="T12" fmla="*/ 6 w 10"/>
                <a:gd name="T13" fmla="*/ 18 h 20"/>
                <a:gd name="T14" fmla="*/ 6 w 10"/>
                <a:gd name="T15" fmla="*/ 18 h 20"/>
                <a:gd name="T16" fmla="*/ 0 w 10"/>
                <a:gd name="T17" fmla="*/ 0 h 20"/>
                <a:gd name="T18" fmla="*/ 0 w 10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4" name="Freeform 567"/>
            <p:cNvSpPr>
              <a:spLocks/>
            </p:cNvSpPr>
            <p:nvPr/>
          </p:nvSpPr>
          <p:spPr bwMode="auto">
            <a:xfrm>
              <a:off x="3602" y="2288"/>
              <a:ext cx="66" cy="48"/>
            </a:xfrm>
            <a:custGeom>
              <a:avLst/>
              <a:gdLst>
                <a:gd name="T0" fmla="*/ 52 w 66"/>
                <a:gd name="T1" fmla="*/ 38 h 48"/>
                <a:gd name="T2" fmla="*/ 52 w 66"/>
                <a:gd name="T3" fmla="*/ 38 h 48"/>
                <a:gd name="T4" fmla="*/ 52 w 66"/>
                <a:gd name="T5" fmla="*/ 40 h 48"/>
                <a:gd name="T6" fmla="*/ 52 w 66"/>
                <a:gd name="T7" fmla="*/ 40 h 48"/>
                <a:gd name="T8" fmla="*/ 50 w 66"/>
                <a:gd name="T9" fmla="*/ 40 h 48"/>
                <a:gd name="T10" fmla="*/ 50 w 66"/>
                <a:gd name="T11" fmla="*/ 40 h 48"/>
                <a:gd name="T12" fmla="*/ 42 w 66"/>
                <a:gd name="T13" fmla="*/ 42 h 48"/>
                <a:gd name="T14" fmla="*/ 38 w 66"/>
                <a:gd name="T15" fmla="*/ 48 h 48"/>
                <a:gd name="T16" fmla="*/ 38 w 66"/>
                <a:gd name="T17" fmla="*/ 48 h 48"/>
                <a:gd name="T18" fmla="*/ 36 w 66"/>
                <a:gd name="T19" fmla="*/ 46 h 48"/>
                <a:gd name="T20" fmla="*/ 32 w 66"/>
                <a:gd name="T21" fmla="*/ 46 h 48"/>
                <a:gd name="T22" fmla="*/ 32 w 66"/>
                <a:gd name="T23" fmla="*/ 46 h 48"/>
                <a:gd name="T24" fmla="*/ 28 w 66"/>
                <a:gd name="T25" fmla="*/ 46 h 48"/>
                <a:gd name="T26" fmla="*/ 26 w 66"/>
                <a:gd name="T27" fmla="*/ 48 h 48"/>
                <a:gd name="T28" fmla="*/ 26 w 66"/>
                <a:gd name="T29" fmla="*/ 48 h 48"/>
                <a:gd name="T30" fmla="*/ 22 w 66"/>
                <a:gd name="T31" fmla="*/ 42 h 48"/>
                <a:gd name="T32" fmla="*/ 14 w 66"/>
                <a:gd name="T33" fmla="*/ 40 h 48"/>
                <a:gd name="T34" fmla="*/ 14 w 66"/>
                <a:gd name="T35" fmla="*/ 40 h 48"/>
                <a:gd name="T36" fmla="*/ 12 w 66"/>
                <a:gd name="T37" fmla="*/ 40 h 48"/>
                <a:gd name="T38" fmla="*/ 12 w 66"/>
                <a:gd name="T39" fmla="*/ 40 h 48"/>
                <a:gd name="T40" fmla="*/ 12 w 66"/>
                <a:gd name="T41" fmla="*/ 38 h 48"/>
                <a:gd name="T42" fmla="*/ 12 w 66"/>
                <a:gd name="T43" fmla="*/ 38 h 48"/>
                <a:gd name="T44" fmla="*/ 12 w 66"/>
                <a:gd name="T45" fmla="*/ 34 h 48"/>
                <a:gd name="T46" fmla="*/ 10 w 66"/>
                <a:gd name="T47" fmla="*/ 32 h 48"/>
                <a:gd name="T48" fmla="*/ 6 w 66"/>
                <a:gd name="T49" fmla="*/ 28 h 48"/>
                <a:gd name="T50" fmla="*/ 2 w 66"/>
                <a:gd name="T51" fmla="*/ 28 h 48"/>
                <a:gd name="T52" fmla="*/ 2 w 66"/>
                <a:gd name="T53" fmla="*/ 28 h 48"/>
                <a:gd name="T54" fmla="*/ 4 w 66"/>
                <a:gd name="T55" fmla="*/ 24 h 48"/>
                <a:gd name="T56" fmla="*/ 4 w 66"/>
                <a:gd name="T57" fmla="*/ 24 h 48"/>
                <a:gd name="T58" fmla="*/ 2 w 66"/>
                <a:gd name="T59" fmla="*/ 18 h 48"/>
                <a:gd name="T60" fmla="*/ 0 w 66"/>
                <a:gd name="T61" fmla="*/ 14 h 48"/>
                <a:gd name="T62" fmla="*/ 2 w 66"/>
                <a:gd name="T63" fmla="*/ 2 h 48"/>
                <a:gd name="T64" fmla="*/ 2 w 66"/>
                <a:gd name="T65" fmla="*/ 2 h 48"/>
                <a:gd name="T66" fmla="*/ 6 w 66"/>
                <a:gd name="T67" fmla="*/ 6 h 48"/>
                <a:gd name="T68" fmla="*/ 18 w 66"/>
                <a:gd name="T69" fmla="*/ 12 h 48"/>
                <a:gd name="T70" fmla="*/ 18 w 66"/>
                <a:gd name="T71" fmla="*/ 12 h 48"/>
                <a:gd name="T72" fmla="*/ 24 w 66"/>
                <a:gd name="T73" fmla="*/ 14 h 48"/>
                <a:gd name="T74" fmla="*/ 32 w 66"/>
                <a:gd name="T75" fmla="*/ 14 h 48"/>
                <a:gd name="T76" fmla="*/ 32 w 66"/>
                <a:gd name="T77" fmla="*/ 14 h 48"/>
                <a:gd name="T78" fmla="*/ 40 w 66"/>
                <a:gd name="T79" fmla="*/ 14 h 48"/>
                <a:gd name="T80" fmla="*/ 46 w 66"/>
                <a:gd name="T81" fmla="*/ 12 h 48"/>
                <a:gd name="T82" fmla="*/ 46 w 66"/>
                <a:gd name="T83" fmla="*/ 12 h 48"/>
                <a:gd name="T84" fmla="*/ 52 w 66"/>
                <a:gd name="T85" fmla="*/ 10 h 48"/>
                <a:gd name="T86" fmla="*/ 58 w 66"/>
                <a:gd name="T87" fmla="*/ 6 h 48"/>
                <a:gd name="T88" fmla="*/ 62 w 66"/>
                <a:gd name="T89" fmla="*/ 0 h 48"/>
                <a:gd name="T90" fmla="*/ 66 w 66"/>
                <a:gd name="T91" fmla="*/ 14 h 48"/>
                <a:gd name="T92" fmla="*/ 66 w 66"/>
                <a:gd name="T93" fmla="*/ 14 h 48"/>
                <a:gd name="T94" fmla="*/ 62 w 66"/>
                <a:gd name="T95" fmla="*/ 18 h 48"/>
                <a:gd name="T96" fmla="*/ 60 w 66"/>
                <a:gd name="T97" fmla="*/ 24 h 48"/>
                <a:gd name="T98" fmla="*/ 60 w 66"/>
                <a:gd name="T99" fmla="*/ 24 h 48"/>
                <a:gd name="T100" fmla="*/ 62 w 66"/>
                <a:gd name="T101" fmla="*/ 28 h 48"/>
                <a:gd name="T102" fmla="*/ 62 w 66"/>
                <a:gd name="T103" fmla="*/ 28 h 48"/>
                <a:gd name="T104" fmla="*/ 58 w 66"/>
                <a:gd name="T105" fmla="*/ 28 h 48"/>
                <a:gd name="T106" fmla="*/ 54 w 66"/>
                <a:gd name="T107" fmla="*/ 32 h 48"/>
                <a:gd name="T108" fmla="*/ 52 w 66"/>
                <a:gd name="T109" fmla="*/ 34 h 48"/>
                <a:gd name="T110" fmla="*/ 52 w 66"/>
                <a:gd name="T111" fmla="*/ 38 h 48"/>
                <a:gd name="T112" fmla="*/ 52 w 66"/>
                <a:gd name="T113" fmla="*/ 38 h 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6" h="48">
                  <a:moveTo>
                    <a:pt x="52" y="38"/>
                  </a:move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22" y="42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2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32" y="14"/>
                  </a:lnTo>
                  <a:lnTo>
                    <a:pt x="40" y="14"/>
                  </a:lnTo>
                  <a:lnTo>
                    <a:pt x="46" y="12"/>
                  </a:lnTo>
                  <a:lnTo>
                    <a:pt x="52" y="10"/>
                  </a:lnTo>
                  <a:lnTo>
                    <a:pt x="58" y="6"/>
                  </a:lnTo>
                  <a:lnTo>
                    <a:pt x="62" y="0"/>
                  </a:lnTo>
                  <a:lnTo>
                    <a:pt x="66" y="14"/>
                  </a:lnTo>
                  <a:lnTo>
                    <a:pt x="62" y="18"/>
                  </a:lnTo>
                  <a:lnTo>
                    <a:pt x="60" y="24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2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5" name="Freeform 568"/>
            <p:cNvSpPr>
              <a:spLocks/>
            </p:cNvSpPr>
            <p:nvPr/>
          </p:nvSpPr>
          <p:spPr bwMode="auto">
            <a:xfrm>
              <a:off x="3644" y="2332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8 w 14"/>
                <a:gd name="T7" fmla="*/ 14 h 14"/>
                <a:gd name="T8" fmla="*/ 8 w 14"/>
                <a:gd name="T9" fmla="*/ 14 h 14"/>
                <a:gd name="T10" fmla="*/ 4 w 14"/>
                <a:gd name="T11" fmla="*/ 14 h 14"/>
                <a:gd name="T12" fmla="*/ 0 w 14"/>
                <a:gd name="T13" fmla="*/ 10 h 14"/>
                <a:gd name="T14" fmla="*/ 0 w 14"/>
                <a:gd name="T15" fmla="*/ 10 h 14"/>
                <a:gd name="T16" fmla="*/ 0 w 14"/>
                <a:gd name="T17" fmla="*/ 8 h 14"/>
                <a:gd name="T18" fmla="*/ 0 w 14"/>
                <a:gd name="T19" fmla="*/ 8 h 14"/>
                <a:gd name="T20" fmla="*/ 0 w 14"/>
                <a:gd name="T21" fmla="*/ 8 h 14"/>
                <a:gd name="T22" fmla="*/ 0 w 14"/>
                <a:gd name="T23" fmla="*/ 8 h 14"/>
                <a:gd name="T24" fmla="*/ 2 w 14"/>
                <a:gd name="T25" fmla="*/ 2 h 14"/>
                <a:gd name="T26" fmla="*/ 8 w 14"/>
                <a:gd name="T27" fmla="*/ 0 h 14"/>
                <a:gd name="T28" fmla="*/ 8 w 14"/>
                <a:gd name="T29" fmla="*/ 0 h 14"/>
                <a:gd name="T30" fmla="*/ 12 w 14"/>
                <a:gd name="T31" fmla="*/ 2 h 14"/>
                <a:gd name="T32" fmla="*/ 14 w 14"/>
                <a:gd name="T33" fmla="*/ 8 h 14"/>
                <a:gd name="T34" fmla="*/ 14 w 14"/>
                <a:gd name="T35" fmla="*/ 8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6" name="Freeform 569"/>
            <p:cNvSpPr>
              <a:spLocks/>
            </p:cNvSpPr>
            <p:nvPr/>
          </p:nvSpPr>
          <p:spPr bwMode="auto">
            <a:xfrm>
              <a:off x="3628" y="2338"/>
              <a:ext cx="12" cy="16"/>
            </a:xfrm>
            <a:custGeom>
              <a:avLst/>
              <a:gdLst>
                <a:gd name="T0" fmla="*/ 12 w 12"/>
                <a:gd name="T1" fmla="*/ 8 h 16"/>
                <a:gd name="T2" fmla="*/ 12 w 12"/>
                <a:gd name="T3" fmla="*/ 8 h 16"/>
                <a:gd name="T4" fmla="*/ 10 w 12"/>
                <a:gd name="T5" fmla="*/ 14 h 16"/>
                <a:gd name="T6" fmla="*/ 8 w 12"/>
                <a:gd name="T7" fmla="*/ 16 h 16"/>
                <a:gd name="T8" fmla="*/ 6 w 12"/>
                <a:gd name="T9" fmla="*/ 16 h 16"/>
                <a:gd name="T10" fmla="*/ 6 w 12"/>
                <a:gd name="T11" fmla="*/ 16 h 16"/>
                <a:gd name="T12" fmla="*/ 4 w 12"/>
                <a:gd name="T13" fmla="*/ 16 h 16"/>
                <a:gd name="T14" fmla="*/ 2 w 12"/>
                <a:gd name="T15" fmla="*/ 14 h 16"/>
                <a:gd name="T16" fmla="*/ 0 w 12"/>
                <a:gd name="T17" fmla="*/ 8 h 16"/>
                <a:gd name="T18" fmla="*/ 0 w 12"/>
                <a:gd name="T19" fmla="*/ 8 h 16"/>
                <a:gd name="T20" fmla="*/ 0 w 12"/>
                <a:gd name="T21" fmla="*/ 6 h 16"/>
                <a:gd name="T22" fmla="*/ 0 w 12"/>
                <a:gd name="T23" fmla="*/ 6 h 16"/>
                <a:gd name="T24" fmla="*/ 0 w 12"/>
                <a:gd name="T25" fmla="*/ 4 h 16"/>
                <a:gd name="T26" fmla="*/ 0 w 12"/>
                <a:gd name="T27" fmla="*/ 4 h 16"/>
                <a:gd name="T28" fmla="*/ 2 w 12"/>
                <a:gd name="T29" fmla="*/ 0 h 16"/>
                <a:gd name="T30" fmla="*/ 6 w 12"/>
                <a:gd name="T31" fmla="*/ 0 h 16"/>
                <a:gd name="T32" fmla="*/ 6 w 12"/>
                <a:gd name="T33" fmla="*/ 0 h 16"/>
                <a:gd name="T34" fmla="*/ 10 w 12"/>
                <a:gd name="T35" fmla="*/ 0 h 16"/>
                <a:gd name="T36" fmla="*/ 12 w 12"/>
                <a:gd name="T37" fmla="*/ 4 h 16"/>
                <a:gd name="T38" fmla="*/ 12 w 12"/>
                <a:gd name="T39" fmla="*/ 4 h 16"/>
                <a:gd name="T40" fmla="*/ 12 w 12"/>
                <a:gd name="T41" fmla="*/ 6 h 16"/>
                <a:gd name="T42" fmla="*/ 12 w 12"/>
                <a:gd name="T43" fmla="*/ 6 h 16"/>
                <a:gd name="T44" fmla="*/ 12 w 12"/>
                <a:gd name="T45" fmla="*/ 8 h 16"/>
                <a:gd name="T46" fmla="*/ 12 w 12"/>
                <a:gd name="T47" fmla="*/ 8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" h="16">
                  <a:moveTo>
                    <a:pt x="12" y="8"/>
                  </a:moveTo>
                  <a:lnTo>
                    <a:pt x="12" y="8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7" name="Freeform 570"/>
            <p:cNvSpPr>
              <a:spLocks/>
            </p:cNvSpPr>
            <p:nvPr/>
          </p:nvSpPr>
          <p:spPr bwMode="auto">
            <a:xfrm>
              <a:off x="3610" y="2332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4 w 14"/>
                <a:gd name="T5" fmla="*/ 8 h 14"/>
                <a:gd name="T6" fmla="*/ 14 w 14"/>
                <a:gd name="T7" fmla="*/ 8 h 14"/>
                <a:gd name="T8" fmla="*/ 14 w 14"/>
                <a:gd name="T9" fmla="*/ 10 h 14"/>
                <a:gd name="T10" fmla="*/ 14 w 14"/>
                <a:gd name="T11" fmla="*/ 10 h 14"/>
                <a:gd name="T12" fmla="*/ 10 w 14"/>
                <a:gd name="T13" fmla="*/ 14 h 14"/>
                <a:gd name="T14" fmla="*/ 6 w 14"/>
                <a:gd name="T15" fmla="*/ 14 h 14"/>
                <a:gd name="T16" fmla="*/ 6 w 14"/>
                <a:gd name="T17" fmla="*/ 14 h 14"/>
                <a:gd name="T18" fmla="*/ 2 w 14"/>
                <a:gd name="T19" fmla="*/ 12 h 14"/>
                <a:gd name="T20" fmla="*/ 0 w 14"/>
                <a:gd name="T21" fmla="*/ 8 h 14"/>
                <a:gd name="T22" fmla="*/ 0 w 14"/>
                <a:gd name="T23" fmla="*/ 8 h 14"/>
                <a:gd name="T24" fmla="*/ 2 w 14"/>
                <a:gd name="T25" fmla="*/ 2 h 14"/>
                <a:gd name="T26" fmla="*/ 6 w 14"/>
                <a:gd name="T27" fmla="*/ 0 h 14"/>
                <a:gd name="T28" fmla="*/ 6 w 14"/>
                <a:gd name="T29" fmla="*/ 0 h 14"/>
                <a:gd name="T30" fmla="*/ 12 w 14"/>
                <a:gd name="T31" fmla="*/ 2 h 14"/>
                <a:gd name="T32" fmla="*/ 14 w 14"/>
                <a:gd name="T33" fmla="*/ 8 h 14"/>
                <a:gd name="T34" fmla="*/ 14 w 14"/>
                <a:gd name="T35" fmla="*/ 8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8" name="Freeform 571"/>
            <p:cNvSpPr>
              <a:spLocks/>
            </p:cNvSpPr>
            <p:nvPr/>
          </p:nvSpPr>
          <p:spPr bwMode="auto">
            <a:xfrm>
              <a:off x="3598" y="2320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6 h 12"/>
                <a:gd name="T4" fmla="*/ 10 w 12"/>
                <a:gd name="T5" fmla="*/ 10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0 h 12"/>
                <a:gd name="T12" fmla="*/ 0 w 12"/>
                <a:gd name="T13" fmla="*/ 6 h 12"/>
                <a:gd name="T14" fmla="*/ 0 w 12"/>
                <a:gd name="T15" fmla="*/ 6 h 12"/>
                <a:gd name="T16" fmla="*/ 0 w 12"/>
                <a:gd name="T17" fmla="*/ 2 h 12"/>
                <a:gd name="T18" fmla="*/ 6 w 12"/>
                <a:gd name="T19" fmla="*/ 0 h 12"/>
                <a:gd name="T20" fmla="*/ 6 w 12"/>
                <a:gd name="T21" fmla="*/ 0 h 12"/>
                <a:gd name="T22" fmla="*/ 10 w 12"/>
                <a:gd name="T23" fmla="*/ 2 h 12"/>
                <a:gd name="T24" fmla="*/ 12 w 12"/>
                <a:gd name="T25" fmla="*/ 6 h 12"/>
                <a:gd name="T26" fmla="*/ 12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9" name="Freeform 572"/>
            <p:cNvSpPr>
              <a:spLocks/>
            </p:cNvSpPr>
            <p:nvPr/>
          </p:nvSpPr>
          <p:spPr bwMode="auto">
            <a:xfrm>
              <a:off x="3658" y="2320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0 h 12"/>
                <a:gd name="T12" fmla="*/ 6 w 12"/>
                <a:gd name="T13" fmla="*/ 12 h 12"/>
                <a:gd name="T14" fmla="*/ 6 w 12"/>
                <a:gd name="T15" fmla="*/ 12 h 12"/>
                <a:gd name="T16" fmla="*/ 2 w 12"/>
                <a:gd name="T17" fmla="*/ 10 h 12"/>
                <a:gd name="T18" fmla="*/ 0 w 12"/>
                <a:gd name="T19" fmla="*/ 6 h 12"/>
                <a:gd name="T20" fmla="*/ 0 w 12"/>
                <a:gd name="T21" fmla="*/ 6 h 12"/>
                <a:gd name="T22" fmla="*/ 2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0" name="Freeform 573"/>
            <p:cNvSpPr>
              <a:spLocks/>
            </p:cNvSpPr>
            <p:nvPr/>
          </p:nvSpPr>
          <p:spPr bwMode="auto">
            <a:xfrm>
              <a:off x="3666" y="2304"/>
              <a:ext cx="12" cy="14"/>
            </a:xfrm>
            <a:custGeom>
              <a:avLst/>
              <a:gdLst>
                <a:gd name="T0" fmla="*/ 0 w 12"/>
                <a:gd name="T1" fmla="*/ 8 h 14"/>
                <a:gd name="T2" fmla="*/ 0 w 12"/>
                <a:gd name="T3" fmla="*/ 8 h 14"/>
                <a:gd name="T4" fmla="*/ 2 w 12"/>
                <a:gd name="T5" fmla="*/ 2 h 14"/>
                <a:gd name="T6" fmla="*/ 6 w 12"/>
                <a:gd name="T7" fmla="*/ 0 h 14"/>
                <a:gd name="T8" fmla="*/ 6 w 12"/>
                <a:gd name="T9" fmla="*/ 0 h 14"/>
                <a:gd name="T10" fmla="*/ 10 w 12"/>
                <a:gd name="T11" fmla="*/ 2 h 14"/>
                <a:gd name="T12" fmla="*/ 12 w 12"/>
                <a:gd name="T13" fmla="*/ 8 h 14"/>
                <a:gd name="T14" fmla="*/ 12 w 12"/>
                <a:gd name="T15" fmla="*/ 8 h 14"/>
                <a:gd name="T16" fmla="*/ 10 w 12"/>
                <a:gd name="T17" fmla="*/ 12 h 14"/>
                <a:gd name="T18" fmla="*/ 6 w 12"/>
                <a:gd name="T19" fmla="*/ 14 h 14"/>
                <a:gd name="T20" fmla="*/ 6 w 12"/>
                <a:gd name="T21" fmla="*/ 14 h 14"/>
                <a:gd name="T22" fmla="*/ 2 w 12"/>
                <a:gd name="T23" fmla="*/ 12 h 14"/>
                <a:gd name="T24" fmla="*/ 0 w 12"/>
                <a:gd name="T25" fmla="*/ 8 h 14"/>
                <a:gd name="T26" fmla="*/ 0 w 12"/>
                <a:gd name="T27" fmla="*/ 8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1" name="Freeform 574"/>
            <p:cNvSpPr>
              <a:spLocks/>
            </p:cNvSpPr>
            <p:nvPr/>
          </p:nvSpPr>
          <p:spPr bwMode="auto">
            <a:xfrm>
              <a:off x="3590" y="2304"/>
              <a:ext cx="12" cy="14"/>
            </a:xfrm>
            <a:custGeom>
              <a:avLst/>
              <a:gdLst>
                <a:gd name="T0" fmla="*/ 12 w 12"/>
                <a:gd name="T1" fmla="*/ 8 h 14"/>
                <a:gd name="T2" fmla="*/ 12 w 12"/>
                <a:gd name="T3" fmla="*/ 8 h 14"/>
                <a:gd name="T4" fmla="*/ 10 w 12"/>
                <a:gd name="T5" fmla="*/ 12 h 14"/>
                <a:gd name="T6" fmla="*/ 6 w 12"/>
                <a:gd name="T7" fmla="*/ 14 h 14"/>
                <a:gd name="T8" fmla="*/ 6 w 12"/>
                <a:gd name="T9" fmla="*/ 14 h 14"/>
                <a:gd name="T10" fmla="*/ 2 w 12"/>
                <a:gd name="T11" fmla="*/ 12 h 14"/>
                <a:gd name="T12" fmla="*/ 0 w 12"/>
                <a:gd name="T13" fmla="*/ 8 h 14"/>
                <a:gd name="T14" fmla="*/ 0 w 12"/>
                <a:gd name="T15" fmla="*/ 8 h 14"/>
                <a:gd name="T16" fmla="*/ 2 w 12"/>
                <a:gd name="T17" fmla="*/ 2 h 14"/>
                <a:gd name="T18" fmla="*/ 6 w 12"/>
                <a:gd name="T19" fmla="*/ 0 h 14"/>
                <a:gd name="T20" fmla="*/ 6 w 12"/>
                <a:gd name="T21" fmla="*/ 0 h 14"/>
                <a:gd name="T22" fmla="*/ 10 w 12"/>
                <a:gd name="T23" fmla="*/ 2 h 14"/>
                <a:gd name="T24" fmla="*/ 12 w 12"/>
                <a:gd name="T25" fmla="*/ 8 h 14"/>
                <a:gd name="T26" fmla="*/ 12 w 12"/>
                <a:gd name="T27" fmla="*/ 8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4">
                  <a:moveTo>
                    <a:pt x="12" y="8"/>
                  </a:moveTo>
                  <a:lnTo>
                    <a:pt x="12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2" name="Freeform 575"/>
            <p:cNvSpPr>
              <a:spLocks/>
            </p:cNvSpPr>
            <p:nvPr/>
          </p:nvSpPr>
          <p:spPr bwMode="auto">
            <a:xfrm>
              <a:off x="3586" y="2362"/>
              <a:ext cx="30" cy="56"/>
            </a:xfrm>
            <a:custGeom>
              <a:avLst/>
              <a:gdLst>
                <a:gd name="T0" fmla="*/ 8 w 30"/>
                <a:gd name="T1" fmla="*/ 22 h 56"/>
                <a:gd name="T2" fmla="*/ 8 w 30"/>
                <a:gd name="T3" fmla="*/ 22 h 56"/>
                <a:gd name="T4" fmla="*/ 10 w 30"/>
                <a:gd name="T5" fmla="*/ 0 h 56"/>
                <a:gd name="T6" fmla="*/ 10 w 30"/>
                <a:gd name="T7" fmla="*/ 0 h 56"/>
                <a:gd name="T8" fmla="*/ 20 w 30"/>
                <a:gd name="T9" fmla="*/ 22 h 56"/>
                <a:gd name="T10" fmla="*/ 30 w 30"/>
                <a:gd name="T11" fmla="*/ 44 h 56"/>
                <a:gd name="T12" fmla="*/ 30 w 30"/>
                <a:gd name="T13" fmla="*/ 44 h 56"/>
                <a:gd name="T14" fmla="*/ 2 w 30"/>
                <a:gd name="T15" fmla="*/ 56 h 56"/>
                <a:gd name="T16" fmla="*/ 2 w 30"/>
                <a:gd name="T17" fmla="*/ 56 h 56"/>
                <a:gd name="T18" fmla="*/ 0 w 30"/>
                <a:gd name="T19" fmla="*/ 52 h 56"/>
                <a:gd name="T20" fmla="*/ 0 w 30"/>
                <a:gd name="T21" fmla="*/ 52 h 56"/>
                <a:gd name="T22" fmla="*/ 2 w 30"/>
                <a:gd name="T23" fmla="*/ 48 h 56"/>
                <a:gd name="T24" fmla="*/ 4 w 30"/>
                <a:gd name="T25" fmla="*/ 40 h 56"/>
                <a:gd name="T26" fmla="*/ 8 w 30"/>
                <a:gd name="T27" fmla="*/ 32 h 56"/>
                <a:gd name="T28" fmla="*/ 8 w 30"/>
                <a:gd name="T29" fmla="*/ 22 h 56"/>
                <a:gd name="T30" fmla="*/ 8 w 30"/>
                <a:gd name="T31" fmla="*/ 22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56">
                  <a:moveTo>
                    <a:pt x="8" y="22"/>
                  </a:moveTo>
                  <a:lnTo>
                    <a:pt x="8" y="22"/>
                  </a:lnTo>
                  <a:lnTo>
                    <a:pt x="10" y="0"/>
                  </a:lnTo>
                  <a:lnTo>
                    <a:pt x="20" y="22"/>
                  </a:lnTo>
                  <a:lnTo>
                    <a:pt x="30" y="44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0"/>
                  </a:lnTo>
                  <a:lnTo>
                    <a:pt x="8" y="32"/>
                  </a:lnTo>
                  <a:lnTo>
                    <a:pt x="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3" name="Freeform 576"/>
            <p:cNvSpPr>
              <a:spLocks/>
            </p:cNvSpPr>
            <p:nvPr/>
          </p:nvSpPr>
          <p:spPr bwMode="auto">
            <a:xfrm>
              <a:off x="3594" y="2332"/>
              <a:ext cx="80" cy="70"/>
            </a:xfrm>
            <a:custGeom>
              <a:avLst/>
              <a:gdLst>
                <a:gd name="T0" fmla="*/ 0 w 80"/>
                <a:gd name="T1" fmla="*/ 0 h 70"/>
                <a:gd name="T2" fmla="*/ 0 w 80"/>
                <a:gd name="T3" fmla="*/ 0 h 70"/>
                <a:gd name="T4" fmla="*/ 0 w 80"/>
                <a:gd name="T5" fmla="*/ 0 h 70"/>
                <a:gd name="T6" fmla="*/ 4 w 80"/>
                <a:gd name="T7" fmla="*/ 4 h 70"/>
                <a:gd name="T8" fmla="*/ 10 w 80"/>
                <a:gd name="T9" fmla="*/ 4 h 70"/>
                <a:gd name="T10" fmla="*/ 10 w 80"/>
                <a:gd name="T11" fmla="*/ 4 h 70"/>
                <a:gd name="T12" fmla="*/ 12 w 80"/>
                <a:gd name="T13" fmla="*/ 4 h 70"/>
                <a:gd name="T14" fmla="*/ 12 w 80"/>
                <a:gd name="T15" fmla="*/ 4 h 70"/>
                <a:gd name="T16" fmla="*/ 12 w 80"/>
                <a:gd name="T17" fmla="*/ 8 h 70"/>
                <a:gd name="T18" fmla="*/ 12 w 80"/>
                <a:gd name="T19" fmla="*/ 8 h 70"/>
                <a:gd name="T20" fmla="*/ 12 w 80"/>
                <a:gd name="T21" fmla="*/ 12 h 70"/>
                <a:gd name="T22" fmla="*/ 14 w 80"/>
                <a:gd name="T23" fmla="*/ 16 h 70"/>
                <a:gd name="T24" fmla="*/ 18 w 80"/>
                <a:gd name="T25" fmla="*/ 18 h 70"/>
                <a:gd name="T26" fmla="*/ 22 w 80"/>
                <a:gd name="T27" fmla="*/ 20 h 70"/>
                <a:gd name="T28" fmla="*/ 22 w 80"/>
                <a:gd name="T29" fmla="*/ 20 h 70"/>
                <a:gd name="T30" fmla="*/ 30 w 80"/>
                <a:gd name="T31" fmla="*/ 18 h 70"/>
                <a:gd name="T32" fmla="*/ 30 w 80"/>
                <a:gd name="T33" fmla="*/ 18 h 70"/>
                <a:gd name="T34" fmla="*/ 30 w 80"/>
                <a:gd name="T35" fmla="*/ 22 h 70"/>
                <a:gd name="T36" fmla="*/ 32 w 80"/>
                <a:gd name="T37" fmla="*/ 24 h 70"/>
                <a:gd name="T38" fmla="*/ 36 w 80"/>
                <a:gd name="T39" fmla="*/ 26 h 70"/>
                <a:gd name="T40" fmla="*/ 40 w 80"/>
                <a:gd name="T41" fmla="*/ 28 h 70"/>
                <a:gd name="T42" fmla="*/ 40 w 80"/>
                <a:gd name="T43" fmla="*/ 28 h 70"/>
                <a:gd name="T44" fmla="*/ 44 w 80"/>
                <a:gd name="T45" fmla="*/ 26 h 70"/>
                <a:gd name="T46" fmla="*/ 48 w 80"/>
                <a:gd name="T47" fmla="*/ 24 h 70"/>
                <a:gd name="T48" fmla="*/ 50 w 80"/>
                <a:gd name="T49" fmla="*/ 22 h 70"/>
                <a:gd name="T50" fmla="*/ 52 w 80"/>
                <a:gd name="T51" fmla="*/ 18 h 70"/>
                <a:gd name="T52" fmla="*/ 52 w 80"/>
                <a:gd name="T53" fmla="*/ 18 h 70"/>
                <a:gd name="T54" fmla="*/ 58 w 80"/>
                <a:gd name="T55" fmla="*/ 20 h 70"/>
                <a:gd name="T56" fmla="*/ 58 w 80"/>
                <a:gd name="T57" fmla="*/ 20 h 70"/>
                <a:gd name="T58" fmla="*/ 62 w 80"/>
                <a:gd name="T59" fmla="*/ 18 h 70"/>
                <a:gd name="T60" fmla="*/ 66 w 80"/>
                <a:gd name="T61" fmla="*/ 16 h 70"/>
                <a:gd name="T62" fmla="*/ 68 w 80"/>
                <a:gd name="T63" fmla="*/ 12 h 70"/>
                <a:gd name="T64" fmla="*/ 68 w 80"/>
                <a:gd name="T65" fmla="*/ 8 h 70"/>
                <a:gd name="T66" fmla="*/ 68 w 80"/>
                <a:gd name="T67" fmla="*/ 8 h 70"/>
                <a:gd name="T68" fmla="*/ 68 w 80"/>
                <a:gd name="T69" fmla="*/ 4 h 70"/>
                <a:gd name="T70" fmla="*/ 68 w 80"/>
                <a:gd name="T71" fmla="*/ 4 h 70"/>
                <a:gd name="T72" fmla="*/ 70 w 80"/>
                <a:gd name="T73" fmla="*/ 4 h 70"/>
                <a:gd name="T74" fmla="*/ 70 w 80"/>
                <a:gd name="T75" fmla="*/ 4 h 70"/>
                <a:gd name="T76" fmla="*/ 76 w 80"/>
                <a:gd name="T77" fmla="*/ 4 h 70"/>
                <a:gd name="T78" fmla="*/ 80 w 80"/>
                <a:gd name="T79" fmla="*/ 0 h 70"/>
                <a:gd name="T80" fmla="*/ 80 w 80"/>
                <a:gd name="T81" fmla="*/ 0 h 70"/>
                <a:gd name="T82" fmla="*/ 70 w 80"/>
                <a:gd name="T83" fmla="*/ 26 h 70"/>
                <a:gd name="T84" fmla="*/ 56 w 80"/>
                <a:gd name="T85" fmla="*/ 58 h 70"/>
                <a:gd name="T86" fmla="*/ 56 w 80"/>
                <a:gd name="T87" fmla="*/ 58 h 70"/>
                <a:gd name="T88" fmla="*/ 30 w 80"/>
                <a:gd name="T89" fmla="*/ 70 h 70"/>
                <a:gd name="T90" fmla="*/ 30 w 80"/>
                <a:gd name="T91" fmla="*/ 70 h 70"/>
                <a:gd name="T92" fmla="*/ 20 w 80"/>
                <a:gd name="T93" fmla="*/ 52 h 70"/>
                <a:gd name="T94" fmla="*/ 12 w 80"/>
                <a:gd name="T95" fmla="*/ 32 h 70"/>
                <a:gd name="T96" fmla="*/ 0 w 80"/>
                <a:gd name="T97" fmla="*/ 0 h 70"/>
                <a:gd name="T98" fmla="*/ 0 w 80"/>
                <a:gd name="T99" fmla="*/ 0 h 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0" h="7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2" y="24"/>
                  </a:lnTo>
                  <a:lnTo>
                    <a:pt x="36" y="26"/>
                  </a:lnTo>
                  <a:lnTo>
                    <a:pt x="40" y="28"/>
                  </a:lnTo>
                  <a:lnTo>
                    <a:pt x="44" y="26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66" y="16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70" y="26"/>
                  </a:lnTo>
                  <a:lnTo>
                    <a:pt x="56" y="58"/>
                  </a:lnTo>
                  <a:lnTo>
                    <a:pt x="30" y="70"/>
                  </a:lnTo>
                  <a:lnTo>
                    <a:pt x="20" y="52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4" name="Freeform 577"/>
            <p:cNvSpPr>
              <a:spLocks/>
            </p:cNvSpPr>
            <p:nvPr/>
          </p:nvSpPr>
          <p:spPr bwMode="auto">
            <a:xfrm>
              <a:off x="3670" y="2266"/>
              <a:ext cx="16" cy="20"/>
            </a:xfrm>
            <a:custGeom>
              <a:avLst/>
              <a:gdLst>
                <a:gd name="T0" fmla="*/ 16 w 16"/>
                <a:gd name="T1" fmla="*/ 10 h 20"/>
                <a:gd name="T2" fmla="*/ 16 w 16"/>
                <a:gd name="T3" fmla="*/ 10 h 20"/>
                <a:gd name="T4" fmla="*/ 14 w 16"/>
                <a:gd name="T5" fmla="*/ 14 h 20"/>
                <a:gd name="T6" fmla="*/ 12 w 16"/>
                <a:gd name="T7" fmla="*/ 18 h 20"/>
                <a:gd name="T8" fmla="*/ 10 w 16"/>
                <a:gd name="T9" fmla="*/ 20 h 20"/>
                <a:gd name="T10" fmla="*/ 6 w 16"/>
                <a:gd name="T11" fmla="*/ 20 h 20"/>
                <a:gd name="T12" fmla="*/ 6 w 16"/>
                <a:gd name="T13" fmla="*/ 20 h 20"/>
                <a:gd name="T14" fmla="*/ 0 w 16"/>
                <a:gd name="T15" fmla="*/ 20 h 20"/>
                <a:gd name="T16" fmla="*/ 0 w 16"/>
                <a:gd name="T17" fmla="*/ 20 h 20"/>
                <a:gd name="T18" fmla="*/ 2 w 16"/>
                <a:gd name="T19" fmla="*/ 16 h 20"/>
                <a:gd name="T20" fmla="*/ 6 w 16"/>
                <a:gd name="T21" fmla="*/ 10 h 20"/>
                <a:gd name="T22" fmla="*/ 6 w 16"/>
                <a:gd name="T23" fmla="*/ 10 h 20"/>
                <a:gd name="T24" fmla="*/ 8 w 16"/>
                <a:gd name="T25" fmla="*/ 0 h 20"/>
                <a:gd name="T26" fmla="*/ 8 w 16"/>
                <a:gd name="T27" fmla="*/ 0 h 20"/>
                <a:gd name="T28" fmla="*/ 12 w 16"/>
                <a:gd name="T29" fmla="*/ 2 h 20"/>
                <a:gd name="T30" fmla="*/ 14 w 16"/>
                <a:gd name="T31" fmla="*/ 4 h 20"/>
                <a:gd name="T32" fmla="*/ 16 w 16"/>
                <a:gd name="T33" fmla="*/ 10 h 20"/>
                <a:gd name="T34" fmla="*/ 16 w 16"/>
                <a:gd name="T35" fmla="*/ 1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20">
                  <a:moveTo>
                    <a:pt x="16" y="10"/>
                  </a:moveTo>
                  <a:lnTo>
                    <a:pt x="16" y="10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5" name="Freeform 578"/>
            <p:cNvSpPr>
              <a:spLocks/>
            </p:cNvSpPr>
            <p:nvPr/>
          </p:nvSpPr>
          <p:spPr bwMode="auto">
            <a:xfrm>
              <a:off x="3586" y="2154"/>
              <a:ext cx="100" cy="34"/>
            </a:xfrm>
            <a:custGeom>
              <a:avLst/>
              <a:gdLst>
                <a:gd name="T0" fmla="*/ 4 w 100"/>
                <a:gd name="T1" fmla="*/ 20 h 34"/>
                <a:gd name="T2" fmla="*/ 12 w 100"/>
                <a:gd name="T3" fmla="*/ 12 h 34"/>
                <a:gd name="T4" fmla="*/ 20 w 100"/>
                <a:gd name="T5" fmla="*/ 8 h 34"/>
                <a:gd name="T6" fmla="*/ 24 w 100"/>
                <a:gd name="T7" fmla="*/ 4 h 34"/>
                <a:gd name="T8" fmla="*/ 30 w 100"/>
                <a:gd name="T9" fmla="*/ 4 h 34"/>
                <a:gd name="T10" fmla="*/ 36 w 100"/>
                <a:gd name="T11" fmla="*/ 2 h 34"/>
                <a:gd name="T12" fmla="*/ 42 w 100"/>
                <a:gd name="T13" fmla="*/ 4 h 34"/>
                <a:gd name="T14" fmla="*/ 50 w 100"/>
                <a:gd name="T15" fmla="*/ 0 h 34"/>
                <a:gd name="T16" fmla="*/ 56 w 100"/>
                <a:gd name="T17" fmla="*/ 4 h 34"/>
                <a:gd name="T18" fmla="*/ 62 w 100"/>
                <a:gd name="T19" fmla="*/ 2 h 34"/>
                <a:gd name="T20" fmla="*/ 68 w 100"/>
                <a:gd name="T21" fmla="*/ 4 h 34"/>
                <a:gd name="T22" fmla="*/ 76 w 100"/>
                <a:gd name="T23" fmla="*/ 6 h 34"/>
                <a:gd name="T24" fmla="*/ 84 w 100"/>
                <a:gd name="T25" fmla="*/ 8 h 34"/>
                <a:gd name="T26" fmla="*/ 86 w 100"/>
                <a:gd name="T27" fmla="*/ 12 h 34"/>
                <a:gd name="T28" fmla="*/ 98 w 100"/>
                <a:gd name="T29" fmla="*/ 26 h 34"/>
                <a:gd name="T30" fmla="*/ 100 w 100"/>
                <a:gd name="T31" fmla="*/ 34 h 34"/>
                <a:gd name="T32" fmla="*/ 86 w 100"/>
                <a:gd name="T33" fmla="*/ 24 h 34"/>
                <a:gd name="T34" fmla="*/ 84 w 100"/>
                <a:gd name="T35" fmla="*/ 24 h 34"/>
                <a:gd name="T36" fmla="*/ 84 w 100"/>
                <a:gd name="T37" fmla="*/ 24 h 34"/>
                <a:gd name="T38" fmla="*/ 82 w 100"/>
                <a:gd name="T39" fmla="*/ 22 h 34"/>
                <a:gd name="T40" fmla="*/ 80 w 100"/>
                <a:gd name="T41" fmla="*/ 22 h 34"/>
                <a:gd name="T42" fmla="*/ 78 w 100"/>
                <a:gd name="T43" fmla="*/ 22 h 34"/>
                <a:gd name="T44" fmla="*/ 78 w 100"/>
                <a:gd name="T45" fmla="*/ 20 h 34"/>
                <a:gd name="T46" fmla="*/ 76 w 100"/>
                <a:gd name="T47" fmla="*/ 20 h 34"/>
                <a:gd name="T48" fmla="*/ 74 w 100"/>
                <a:gd name="T49" fmla="*/ 20 h 34"/>
                <a:gd name="T50" fmla="*/ 72 w 100"/>
                <a:gd name="T51" fmla="*/ 18 h 34"/>
                <a:gd name="T52" fmla="*/ 70 w 100"/>
                <a:gd name="T53" fmla="*/ 18 h 34"/>
                <a:gd name="T54" fmla="*/ 66 w 100"/>
                <a:gd name="T55" fmla="*/ 18 h 34"/>
                <a:gd name="T56" fmla="*/ 64 w 100"/>
                <a:gd name="T57" fmla="*/ 18 h 34"/>
                <a:gd name="T58" fmla="*/ 62 w 100"/>
                <a:gd name="T59" fmla="*/ 18 h 34"/>
                <a:gd name="T60" fmla="*/ 60 w 100"/>
                <a:gd name="T61" fmla="*/ 16 h 34"/>
                <a:gd name="T62" fmla="*/ 56 w 100"/>
                <a:gd name="T63" fmla="*/ 16 h 34"/>
                <a:gd name="T64" fmla="*/ 54 w 100"/>
                <a:gd name="T65" fmla="*/ 16 h 34"/>
                <a:gd name="T66" fmla="*/ 50 w 100"/>
                <a:gd name="T67" fmla="*/ 16 h 34"/>
                <a:gd name="T68" fmla="*/ 46 w 100"/>
                <a:gd name="T69" fmla="*/ 18 h 34"/>
                <a:gd name="T70" fmla="*/ 42 w 100"/>
                <a:gd name="T71" fmla="*/ 16 h 34"/>
                <a:gd name="T72" fmla="*/ 40 w 100"/>
                <a:gd name="T73" fmla="*/ 18 h 34"/>
                <a:gd name="T74" fmla="*/ 36 w 100"/>
                <a:gd name="T75" fmla="*/ 18 h 34"/>
                <a:gd name="T76" fmla="*/ 36 w 100"/>
                <a:gd name="T77" fmla="*/ 18 h 34"/>
                <a:gd name="T78" fmla="*/ 32 w 100"/>
                <a:gd name="T79" fmla="*/ 18 h 34"/>
                <a:gd name="T80" fmla="*/ 30 w 100"/>
                <a:gd name="T81" fmla="*/ 18 h 34"/>
                <a:gd name="T82" fmla="*/ 26 w 100"/>
                <a:gd name="T83" fmla="*/ 18 h 34"/>
                <a:gd name="T84" fmla="*/ 26 w 100"/>
                <a:gd name="T85" fmla="*/ 20 h 34"/>
                <a:gd name="T86" fmla="*/ 22 w 100"/>
                <a:gd name="T87" fmla="*/ 20 h 34"/>
                <a:gd name="T88" fmla="*/ 22 w 100"/>
                <a:gd name="T89" fmla="*/ 20 h 34"/>
                <a:gd name="T90" fmla="*/ 20 w 100"/>
                <a:gd name="T91" fmla="*/ 22 h 34"/>
                <a:gd name="T92" fmla="*/ 20 w 100"/>
                <a:gd name="T93" fmla="*/ 22 h 34"/>
                <a:gd name="T94" fmla="*/ 16 w 100"/>
                <a:gd name="T95" fmla="*/ 22 h 34"/>
                <a:gd name="T96" fmla="*/ 16 w 100"/>
                <a:gd name="T97" fmla="*/ 22 h 34"/>
                <a:gd name="T98" fmla="*/ 14 w 100"/>
                <a:gd name="T99" fmla="*/ 24 h 34"/>
                <a:gd name="T100" fmla="*/ 14 w 100"/>
                <a:gd name="T101" fmla="*/ 24 h 34"/>
                <a:gd name="T102" fmla="*/ 4 w 100"/>
                <a:gd name="T103" fmla="*/ 30 h 34"/>
                <a:gd name="T104" fmla="*/ 0 w 100"/>
                <a:gd name="T105" fmla="*/ 26 h 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0" h="34">
                  <a:moveTo>
                    <a:pt x="0" y="26"/>
                  </a:moveTo>
                  <a:lnTo>
                    <a:pt x="0" y="26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50" y="0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8" y="8"/>
                  </a:lnTo>
                  <a:lnTo>
                    <a:pt x="84" y="8"/>
                  </a:lnTo>
                  <a:lnTo>
                    <a:pt x="86" y="12"/>
                  </a:lnTo>
                  <a:lnTo>
                    <a:pt x="92" y="16"/>
                  </a:lnTo>
                  <a:lnTo>
                    <a:pt x="96" y="20"/>
                  </a:lnTo>
                  <a:lnTo>
                    <a:pt x="98" y="26"/>
                  </a:lnTo>
                  <a:lnTo>
                    <a:pt x="100" y="34"/>
                  </a:lnTo>
                  <a:lnTo>
                    <a:pt x="94" y="30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2" y="22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6" name="Freeform 579"/>
            <p:cNvSpPr>
              <a:spLocks/>
            </p:cNvSpPr>
            <p:nvPr/>
          </p:nvSpPr>
          <p:spPr bwMode="auto">
            <a:xfrm>
              <a:off x="3582" y="2266"/>
              <a:ext cx="16" cy="20"/>
            </a:xfrm>
            <a:custGeom>
              <a:avLst/>
              <a:gdLst>
                <a:gd name="T0" fmla="*/ 8 w 16"/>
                <a:gd name="T1" fmla="*/ 0 h 20"/>
                <a:gd name="T2" fmla="*/ 8 w 16"/>
                <a:gd name="T3" fmla="*/ 0 h 20"/>
                <a:gd name="T4" fmla="*/ 10 w 16"/>
                <a:gd name="T5" fmla="*/ 10 h 20"/>
                <a:gd name="T6" fmla="*/ 10 w 16"/>
                <a:gd name="T7" fmla="*/ 10 h 20"/>
                <a:gd name="T8" fmla="*/ 14 w 16"/>
                <a:gd name="T9" fmla="*/ 16 h 20"/>
                <a:gd name="T10" fmla="*/ 16 w 16"/>
                <a:gd name="T11" fmla="*/ 20 h 20"/>
                <a:gd name="T12" fmla="*/ 16 w 16"/>
                <a:gd name="T13" fmla="*/ 20 h 20"/>
                <a:gd name="T14" fmla="*/ 10 w 16"/>
                <a:gd name="T15" fmla="*/ 20 h 20"/>
                <a:gd name="T16" fmla="*/ 10 w 16"/>
                <a:gd name="T17" fmla="*/ 20 h 20"/>
                <a:gd name="T18" fmla="*/ 6 w 16"/>
                <a:gd name="T19" fmla="*/ 20 h 20"/>
                <a:gd name="T20" fmla="*/ 4 w 16"/>
                <a:gd name="T21" fmla="*/ 18 h 20"/>
                <a:gd name="T22" fmla="*/ 2 w 16"/>
                <a:gd name="T23" fmla="*/ 14 h 20"/>
                <a:gd name="T24" fmla="*/ 0 w 16"/>
                <a:gd name="T25" fmla="*/ 10 h 20"/>
                <a:gd name="T26" fmla="*/ 0 w 16"/>
                <a:gd name="T27" fmla="*/ 10 h 20"/>
                <a:gd name="T28" fmla="*/ 2 w 16"/>
                <a:gd name="T29" fmla="*/ 4 h 20"/>
                <a:gd name="T30" fmla="*/ 4 w 16"/>
                <a:gd name="T31" fmla="*/ 2 h 20"/>
                <a:gd name="T32" fmla="*/ 8 w 16"/>
                <a:gd name="T33" fmla="*/ 0 h 20"/>
                <a:gd name="T34" fmla="*/ 8 w 16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20">
                  <a:moveTo>
                    <a:pt x="8" y="0"/>
                  </a:moveTo>
                  <a:lnTo>
                    <a:pt x="8" y="0"/>
                  </a:lnTo>
                  <a:lnTo>
                    <a:pt x="10" y="10"/>
                  </a:lnTo>
                  <a:lnTo>
                    <a:pt x="14" y="16"/>
                  </a:lnTo>
                  <a:lnTo>
                    <a:pt x="16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7" name="Freeform 580"/>
            <p:cNvSpPr>
              <a:spLocks/>
            </p:cNvSpPr>
            <p:nvPr/>
          </p:nvSpPr>
          <p:spPr bwMode="auto">
            <a:xfrm>
              <a:off x="3558" y="2408"/>
              <a:ext cx="10" cy="22"/>
            </a:xfrm>
            <a:custGeom>
              <a:avLst/>
              <a:gdLst>
                <a:gd name="T0" fmla="*/ 0 w 10"/>
                <a:gd name="T1" fmla="*/ 18 h 22"/>
                <a:gd name="T2" fmla="*/ 0 w 10"/>
                <a:gd name="T3" fmla="*/ 18 h 22"/>
                <a:gd name="T4" fmla="*/ 0 w 10"/>
                <a:gd name="T5" fmla="*/ 8 h 22"/>
                <a:gd name="T6" fmla="*/ 6 w 10"/>
                <a:gd name="T7" fmla="*/ 0 h 22"/>
                <a:gd name="T8" fmla="*/ 6 w 10"/>
                <a:gd name="T9" fmla="*/ 0 h 22"/>
                <a:gd name="T10" fmla="*/ 10 w 10"/>
                <a:gd name="T11" fmla="*/ 18 h 22"/>
                <a:gd name="T12" fmla="*/ 10 w 10"/>
                <a:gd name="T13" fmla="*/ 18 h 22"/>
                <a:gd name="T14" fmla="*/ 0 w 10"/>
                <a:gd name="T15" fmla="*/ 22 h 22"/>
                <a:gd name="T16" fmla="*/ 0 w 10"/>
                <a:gd name="T17" fmla="*/ 22 h 22"/>
                <a:gd name="T18" fmla="*/ 0 w 10"/>
                <a:gd name="T19" fmla="*/ 18 h 22"/>
                <a:gd name="T20" fmla="*/ 0 w 10"/>
                <a:gd name="T21" fmla="*/ 18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" h="22">
                  <a:moveTo>
                    <a:pt x="0" y="18"/>
                  </a:moveTo>
                  <a:lnTo>
                    <a:pt x="0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10" y="18"/>
                  </a:lnTo>
                  <a:lnTo>
                    <a:pt x="0" y="22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8" name="Freeform 581"/>
            <p:cNvSpPr>
              <a:spLocks/>
            </p:cNvSpPr>
            <p:nvPr/>
          </p:nvSpPr>
          <p:spPr bwMode="auto">
            <a:xfrm>
              <a:off x="3544" y="2388"/>
              <a:ext cx="134" cy="92"/>
            </a:xfrm>
            <a:custGeom>
              <a:avLst/>
              <a:gdLst>
                <a:gd name="T0" fmla="*/ 30 w 134"/>
                <a:gd name="T1" fmla="*/ 48 h 92"/>
                <a:gd name="T2" fmla="*/ 30 w 134"/>
                <a:gd name="T3" fmla="*/ 48 h 92"/>
                <a:gd name="T4" fmla="*/ 34 w 134"/>
                <a:gd name="T5" fmla="*/ 54 h 92"/>
                <a:gd name="T6" fmla="*/ 38 w 134"/>
                <a:gd name="T7" fmla="*/ 58 h 92"/>
                <a:gd name="T8" fmla="*/ 38 w 134"/>
                <a:gd name="T9" fmla="*/ 58 h 92"/>
                <a:gd name="T10" fmla="*/ 42 w 134"/>
                <a:gd name="T11" fmla="*/ 60 h 92"/>
                <a:gd name="T12" fmla="*/ 44 w 134"/>
                <a:gd name="T13" fmla="*/ 58 h 92"/>
                <a:gd name="T14" fmla="*/ 42 w 134"/>
                <a:gd name="T15" fmla="*/ 56 h 92"/>
                <a:gd name="T16" fmla="*/ 42 w 134"/>
                <a:gd name="T17" fmla="*/ 56 h 92"/>
                <a:gd name="T18" fmla="*/ 42 w 134"/>
                <a:gd name="T19" fmla="*/ 52 h 92"/>
                <a:gd name="T20" fmla="*/ 42 w 134"/>
                <a:gd name="T21" fmla="*/ 44 h 92"/>
                <a:gd name="T22" fmla="*/ 42 w 134"/>
                <a:gd name="T23" fmla="*/ 44 h 92"/>
                <a:gd name="T24" fmla="*/ 88 w 134"/>
                <a:gd name="T25" fmla="*/ 24 h 92"/>
                <a:gd name="T26" fmla="*/ 134 w 134"/>
                <a:gd name="T27" fmla="*/ 0 h 92"/>
                <a:gd name="T28" fmla="*/ 134 w 134"/>
                <a:gd name="T29" fmla="*/ 0 h 92"/>
                <a:gd name="T30" fmla="*/ 134 w 134"/>
                <a:gd name="T31" fmla="*/ 8 h 92"/>
                <a:gd name="T32" fmla="*/ 134 w 134"/>
                <a:gd name="T33" fmla="*/ 8 h 92"/>
                <a:gd name="T34" fmla="*/ 104 w 134"/>
                <a:gd name="T35" fmla="*/ 30 h 92"/>
                <a:gd name="T36" fmla="*/ 68 w 134"/>
                <a:gd name="T37" fmla="*/ 54 h 92"/>
                <a:gd name="T38" fmla="*/ 32 w 134"/>
                <a:gd name="T39" fmla="*/ 76 h 92"/>
                <a:gd name="T40" fmla="*/ 0 w 134"/>
                <a:gd name="T41" fmla="*/ 92 h 92"/>
                <a:gd name="T42" fmla="*/ 0 w 134"/>
                <a:gd name="T43" fmla="*/ 92 h 92"/>
                <a:gd name="T44" fmla="*/ 0 w 134"/>
                <a:gd name="T45" fmla="*/ 80 h 92"/>
                <a:gd name="T46" fmla="*/ 0 w 134"/>
                <a:gd name="T47" fmla="*/ 72 h 92"/>
                <a:gd name="T48" fmla="*/ 4 w 134"/>
                <a:gd name="T49" fmla="*/ 64 h 92"/>
                <a:gd name="T50" fmla="*/ 6 w 134"/>
                <a:gd name="T51" fmla="*/ 58 h 92"/>
                <a:gd name="T52" fmla="*/ 6 w 134"/>
                <a:gd name="T53" fmla="*/ 58 h 92"/>
                <a:gd name="T54" fmla="*/ 30 w 134"/>
                <a:gd name="T55" fmla="*/ 48 h 92"/>
                <a:gd name="T56" fmla="*/ 30 w 134"/>
                <a:gd name="T57" fmla="*/ 48 h 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4" h="92">
                  <a:moveTo>
                    <a:pt x="30" y="48"/>
                  </a:moveTo>
                  <a:lnTo>
                    <a:pt x="30" y="48"/>
                  </a:lnTo>
                  <a:lnTo>
                    <a:pt x="34" y="54"/>
                  </a:lnTo>
                  <a:lnTo>
                    <a:pt x="38" y="58"/>
                  </a:lnTo>
                  <a:lnTo>
                    <a:pt x="42" y="60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42" y="52"/>
                  </a:lnTo>
                  <a:lnTo>
                    <a:pt x="42" y="44"/>
                  </a:lnTo>
                  <a:lnTo>
                    <a:pt x="88" y="24"/>
                  </a:lnTo>
                  <a:lnTo>
                    <a:pt x="134" y="0"/>
                  </a:lnTo>
                  <a:lnTo>
                    <a:pt x="134" y="8"/>
                  </a:lnTo>
                  <a:lnTo>
                    <a:pt x="104" y="30"/>
                  </a:lnTo>
                  <a:lnTo>
                    <a:pt x="68" y="54"/>
                  </a:lnTo>
                  <a:lnTo>
                    <a:pt x="32" y="76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3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9" name="Freeform 582"/>
            <p:cNvSpPr>
              <a:spLocks/>
            </p:cNvSpPr>
            <p:nvPr/>
          </p:nvSpPr>
          <p:spPr bwMode="auto">
            <a:xfrm>
              <a:off x="3496" y="2354"/>
              <a:ext cx="52" cy="178"/>
            </a:xfrm>
            <a:custGeom>
              <a:avLst/>
              <a:gdLst>
                <a:gd name="T0" fmla="*/ 6 w 52"/>
                <a:gd name="T1" fmla="*/ 166 h 178"/>
                <a:gd name="T2" fmla="*/ 8 w 52"/>
                <a:gd name="T3" fmla="*/ 164 h 178"/>
                <a:gd name="T4" fmla="*/ 8 w 52"/>
                <a:gd name="T5" fmla="*/ 164 h 178"/>
                <a:gd name="T6" fmla="*/ 8 w 52"/>
                <a:gd name="T7" fmla="*/ 164 h 178"/>
                <a:gd name="T8" fmla="*/ 8 w 52"/>
                <a:gd name="T9" fmla="*/ 106 h 178"/>
                <a:gd name="T10" fmla="*/ 8 w 52"/>
                <a:gd name="T11" fmla="*/ 106 h 178"/>
                <a:gd name="T12" fmla="*/ 10 w 52"/>
                <a:gd name="T13" fmla="*/ 84 h 178"/>
                <a:gd name="T14" fmla="*/ 10 w 52"/>
                <a:gd name="T15" fmla="*/ 84 h 178"/>
                <a:gd name="T16" fmla="*/ 12 w 52"/>
                <a:gd name="T17" fmla="*/ 50 h 178"/>
                <a:gd name="T18" fmla="*/ 12 w 52"/>
                <a:gd name="T19" fmla="*/ 50 h 178"/>
                <a:gd name="T20" fmla="*/ 14 w 52"/>
                <a:gd name="T21" fmla="*/ 40 h 178"/>
                <a:gd name="T22" fmla="*/ 16 w 52"/>
                <a:gd name="T23" fmla="*/ 30 h 178"/>
                <a:gd name="T24" fmla="*/ 24 w 52"/>
                <a:gd name="T25" fmla="*/ 14 h 178"/>
                <a:gd name="T26" fmla="*/ 24 w 52"/>
                <a:gd name="T27" fmla="*/ 12 h 178"/>
                <a:gd name="T28" fmla="*/ 24 w 52"/>
                <a:gd name="T29" fmla="*/ 12 h 178"/>
                <a:gd name="T30" fmla="*/ 32 w 52"/>
                <a:gd name="T31" fmla="*/ 6 h 178"/>
                <a:gd name="T32" fmla="*/ 40 w 52"/>
                <a:gd name="T33" fmla="*/ 0 h 178"/>
                <a:gd name="T34" fmla="*/ 40 w 52"/>
                <a:gd name="T35" fmla="*/ 0 h 178"/>
                <a:gd name="T36" fmla="*/ 40 w 52"/>
                <a:gd name="T37" fmla="*/ 2 h 178"/>
                <a:gd name="T38" fmla="*/ 40 w 52"/>
                <a:gd name="T39" fmla="*/ 2 h 178"/>
                <a:gd name="T40" fmla="*/ 40 w 52"/>
                <a:gd name="T41" fmla="*/ 14 h 178"/>
                <a:gd name="T42" fmla="*/ 40 w 52"/>
                <a:gd name="T43" fmla="*/ 26 h 178"/>
                <a:gd name="T44" fmla="*/ 40 w 52"/>
                <a:gd name="T45" fmla="*/ 26 h 178"/>
                <a:gd name="T46" fmla="*/ 44 w 52"/>
                <a:gd name="T47" fmla="*/ 34 h 178"/>
                <a:gd name="T48" fmla="*/ 46 w 52"/>
                <a:gd name="T49" fmla="*/ 38 h 178"/>
                <a:gd name="T50" fmla="*/ 46 w 52"/>
                <a:gd name="T51" fmla="*/ 42 h 178"/>
                <a:gd name="T52" fmla="*/ 46 w 52"/>
                <a:gd name="T53" fmla="*/ 42 h 178"/>
                <a:gd name="T54" fmla="*/ 46 w 52"/>
                <a:gd name="T55" fmla="*/ 50 h 178"/>
                <a:gd name="T56" fmla="*/ 46 w 52"/>
                <a:gd name="T57" fmla="*/ 56 h 178"/>
                <a:gd name="T58" fmla="*/ 48 w 52"/>
                <a:gd name="T59" fmla="*/ 62 h 178"/>
                <a:gd name="T60" fmla="*/ 48 w 52"/>
                <a:gd name="T61" fmla="*/ 62 h 178"/>
                <a:gd name="T62" fmla="*/ 50 w 52"/>
                <a:gd name="T63" fmla="*/ 70 h 178"/>
                <a:gd name="T64" fmla="*/ 52 w 52"/>
                <a:gd name="T65" fmla="*/ 80 h 178"/>
                <a:gd name="T66" fmla="*/ 52 w 52"/>
                <a:gd name="T67" fmla="*/ 80 h 178"/>
                <a:gd name="T68" fmla="*/ 46 w 52"/>
                <a:gd name="T69" fmla="*/ 90 h 178"/>
                <a:gd name="T70" fmla="*/ 42 w 52"/>
                <a:gd name="T71" fmla="*/ 102 h 178"/>
                <a:gd name="T72" fmla="*/ 40 w 52"/>
                <a:gd name="T73" fmla="*/ 114 h 178"/>
                <a:gd name="T74" fmla="*/ 40 w 52"/>
                <a:gd name="T75" fmla="*/ 132 h 178"/>
                <a:gd name="T76" fmla="*/ 40 w 52"/>
                <a:gd name="T77" fmla="*/ 132 h 178"/>
                <a:gd name="T78" fmla="*/ 42 w 52"/>
                <a:gd name="T79" fmla="*/ 156 h 178"/>
                <a:gd name="T80" fmla="*/ 42 w 52"/>
                <a:gd name="T81" fmla="*/ 164 h 178"/>
                <a:gd name="T82" fmla="*/ 42 w 52"/>
                <a:gd name="T83" fmla="*/ 164 h 178"/>
                <a:gd name="T84" fmla="*/ 24 w 52"/>
                <a:gd name="T85" fmla="*/ 170 h 178"/>
                <a:gd name="T86" fmla="*/ 24 w 52"/>
                <a:gd name="T87" fmla="*/ 170 h 178"/>
                <a:gd name="T88" fmla="*/ 0 w 52"/>
                <a:gd name="T89" fmla="*/ 178 h 178"/>
                <a:gd name="T90" fmla="*/ 0 w 52"/>
                <a:gd name="T91" fmla="*/ 178 h 178"/>
                <a:gd name="T92" fmla="*/ 6 w 52"/>
                <a:gd name="T93" fmla="*/ 166 h 178"/>
                <a:gd name="T94" fmla="*/ 6 w 52"/>
                <a:gd name="T95" fmla="*/ 166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2" h="178">
                  <a:moveTo>
                    <a:pt x="6" y="166"/>
                  </a:moveTo>
                  <a:lnTo>
                    <a:pt x="8" y="164"/>
                  </a:lnTo>
                  <a:lnTo>
                    <a:pt x="8" y="106"/>
                  </a:lnTo>
                  <a:lnTo>
                    <a:pt x="10" y="84"/>
                  </a:lnTo>
                  <a:lnTo>
                    <a:pt x="12" y="50"/>
                  </a:lnTo>
                  <a:lnTo>
                    <a:pt x="14" y="40"/>
                  </a:lnTo>
                  <a:lnTo>
                    <a:pt x="16" y="30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32" y="6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14"/>
                  </a:lnTo>
                  <a:lnTo>
                    <a:pt x="40" y="26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46" y="50"/>
                  </a:lnTo>
                  <a:lnTo>
                    <a:pt x="46" y="56"/>
                  </a:lnTo>
                  <a:lnTo>
                    <a:pt x="48" y="62"/>
                  </a:lnTo>
                  <a:lnTo>
                    <a:pt x="50" y="70"/>
                  </a:lnTo>
                  <a:lnTo>
                    <a:pt x="52" y="80"/>
                  </a:lnTo>
                  <a:lnTo>
                    <a:pt x="46" y="90"/>
                  </a:lnTo>
                  <a:lnTo>
                    <a:pt x="42" y="102"/>
                  </a:lnTo>
                  <a:lnTo>
                    <a:pt x="40" y="114"/>
                  </a:lnTo>
                  <a:lnTo>
                    <a:pt x="40" y="132"/>
                  </a:lnTo>
                  <a:lnTo>
                    <a:pt x="42" y="156"/>
                  </a:lnTo>
                  <a:lnTo>
                    <a:pt x="42" y="164"/>
                  </a:lnTo>
                  <a:lnTo>
                    <a:pt x="24" y="170"/>
                  </a:lnTo>
                  <a:lnTo>
                    <a:pt x="0" y="178"/>
                  </a:lnTo>
                  <a:lnTo>
                    <a:pt x="6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0" name="Freeform 583"/>
            <p:cNvSpPr>
              <a:spLocks/>
            </p:cNvSpPr>
            <p:nvPr/>
          </p:nvSpPr>
          <p:spPr bwMode="auto">
            <a:xfrm>
              <a:off x="3480" y="2520"/>
              <a:ext cx="308" cy="54"/>
            </a:xfrm>
            <a:custGeom>
              <a:avLst/>
              <a:gdLst>
                <a:gd name="T0" fmla="*/ 44 w 308"/>
                <a:gd name="T1" fmla="*/ 14 h 54"/>
                <a:gd name="T2" fmla="*/ 44 w 308"/>
                <a:gd name="T3" fmla="*/ 14 h 54"/>
                <a:gd name="T4" fmla="*/ 68 w 308"/>
                <a:gd name="T5" fmla="*/ 8 h 54"/>
                <a:gd name="T6" fmla="*/ 94 w 308"/>
                <a:gd name="T7" fmla="*/ 4 h 54"/>
                <a:gd name="T8" fmla="*/ 124 w 308"/>
                <a:gd name="T9" fmla="*/ 0 h 54"/>
                <a:gd name="T10" fmla="*/ 154 w 308"/>
                <a:gd name="T11" fmla="*/ 0 h 54"/>
                <a:gd name="T12" fmla="*/ 154 w 308"/>
                <a:gd name="T13" fmla="*/ 0 h 54"/>
                <a:gd name="T14" fmla="*/ 184 w 308"/>
                <a:gd name="T15" fmla="*/ 0 h 54"/>
                <a:gd name="T16" fmla="*/ 214 w 308"/>
                <a:gd name="T17" fmla="*/ 4 h 54"/>
                <a:gd name="T18" fmla="*/ 240 w 308"/>
                <a:gd name="T19" fmla="*/ 8 h 54"/>
                <a:gd name="T20" fmla="*/ 264 w 308"/>
                <a:gd name="T21" fmla="*/ 14 h 54"/>
                <a:gd name="T22" fmla="*/ 264 w 308"/>
                <a:gd name="T23" fmla="*/ 14 h 54"/>
                <a:gd name="T24" fmla="*/ 282 w 308"/>
                <a:gd name="T25" fmla="*/ 20 h 54"/>
                <a:gd name="T26" fmla="*/ 296 w 308"/>
                <a:gd name="T27" fmla="*/ 26 h 54"/>
                <a:gd name="T28" fmla="*/ 304 w 308"/>
                <a:gd name="T29" fmla="*/ 34 h 54"/>
                <a:gd name="T30" fmla="*/ 308 w 308"/>
                <a:gd name="T31" fmla="*/ 38 h 54"/>
                <a:gd name="T32" fmla="*/ 308 w 308"/>
                <a:gd name="T33" fmla="*/ 42 h 54"/>
                <a:gd name="T34" fmla="*/ 308 w 308"/>
                <a:gd name="T35" fmla="*/ 42 h 54"/>
                <a:gd name="T36" fmla="*/ 308 w 308"/>
                <a:gd name="T37" fmla="*/ 46 h 54"/>
                <a:gd name="T38" fmla="*/ 308 w 308"/>
                <a:gd name="T39" fmla="*/ 46 h 54"/>
                <a:gd name="T40" fmla="*/ 304 w 308"/>
                <a:gd name="T41" fmla="*/ 50 h 54"/>
                <a:gd name="T42" fmla="*/ 300 w 308"/>
                <a:gd name="T43" fmla="*/ 54 h 54"/>
                <a:gd name="T44" fmla="*/ 300 w 308"/>
                <a:gd name="T45" fmla="*/ 54 h 54"/>
                <a:gd name="T46" fmla="*/ 300 w 308"/>
                <a:gd name="T47" fmla="*/ 52 h 54"/>
                <a:gd name="T48" fmla="*/ 300 w 308"/>
                <a:gd name="T49" fmla="*/ 52 h 54"/>
                <a:gd name="T50" fmla="*/ 300 w 308"/>
                <a:gd name="T51" fmla="*/ 48 h 54"/>
                <a:gd name="T52" fmla="*/ 298 w 308"/>
                <a:gd name="T53" fmla="*/ 44 h 54"/>
                <a:gd name="T54" fmla="*/ 288 w 308"/>
                <a:gd name="T55" fmla="*/ 34 h 54"/>
                <a:gd name="T56" fmla="*/ 274 w 308"/>
                <a:gd name="T57" fmla="*/ 26 h 54"/>
                <a:gd name="T58" fmla="*/ 256 w 308"/>
                <a:gd name="T59" fmla="*/ 20 h 54"/>
                <a:gd name="T60" fmla="*/ 256 w 308"/>
                <a:gd name="T61" fmla="*/ 20 h 54"/>
                <a:gd name="T62" fmla="*/ 234 w 308"/>
                <a:gd name="T63" fmla="*/ 14 h 54"/>
                <a:gd name="T64" fmla="*/ 210 w 308"/>
                <a:gd name="T65" fmla="*/ 10 h 54"/>
                <a:gd name="T66" fmla="*/ 182 w 308"/>
                <a:gd name="T67" fmla="*/ 8 h 54"/>
                <a:gd name="T68" fmla="*/ 154 w 308"/>
                <a:gd name="T69" fmla="*/ 8 h 54"/>
                <a:gd name="T70" fmla="*/ 154 w 308"/>
                <a:gd name="T71" fmla="*/ 8 h 54"/>
                <a:gd name="T72" fmla="*/ 126 w 308"/>
                <a:gd name="T73" fmla="*/ 8 h 54"/>
                <a:gd name="T74" fmla="*/ 98 w 308"/>
                <a:gd name="T75" fmla="*/ 10 h 54"/>
                <a:gd name="T76" fmla="*/ 74 w 308"/>
                <a:gd name="T77" fmla="*/ 14 h 54"/>
                <a:gd name="T78" fmla="*/ 52 w 308"/>
                <a:gd name="T79" fmla="*/ 20 h 54"/>
                <a:gd name="T80" fmla="*/ 52 w 308"/>
                <a:gd name="T81" fmla="*/ 20 h 54"/>
                <a:gd name="T82" fmla="*/ 34 w 308"/>
                <a:gd name="T83" fmla="*/ 26 h 54"/>
                <a:gd name="T84" fmla="*/ 20 w 308"/>
                <a:gd name="T85" fmla="*/ 34 h 54"/>
                <a:gd name="T86" fmla="*/ 10 w 308"/>
                <a:gd name="T87" fmla="*/ 44 h 54"/>
                <a:gd name="T88" fmla="*/ 8 w 308"/>
                <a:gd name="T89" fmla="*/ 48 h 54"/>
                <a:gd name="T90" fmla="*/ 8 w 308"/>
                <a:gd name="T91" fmla="*/ 52 h 54"/>
                <a:gd name="T92" fmla="*/ 8 w 308"/>
                <a:gd name="T93" fmla="*/ 52 h 54"/>
                <a:gd name="T94" fmla="*/ 8 w 308"/>
                <a:gd name="T95" fmla="*/ 54 h 54"/>
                <a:gd name="T96" fmla="*/ 8 w 308"/>
                <a:gd name="T97" fmla="*/ 54 h 54"/>
                <a:gd name="T98" fmla="*/ 4 w 308"/>
                <a:gd name="T99" fmla="*/ 50 h 54"/>
                <a:gd name="T100" fmla="*/ 0 w 308"/>
                <a:gd name="T101" fmla="*/ 46 h 54"/>
                <a:gd name="T102" fmla="*/ 0 w 308"/>
                <a:gd name="T103" fmla="*/ 46 h 54"/>
                <a:gd name="T104" fmla="*/ 0 w 308"/>
                <a:gd name="T105" fmla="*/ 42 h 54"/>
                <a:gd name="T106" fmla="*/ 0 w 308"/>
                <a:gd name="T107" fmla="*/ 42 h 54"/>
                <a:gd name="T108" fmla="*/ 0 w 308"/>
                <a:gd name="T109" fmla="*/ 38 h 54"/>
                <a:gd name="T110" fmla="*/ 4 w 308"/>
                <a:gd name="T111" fmla="*/ 34 h 54"/>
                <a:gd name="T112" fmla="*/ 12 w 308"/>
                <a:gd name="T113" fmla="*/ 26 h 54"/>
                <a:gd name="T114" fmla="*/ 26 w 308"/>
                <a:gd name="T115" fmla="*/ 20 h 54"/>
                <a:gd name="T116" fmla="*/ 44 w 308"/>
                <a:gd name="T117" fmla="*/ 14 h 54"/>
                <a:gd name="T118" fmla="*/ 44 w 308"/>
                <a:gd name="T119" fmla="*/ 14 h 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08" h="54">
                  <a:moveTo>
                    <a:pt x="44" y="14"/>
                  </a:moveTo>
                  <a:lnTo>
                    <a:pt x="44" y="14"/>
                  </a:lnTo>
                  <a:lnTo>
                    <a:pt x="68" y="8"/>
                  </a:lnTo>
                  <a:lnTo>
                    <a:pt x="94" y="4"/>
                  </a:lnTo>
                  <a:lnTo>
                    <a:pt x="124" y="0"/>
                  </a:lnTo>
                  <a:lnTo>
                    <a:pt x="154" y="0"/>
                  </a:lnTo>
                  <a:lnTo>
                    <a:pt x="184" y="0"/>
                  </a:lnTo>
                  <a:lnTo>
                    <a:pt x="214" y="4"/>
                  </a:lnTo>
                  <a:lnTo>
                    <a:pt x="240" y="8"/>
                  </a:lnTo>
                  <a:lnTo>
                    <a:pt x="264" y="14"/>
                  </a:lnTo>
                  <a:lnTo>
                    <a:pt x="282" y="20"/>
                  </a:lnTo>
                  <a:lnTo>
                    <a:pt x="296" y="26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42"/>
                  </a:lnTo>
                  <a:lnTo>
                    <a:pt x="308" y="46"/>
                  </a:lnTo>
                  <a:lnTo>
                    <a:pt x="304" y="50"/>
                  </a:lnTo>
                  <a:lnTo>
                    <a:pt x="300" y="54"/>
                  </a:lnTo>
                  <a:lnTo>
                    <a:pt x="300" y="52"/>
                  </a:lnTo>
                  <a:lnTo>
                    <a:pt x="300" y="48"/>
                  </a:lnTo>
                  <a:lnTo>
                    <a:pt x="298" y="44"/>
                  </a:lnTo>
                  <a:lnTo>
                    <a:pt x="288" y="34"/>
                  </a:lnTo>
                  <a:lnTo>
                    <a:pt x="274" y="26"/>
                  </a:lnTo>
                  <a:lnTo>
                    <a:pt x="256" y="20"/>
                  </a:lnTo>
                  <a:lnTo>
                    <a:pt x="234" y="14"/>
                  </a:lnTo>
                  <a:lnTo>
                    <a:pt x="210" y="10"/>
                  </a:lnTo>
                  <a:lnTo>
                    <a:pt x="182" y="8"/>
                  </a:lnTo>
                  <a:lnTo>
                    <a:pt x="154" y="8"/>
                  </a:lnTo>
                  <a:lnTo>
                    <a:pt x="126" y="8"/>
                  </a:lnTo>
                  <a:lnTo>
                    <a:pt x="98" y="10"/>
                  </a:lnTo>
                  <a:lnTo>
                    <a:pt x="74" y="14"/>
                  </a:lnTo>
                  <a:lnTo>
                    <a:pt x="52" y="20"/>
                  </a:lnTo>
                  <a:lnTo>
                    <a:pt x="34" y="26"/>
                  </a:lnTo>
                  <a:lnTo>
                    <a:pt x="20" y="34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12" y="26"/>
                  </a:lnTo>
                  <a:lnTo>
                    <a:pt x="26" y="20"/>
                  </a:lnTo>
                  <a:lnTo>
                    <a:pt x="4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1" name="Freeform 584"/>
            <p:cNvSpPr>
              <a:spLocks/>
            </p:cNvSpPr>
            <p:nvPr/>
          </p:nvSpPr>
          <p:spPr bwMode="auto">
            <a:xfrm>
              <a:off x="3494" y="2566"/>
              <a:ext cx="10" cy="16"/>
            </a:xfrm>
            <a:custGeom>
              <a:avLst/>
              <a:gdLst>
                <a:gd name="T0" fmla="*/ 6 w 10"/>
                <a:gd name="T1" fmla="*/ 10 h 16"/>
                <a:gd name="T2" fmla="*/ 10 w 10"/>
                <a:gd name="T3" fmla="*/ 14 h 16"/>
                <a:gd name="T4" fmla="*/ 10 w 10"/>
                <a:gd name="T5" fmla="*/ 14 h 16"/>
                <a:gd name="T6" fmla="*/ 8 w 10"/>
                <a:gd name="T7" fmla="*/ 16 h 16"/>
                <a:gd name="T8" fmla="*/ 8 w 10"/>
                <a:gd name="T9" fmla="*/ 16 h 16"/>
                <a:gd name="T10" fmla="*/ 4 w 10"/>
                <a:gd name="T11" fmla="*/ 14 h 16"/>
                <a:gd name="T12" fmla="*/ 4 w 10"/>
                <a:gd name="T13" fmla="*/ 14 h 16"/>
                <a:gd name="T14" fmla="*/ 2 w 10"/>
                <a:gd name="T15" fmla="*/ 10 h 16"/>
                <a:gd name="T16" fmla="*/ 0 w 10"/>
                <a:gd name="T17" fmla="*/ 6 h 16"/>
                <a:gd name="T18" fmla="*/ 0 w 10"/>
                <a:gd name="T19" fmla="*/ 6 h 16"/>
                <a:gd name="T20" fmla="*/ 2 w 10"/>
                <a:gd name="T21" fmla="*/ 0 h 16"/>
                <a:gd name="T22" fmla="*/ 6 w 10"/>
                <a:gd name="T23" fmla="*/ 2 h 16"/>
                <a:gd name="T24" fmla="*/ 2 w 10"/>
                <a:gd name="T25" fmla="*/ 6 h 16"/>
                <a:gd name="T26" fmla="*/ 6 w 10"/>
                <a:gd name="T27" fmla="*/ 1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6">
                  <a:moveTo>
                    <a:pt x="6" y="10"/>
                  </a:moveTo>
                  <a:lnTo>
                    <a:pt x="10" y="14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2" name="Freeform 585"/>
            <p:cNvSpPr>
              <a:spLocks/>
            </p:cNvSpPr>
            <p:nvPr/>
          </p:nvSpPr>
          <p:spPr bwMode="auto">
            <a:xfrm>
              <a:off x="3500" y="2556"/>
              <a:ext cx="14" cy="20"/>
            </a:xfrm>
            <a:custGeom>
              <a:avLst/>
              <a:gdLst>
                <a:gd name="T0" fmla="*/ 2 w 14"/>
                <a:gd name="T1" fmla="*/ 18 h 20"/>
                <a:gd name="T2" fmla="*/ 8 w 14"/>
                <a:gd name="T3" fmla="*/ 14 h 20"/>
                <a:gd name="T4" fmla="*/ 4 w 14"/>
                <a:gd name="T5" fmla="*/ 10 h 20"/>
                <a:gd name="T6" fmla="*/ 0 w 14"/>
                <a:gd name="T7" fmla="*/ 8 h 20"/>
                <a:gd name="T8" fmla="*/ 0 w 14"/>
                <a:gd name="T9" fmla="*/ 8 h 20"/>
                <a:gd name="T10" fmla="*/ 8 w 14"/>
                <a:gd name="T11" fmla="*/ 0 h 20"/>
                <a:gd name="T12" fmla="*/ 12 w 14"/>
                <a:gd name="T13" fmla="*/ 4 h 20"/>
                <a:gd name="T14" fmla="*/ 8 w 14"/>
                <a:gd name="T15" fmla="*/ 8 h 20"/>
                <a:gd name="T16" fmla="*/ 12 w 14"/>
                <a:gd name="T17" fmla="*/ 10 h 20"/>
                <a:gd name="T18" fmla="*/ 14 w 14"/>
                <a:gd name="T19" fmla="*/ 12 h 20"/>
                <a:gd name="T20" fmla="*/ 14 w 14"/>
                <a:gd name="T21" fmla="*/ 12 h 20"/>
                <a:gd name="T22" fmla="*/ 6 w 14"/>
                <a:gd name="T23" fmla="*/ 20 h 20"/>
                <a:gd name="T24" fmla="*/ 2 w 14"/>
                <a:gd name="T25" fmla="*/ 1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20">
                  <a:moveTo>
                    <a:pt x="2" y="18"/>
                  </a:moveTo>
                  <a:lnTo>
                    <a:pt x="8" y="14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6" y="20"/>
                  </a:lnTo>
                  <a:lnTo>
                    <a:pt x="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3" name="Freeform 586"/>
            <p:cNvSpPr>
              <a:spLocks/>
            </p:cNvSpPr>
            <p:nvPr/>
          </p:nvSpPr>
          <p:spPr bwMode="auto">
            <a:xfrm>
              <a:off x="3512" y="2550"/>
              <a:ext cx="14" cy="16"/>
            </a:xfrm>
            <a:custGeom>
              <a:avLst/>
              <a:gdLst>
                <a:gd name="T0" fmla="*/ 12 w 14"/>
                <a:gd name="T1" fmla="*/ 10 h 16"/>
                <a:gd name="T2" fmla="*/ 14 w 14"/>
                <a:gd name="T3" fmla="*/ 12 h 16"/>
                <a:gd name="T4" fmla="*/ 14 w 14"/>
                <a:gd name="T5" fmla="*/ 12 h 16"/>
                <a:gd name="T6" fmla="*/ 6 w 14"/>
                <a:gd name="T7" fmla="*/ 16 h 16"/>
                <a:gd name="T8" fmla="*/ 2 w 14"/>
                <a:gd name="T9" fmla="*/ 14 h 16"/>
                <a:gd name="T10" fmla="*/ 8 w 14"/>
                <a:gd name="T11" fmla="*/ 10 h 16"/>
                <a:gd name="T12" fmla="*/ 0 w 14"/>
                <a:gd name="T13" fmla="*/ 4 h 16"/>
                <a:gd name="T14" fmla="*/ 0 w 14"/>
                <a:gd name="T15" fmla="*/ 4 h 16"/>
                <a:gd name="T16" fmla="*/ 12 w 14"/>
                <a:gd name="T17" fmla="*/ 0 h 16"/>
                <a:gd name="T18" fmla="*/ 14 w 14"/>
                <a:gd name="T19" fmla="*/ 4 h 16"/>
                <a:gd name="T20" fmla="*/ 10 w 14"/>
                <a:gd name="T21" fmla="*/ 6 h 16"/>
                <a:gd name="T22" fmla="*/ 12 w 14"/>
                <a:gd name="T23" fmla="*/ 1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6">
                  <a:moveTo>
                    <a:pt x="12" y="10"/>
                  </a:moveTo>
                  <a:lnTo>
                    <a:pt x="14" y="12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8" y="10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4" name="Freeform 587"/>
            <p:cNvSpPr>
              <a:spLocks/>
            </p:cNvSpPr>
            <p:nvPr/>
          </p:nvSpPr>
          <p:spPr bwMode="auto">
            <a:xfrm>
              <a:off x="3510" y="2552"/>
              <a:ext cx="248" cy="50"/>
            </a:xfrm>
            <a:custGeom>
              <a:avLst/>
              <a:gdLst>
                <a:gd name="T0" fmla="*/ 124 w 248"/>
                <a:gd name="T1" fmla="*/ 0 h 50"/>
                <a:gd name="T2" fmla="*/ 124 w 248"/>
                <a:gd name="T3" fmla="*/ 0 h 50"/>
                <a:gd name="T4" fmla="*/ 150 w 248"/>
                <a:gd name="T5" fmla="*/ 2 h 50"/>
                <a:gd name="T6" fmla="*/ 174 w 248"/>
                <a:gd name="T7" fmla="*/ 4 h 50"/>
                <a:gd name="T8" fmla="*/ 194 w 248"/>
                <a:gd name="T9" fmla="*/ 6 h 50"/>
                <a:gd name="T10" fmla="*/ 212 w 248"/>
                <a:gd name="T11" fmla="*/ 10 h 50"/>
                <a:gd name="T12" fmla="*/ 226 w 248"/>
                <a:gd name="T13" fmla="*/ 16 h 50"/>
                <a:gd name="T14" fmla="*/ 238 w 248"/>
                <a:gd name="T15" fmla="*/ 22 h 50"/>
                <a:gd name="T16" fmla="*/ 246 w 248"/>
                <a:gd name="T17" fmla="*/ 26 h 50"/>
                <a:gd name="T18" fmla="*/ 248 w 248"/>
                <a:gd name="T19" fmla="*/ 32 h 50"/>
                <a:gd name="T20" fmla="*/ 248 w 248"/>
                <a:gd name="T21" fmla="*/ 32 h 50"/>
                <a:gd name="T22" fmla="*/ 226 w 248"/>
                <a:gd name="T23" fmla="*/ 40 h 50"/>
                <a:gd name="T24" fmla="*/ 196 w 248"/>
                <a:gd name="T25" fmla="*/ 46 h 50"/>
                <a:gd name="T26" fmla="*/ 162 w 248"/>
                <a:gd name="T27" fmla="*/ 50 h 50"/>
                <a:gd name="T28" fmla="*/ 124 w 248"/>
                <a:gd name="T29" fmla="*/ 50 h 50"/>
                <a:gd name="T30" fmla="*/ 124 w 248"/>
                <a:gd name="T31" fmla="*/ 50 h 50"/>
                <a:gd name="T32" fmla="*/ 86 w 248"/>
                <a:gd name="T33" fmla="*/ 50 h 50"/>
                <a:gd name="T34" fmla="*/ 52 w 248"/>
                <a:gd name="T35" fmla="*/ 46 h 50"/>
                <a:gd name="T36" fmla="*/ 22 w 248"/>
                <a:gd name="T37" fmla="*/ 40 h 50"/>
                <a:gd name="T38" fmla="*/ 0 w 248"/>
                <a:gd name="T39" fmla="*/ 32 h 50"/>
                <a:gd name="T40" fmla="*/ 0 w 248"/>
                <a:gd name="T41" fmla="*/ 32 h 50"/>
                <a:gd name="T42" fmla="*/ 2 w 248"/>
                <a:gd name="T43" fmla="*/ 26 h 50"/>
                <a:gd name="T44" fmla="*/ 10 w 248"/>
                <a:gd name="T45" fmla="*/ 22 h 50"/>
                <a:gd name="T46" fmla="*/ 22 w 248"/>
                <a:gd name="T47" fmla="*/ 16 h 50"/>
                <a:gd name="T48" fmla="*/ 36 w 248"/>
                <a:gd name="T49" fmla="*/ 10 h 50"/>
                <a:gd name="T50" fmla="*/ 54 w 248"/>
                <a:gd name="T51" fmla="*/ 6 h 50"/>
                <a:gd name="T52" fmla="*/ 74 w 248"/>
                <a:gd name="T53" fmla="*/ 4 h 50"/>
                <a:gd name="T54" fmla="*/ 98 w 248"/>
                <a:gd name="T55" fmla="*/ 2 h 50"/>
                <a:gd name="T56" fmla="*/ 124 w 248"/>
                <a:gd name="T57" fmla="*/ 0 h 50"/>
                <a:gd name="T58" fmla="*/ 124 w 248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48" h="50">
                  <a:moveTo>
                    <a:pt x="124" y="0"/>
                  </a:moveTo>
                  <a:lnTo>
                    <a:pt x="124" y="0"/>
                  </a:lnTo>
                  <a:lnTo>
                    <a:pt x="150" y="2"/>
                  </a:lnTo>
                  <a:lnTo>
                    <a:pt x="174" y="4"/>
                  </a:lnTo>
                  <a:lnTo>
                    <a:pt x="194" y="6"/>
                  </a:lnTo>
                  <a:lnTo>
                    <a:pt x="212" y="10"/>
                  </a:lnTo>
                  <a:lnTo>
                    <a:pt x="226" y="16"/>
                  </a:lnTo>
                  <a:lnTo>
                    <a:pt x="238" y="22"/>
                  </a:lnTo>
                  <a:lnTo>
                    <a:pt x="246" y="26"/>
                  </a:lnTo>
                  <a:lnTo>
                    <a:pt x="248" y="32"/>
                  </a:lnTo>
                  <a:lnTo>
                    <a:pt x="226" y="40"/>
                  </a:lnTo>
                  <a:lnTo>
                    <a:pt x="196" y="46"/>
                  </a:lnTo>
                  <a:lnTo>
                    <a:pt x="162" y="50"/>
                  </a:lnTo>
                  <a:lnTo>
                    <a:pt x="124" y="50"/>
                  </a:lnTo>
                  <a:lnTo>
                    <a:pt x="86" y="50"/>
                  </a:lnTo>
                  <a:lnTo>
                    <a:pt x="52" y="46"/>
                  </a:lnTo>
                  <a:lnTo>
                    <a:pt x="22" y="40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10" y="22"/>
                  </a:lnTo>
                  <a:lnTo>
                    <a:pt x="22" y="16"/>
                  </a:lnTo>
                  <a:lnTo>
                    <a:pt x="36" y="10"/>
                  </a:lnTo>
                  <a:lnTo>
                    <a:pt x="54" y="6"/>
                  </a:lnTo>
                  <a:lnTo>
                    <a:pt x="74" y="4"/>
                  </a:lnTo>
                  <a:lnTo>
                    <a:pt x="98" y="2"/>
                  </a:lnTo>
                  <a:lnTo>
                    <a:pt x="1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5" name="Freeform 588"/>
            <p:cNvSpPr>
              <a:spLocks/>
            </p:cNvSpPr>
            <p:nvPr/>
          </p:nvSpPr>
          <p:spPr bwMode="auto">
            <a:xfrm>
              <a:off x="3542" y="2540"/>
              <a:ext cx="16" cy="16"/>
            </a:xfrm>
            <a:custGeom>
              <a:avLst/>
              <a:gdLst>
                <a:gd name="T0" fmla="*/ 4 w 16"/>
                <a:gd name="T1" fmla="*/ 6 h 16"/>
                <a:gd name="T2" fmla="*/ 4 w 16"/>
                <a:gd name="T3" fmla="*/ 4 h 16"/>
                <a:gd name="T4" fmla="*/ 4 w 16"/>
                <a:gd name="T5" fmla="*/ 4 h 16"/>
                <a:gd name="T6" fmla="*/ 16 w 16"/>
                <a:gd name="T7" fmla="*/ 0 h 16"/>
                <a:gd name="T8" fmla="*/ 16 w 16"/>
                <a:gd name="T9" fmla="*/ 4 h 16"/>
                <a:gd name="T10" fmla="*/ 12 w 16"/>
                <a:gd name="T11" fmla="*/ 6 h 16"/>
                <a:gd name="T12" fmla="*/ 12 w 16"/>
                <a:gd name="T13" fmla="*/ 14 h 16"/>
                <a:gd name="T14" fmla="*/ 12 w 16"/>
                <a:gd name="T15" fmla="*/ 14 h 16"/>
                <a:gd name="T16" fmla="*/ 0 w 16"/>
                <a:gd name="T17" fmla="*/ 16 h 16"/>
                <a:gd name="T18" fmla="*/ 0 w 16"/>
                <a:gd name="T19" fmla="*/ 12 h 16"/>
                <a:gd name="T20" fmla="*/ 6 w 16"/>
                <a:gd name="T21" fmla="*/ 12 h 16"/>
                <a:gd name="T22" fmla="*/ 4 w 16"/>
                <a:gd name="T23" fmla="*/ 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" h="16">
                  <a:moveTo>
                    <a:pt x="4" y="6"/>
                  </a:moveTo>
                  <a:lnTo>
                    <a:pt x="4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2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6" name="Freeform 589"/>
            <p:cNvSpPr>
              <a:spLocks/>
            </p:cNvSpPr>
            <p:nvPr/>
          </p:nvSpPr>
          <p:spPr bwMode="auto">
            <a:xfrm>
              <a:off x="3558" y="2538"/>
              <a:ext cx="20" cy="14"/>
            </a:xfrm>
            <a:custGeom>
              <a:avLst/>
              <a:gdLst>
                <a:gd name="T0" fmla="*/ 4 w 20"/>
                <a:gd name="T1" fmla="*/ 6 h 14"/>
                <a:gd name="T2" fmla="*/ 4 w 20"/>
                <a:gd name="T3" fmla="*/ 2 h 14"/>
                <a:gd name="T4" fmla="*/ 4 w 20"/>
                <a:gd name="T5" fmla="*/ 2 h 14"/>
                <a:gd name="T6" fmla="*/ 18 w 20"/>
                <a:gd name="T7" fmla="*/ 0 h 14"/>
                <a:gd name="T8" fmla="*/ 20 w 20"/>
                <a:gd name="T9" fmla="*/ 4 h 14"/>
                <a:gd name="T10" fmla="*/ 12 w 20"/>
                <a:gd name="T11" fmla="*/ 4 h 14"/>
                <a:gd name="T12" fmla="*/ 14 w 20"/>
                <a:gd name="T13" fmla="*/ 12 h 14"/>
                <a:gd name="T14" fmla="*/ 14 w 20"/>
                <a:gd name="T15" fmla="*/ 12 h 14"/>
                <a:gd name="T16" fmla="*/ 0 w 20"/>
                <a:gd name="T17" fmla="*/ 14 h 14"/>
                <a:gd name="T18" fmla="*/ 0 w 20"/>
                <a:gd name="T19" fmla="*/ 12 h 14"/>
                <a:gd name="T20" fmla="*/ 6 w 20"/>
                <a:gd name="T21" fmla="*/ 10 h 14"/>
                <a:gd name="T22" fmla="*/ 4 w 20"/>
                <a:gd name="T23" fmla="*/ 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14">
                  <a:moveTo>
                    <a:pt x="4" y="6"/>
                  </a:moveTo>
                  <a:lnTo>
                    <a:pt x="4" y="2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7" name="Freeform 590"/>
            <p:cNvSpPr>
              <a:spLocks/>
            </p:cNvSpPr>
            <p:nvPr/>
          </p:nvSpPr>
          <p:spPr bwMode="auto">
            <a:xfrm>
              <a:off x="3576" y="2536"/>
              <a:ext cx="22" cy="14"/>
            </a:xfrm>
            <a:custGeom>
              <a:avLst/>
              <a:gdLst>
                <a:gd name="T0" fmla="*/ 6 w 22"/>
                <a:gd name="T1" fmla="*/ 4 h 14"/>
                <a:gd name="T2" fmla="*/ 6 w 22"/>
                <a:gd name="T3" fmla="*/ 2 h 14"/>
                <a:gd name="T4" fmla="*/ 6 w 22"/>
                <a:gd name="T5" fmla="*/ 2 h 14"/>
                <a:gd name="T6" fmla="*/ 22 w 22"/>
                <a:gd name="T7" fmla="*/ 0 h 14"/>
                <a:gd name="T8" fmla="*/ 22 w 22"/>
                <a:gd name="T9" fmla="*/ 2 h 14"/>
                <a:gd name="T10" fmla="*/ 16 w 22"/>
                <a:gd name="T11" fmla="*/ 4 h 14"/>
                <a:gd name="T12" fmla="*/ 16 w 22"/>
                <a:gd name="T13" fmla="*/ 12 h 14"/>
                <a:gd name="T14" fmla="*/ 16 w 22"/>
                <a:gd name="T15" fmla="*/ 12 h 14"/>
                <a:gd name="T16" fmla="*/ 0 w 22"/>
                <a:gd name="T17" fmla="*/ 14 h 14"/>
                <a:gd name="T18" fmla="*/ 0 w 22"/>
                <a:gd name="T19" fmla="*/ 10 h 14"/>
                <a:gd name="T20" fmla="*/ 6 w 22"/>
                <a:gd name="T21" fmla="*/ 10 h 14"/>
                <a:gd name="T22" fmla="*/ 6 w 22"/>
                <a:gd name="T23" fmla="*/ 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14">
                  <a:moveTo>
                    <a:pt x="6" y="4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" name="Freeform 591"/>
            <p:cNvSpPr>
              <a:spLocks/>
            </p:cNvSpPr>
            <p:nvPr/>
          </p:nvSpPr>
          <p:spPr bwMode="auto">
            <a:xfrm>
              <a:off x="3596" y="2534"/>
              <a:ext cx="26" cy="14"/>
            </a:xfrm>
            <a:custGeom>
              <a:avLst/>
              <a:gdLst>
                <a:gd name="T0" fmla="*/ 8 w 26"/>
                <a:gd name="T1" fmla="*/ 4 h 14"/>
                <a:gd name="T2" fmla="*/ 6 w 26"/>
                <a:gd name="T3" fmla="*/ 2 h 14"/>
                <a:gd name="T4" fmla="*/ 6 w 26"/>
                <a:gd name="T5" fmla="*/ 2 h 14"/>
                <a:gd name="T6" fmla="*/ 26 w 26"/>
                <a:gd name="T7" fmla="*/ 0 h 14"/>
                <a:gd name="T8" fmla="*/ 26 w 26"/>
                <a:gd name="T9" fmla="*/ 4 h 14"/>
                <a:gd name="T10" fmla="*/ 18 w 26"/>
                <a:gd name="T11" fmla="*/ 4 h 14"/>
                <a:gd name="T12" fmla="*/ 18 w 26"/>
                <a:gd name="T13" fmla="*/ 8 h 14"/>
                <a:gd name="T14" fmla="*/ 20 w 26"/>
                <a:gd name="T15" fmla="*/ 12 h 14"/>
                <a:gd name="T16" fmla="*/ 20 w 26"/>
                <a:gd name="T17" fmla="*/ 12 h 14"/>
                <a:gd name="T18" fmla="*/ 0 w 26"/>
                <a:gd name="T19" fmla="*/ 14 h 14"/>
                <a:gd name="T20" fmla="*/ 0 w 26"/>
                <a:gd name="T21" fmla="*/ 10 h 14"/>
                <a:gd name="T22" fmla="*/ 8 w 26"/>
                <a:gd name="T23" fmla="*/ 10 h 14"/>
                <a:gd name="T24" fmla="*/ 8 w 26"/>
                <a:gd name="T25" fmla="*/ 4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4">
                  <a:moveTo>
                    <a:pt x="8" y="4"/>
                  </a:moveTo>
                  <a:lnTo>
                    <a:pt x="6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9" name="Freeform 592"/>
            <p:cNvSpPr>
              <a:spLocks/>
            </p:cNvSpPr>
            <p:nvPr/>
          </p:nvSpPr>
          <p:spPr bwMode="auto">
            <a:xfrm>
              <a:off x="3620" y="2534"/>
              <a:ext cx="28" cy="12"/>
            </a:xfrm>
            <a:custGeom>
              <a:avLst/>
              <a:gdLst>
                <a:gd name="T0" fmla="*/ 6 w 28"/>
                <a:gd name="T1" fmla="*/ 4 h 12"/>
                <a:gd name="T2" fmla="*/ 6 w 28"/>
                <a:gd name="T3" fmla="*/ 0 h 12"/>
                <a:gd name="T4" fmla="*/ 6 w 28"/>
                <a:gd name="T5" fmla="*/ 0 h 12"/>
                <a:gd name="T6" fmla="*/ 14 w 28"/>
                <a:gd name="T7" fmla="*/ 0 h 12"/>
                <a:gd name="T8" fmla="*/ 14 w 28"/>
                <a:gd name="T9" fmla="*/ 0 h 12"/>
                <a:gd name="T10" fmla="*/ 26 w 28"/>
                <a:gd name="T11" fmla="*/ 0 h 12"/>
                <a:gd name="T12" fmla="*/ 28 w 28"/>
                <a:gd name="T13" fmla="*/ 4 h 12"/>
                <a:gd name="T14" fmla="*/ 20 w 28"/>
                <a:gd name="T15" fmla="*/ 4 h 12"/>
                <a:gd name="T16" fmla="*/ 20 w 28"/>
                <a:gd name="T17" fmla="*/ 12 h 12"/>
                <a:gd name="T18" fmla="*/ 20 w 28"/>
                <a:gd name="T19" fmla="*/ 12 h 12"/>
                <a:gd name="T20" fmla="*/ 14 w 28"/>
                <a:gd name="T21" fmla="*/ 12 h 12"/>
                <a:gd name="T22" fmla="*/ 14 w 28"/>
                <a:gd name="T23" fmla="*/ 12 h 12"/>
                <a:gd name="T24" fmla="*/ 0 w 28"/>
                <a:gd name="T25" fmla="*/ 12 h 12"/>
                <a:gd name="T26" fmla="*/ 0 w 28"/>
                <a:gd name="T27" fmla="*/ 8 h 12"/>
                <a:gd name="T28" fmla="*/ 6 w 28"/>
                <a:gd name="T29" fmla="*/ 8 h 12"/>
                <a:gd name="T30" fmla="*/ 6 w 28"/>
                <a:gd name="T31" fmla="*/ 4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12">
                  <a:moveTo>
                    <a:pt x="6" y="4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12"/>
                  </a:lnTo>
                  <a:lnTo>
                    <a:pt x="1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0" name="Freeform 593"/>
            <p:cNvSpPr>
              <a:spLocks/>
            </p:cNvSpPr>
            <p:nvPr/>
          </p:nvSpPr>
          <p:spPr bwMode="auto">
            <a:xfrm>
              <a:off x="3644" y="2534"/>
              <a:ext cx="26" cy="12"/>
            </a:xfrm>
            <a:custGeom>
              <a:avLst/>
              <a:gdLst>
                <a:gd name="T0" fmla="*/ 8 w 26"/>
                <a:gd name="T1" fmla="*/ 4 h 12"/>
                <a:gd name="T2" fmla="*/ 8 w 26"/>
                <a:gd name="T3" fmla="*/ 0 h 12"/>
                <a:gd name="T4" fmla="*/ 8 w 26"/>
                <a:gd name="T5" fmla="*/ 0 h 12"/>
                <a:gd name="T6" fmla="*/ 26 w 26"/>
                <a:gd name="T7" fmla="*/ 2 h 12"/>
                <a:gd name="T8" fmla="*/ 26 w 26"/>
                <a:gd name="T9" fmla="*/ 4 h 12"/>
                <a:gd name="T10" fmla="*/ 20 w 26"/>
                <a:gd name="T11" fmla="*/ 4 h 12"/>
                <a:gd name="T12" fmla="*/ 18 w 26"/>
                <a:gd name="T13" fmla="*/ 10 h 12"/>
                <a:gd name="T14" fmla="*/ 18 w 26"/>
                <a:gd name="T15" fmla="*/ 12 h 12"/>
                <a:gd name="T16" fmla="*/ 18 w 26"/>
                <a:gd name="T17" fmla="*/ 12 h 12"/>
                <a:gd name="T18" fmla="*/ 0 w 26"/>
                <a:gd name="T19" fmla="*/ 12 h 12"/>
                <a:gd name="T20" fmla="*/ 0 w 26"/>
                <a:gd name="T21" fmla="*/ 8 h 12"/>
                <a:gd name="T22" fmla="*/ 8 w 26"/>
                <a:gd name="T23" fmla="*/ 8 h 12"/>
                <a:gd name="T24" fmla="*/ 8 w 26"/>
                <a:gd name="T25" fmla="*/ 4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2">
                  <a:moveTo>
                    <a:pt x="8" y="4"/>
                  </a:moveTo>
                  <a:lnTo>
                    <a:pt x="8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1" name="Freeform 594"/>
            <p:cNvSpPr>
              <a:spLocks/>
            </p:cNvSpPr>
            <p:nvPr/>
          </p:nvSpPr>
          <p:spPr bwMode="auto">
            <a:xfrm>
              <a:off x="3724" y="2546"/>
              <a:ext cx="20" cy="14"/>
            </a:xfrm>
            <a:custGeom>
              <a:avLst/>
              <a:gdLst>
                <a:gd name="T0" fmla="*/ 20 w 20"/>
                <a:gd name="T1" fmla="*/ 8 h 14"/>
                <a:gd name="T2" fmla="*/ 14 w 20"/>
                <a:gd name="T3" fmla="*/ 6 h 14"/>
                <a:gd name="T4" fmla="*/ 12 w 20"/>
                <a:gd name="T5" fmla="*/ 14 h 14"/>
                <a:gd name="T6" fmla="*/ 12 w 20"/>
                <a:gd name="T7" fmla="*/ 14 h 14"/>
                <a:gd name="T8" fmla="*/ 2 w 20"/>
                <a:gd name="T9" fmla="*/ 10 h 14"/>
                <a:gd name="T10" fmla="*/ 2 w 20"/>
                <a:gd name="T11" fmla="*/ 10 h 14"/>
                <a:gd name="T12" fmla="*/ 0 w 20"/>
                <a:gd name="T13" fmla="*/ 10 h 14"/>
                <a:gd name="T14" fmla="*/ 0 w 20"/>
                <a:gd name="T15" fmla="*/ 8 h 14"/>
                <a:gd name="T16" fmla="*/ 6 w 20"/>
                <a:gd name="T17" fmla="*/ 10 h 14"/>
                <a:gd name="T18" fmla="*/ 8 w 20"/>
                <a:gd name="T19" fmla="*/ 4 h 14"/>
                <a:gd name="T20" fmla="*/ 8 w 20"/>
                <a:gd name="T21" fmla="*/ 0 h 14"/>
                <a:gd name="T22" fmla="*/ 8 w 20"/>
                <a:gd name="T23" fmla="*/ 0 h 14"/>
                <a:gd name="T24" fmla="*/ 10 w 20"/>
                <a:gd name="T25" fmla="*/ 0 h 14"/>
                <a:gd name="T26" fmla="*/ 10 w 20"/>
                <a:gd name="T27" fmla="*/ 0 h 14"/>
                <a:gd name="T28" fmla="*/ 20 w 20"/>
                <a:gd name="T29" fmla="*/ 4 h 14"/>
                <a:gd name="T30" fmla="*/ 20 w 20"/>
                <a:gd name="T31" fmla="*/ 8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" h="14">
                  <a:moveTo>
                    <a:pt x="20" y="8"/>
                  </a:moveTo>
                  <a:lnTo>
                    <a:pt x="14" y="6"/>
                  </a:lnTo>
                  <a:lnTo>
                    <a:pt x="12" y="14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6" y="10"/>
                  </a:lnTo>
                  <a:lnTo>
                    <a:pt x="8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2" name="Freeform 595"/>
            <p:cNvSpPr>
              <a:spLocks/>
            </p:cNvSpPr>
            <p:nvPr/>
          </p:nvSpPr>
          <p:spPr bwMode="auto">
            <a:xfrm>
              <a:off x="3738" y="2550"/>
              <a:ext cx="22" cy="16"/>
            </a:xfrm>
            <a:custGeom>
              <a:avLst/>
              <a:gdLst>
                <a:gd name="T0" fmla="*/ 8 w 22"/>
                <a:gd name="T1" fmla="*/ 10 h 16"/>
                <a:gd name="T2" fmla="*/ 8 w 22"/>
                <a:gd name="T3" fmla="*/ 4 h 16"/>
                <a:gd name="T4" fmla="*/ 10 w 22"/>
                <a:gd name="T5" fmla="*/ 0 h 16"/>
                <a:gd name="T6" fmla="*/ 10 w 22"/>
                <a:gd name="T7" fmla="*/ 0 h 16"/>
                <a:gd name="T8" fmla="*/ 22 w 22"/>
                <a:gd name="T9" fmla="*/ 6 h 16"/>
                <a:gd name="T10" fmla="*/ 20 w 22"/>
                <a:gd name="T11" fmla="*/ 10 h 16"/>
                <a:gd name="T12" fmla="*/ 14 w 22"/>
                <a:gd name="T13" fmla="*/ 6 h 16"/>
                <a:gd name="T14" fmla="*/ 12 w 22"/>
                <a:gd name="T15" fmla="*/ 12 h 16"/>
                <a:gd name="T16" fmla="*/ 10 w 22"/>
                <a:gd name="T17" fmla="*/ 16 h 16"/>
                <a:gd name="T18" fmla="*/ 10 w 22"/>
                <a:gd name="T19" fmla="*/ 16 h 16"/>
                <a:gd name="T20" fmla="*/ 0 w 22"/>
                <a:gd name="T21" fmla="*/ 12 h 16"/>
                <a:gd name="T22" fmla="*/ 2 w 22"/>
                <a:gd name="T23" fmla="*/ 8 h 16"/>
                <a:gd name="T24" fmla="*/ 8 w 22"/>
                <a:gd name="T25" fmla="*/ 1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16">
                  <a:moveTo>
                    <a:pt x="8" y="10"/>
                  </a:moveTo>
                  <a:lnTo>
                    <a:pt x="8" y="4"/>
                  </a:lnTo>
                  <a:lnTo>
                    <a:pt x="10" y="0"/>
                  </a:lnTo>
                  <a:lnTo>
                    <a:pt x="22" y="6"/>
                  </a:lnTo>
                  <a:lnTo>
                    <a:pt x="20" y="10"/>
                  </a:lnTo>
                  <a:lnTo>
                    <a:pt x="14" y="6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3" name="Freeform 596"/>
            <p:cNvSpPr>
              <a:spLocks/>
            </p:cNvSpPr>
            <p:nvPr/>
          </p:nvSpPr>
          <p:spPr bwMode="auto">
            <a:xfrm>
              <a:off x="3708" y="2542"/>
              <a:ext cx="20" cy="14"/>
            </a:xfrm>
            <a:custGeom>
              <a:avLst/>
              <a:gdLst>
                <a:gd name="T0" fmla="*/ 20 w 20"/>
                <a:gd name="T1" fmla="*/ 8 h 14"/>
                <a:gd name="T2" fmla="*/ 14 w 20"/>
                <a:gd name="T3" fmla="*/ 6 h 14"/>
                <a:gd name="T4" fmla="*/ 12 w 20"/>
                <a:gd name="T5" fmla="*/ 10 h 14"/>
                <a:gd name="T6" fmla="*/ 12 w 20"/>
                <a:gd name="T7" fmla="*/ 14 h 14"/>
                <a:gd name="T8" fmla="*/ 12 w 20"/>
                <a:gd name="T9" fmla="*/ 14 h 14"/>
                <a:gd name="T10" fmla="*/ 0 w 20"/>
                <a:gd name="T11" fmla="*/ 10 h 14"/>
                <a:gd name="T12" fmla="*/ 0 w 20"/>
                <a:gd name="T13" fmla="*/ 8 h 14"/>
                <a:gd name="T14" fmla="*/ 6 w 20"/>
                <a:gd name="T15" fmla="*/ 8 h 14"/>
                <a:gd name="T16" fmla="*/ 8 w 20"/>
                <a:gd name="T17" fmla="*/ 0 h 14"/>
                <a:gd name="T18" fmla="*/ 8 w 20"/>
                <a:gd name="T19" fmla="*/ 0 h 14"/>
                <a:gd name="T20" fmla="*/ 20 w 20"/>
                <a:gd name="T21" fmla="*/ 2 h 14"/>
                <a:gd name="T22" fmla="*/ 20 w 20"/>
                <a:gd name="T23" fmla="*/ 8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14">
                  <a:moveTo>
                    <a:pt x="20" y="8"/>
                  </a:moveTo>
                  <a:lnTo>
                    <a:pt x="14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6" y="8"/>
                  </a:lnTo>
                  <a:lnTo>
                    <a:pt x="8" y="0"/>
                  </a:lnTo>
                  <a:lnTo>
                    <a:pt x="20" y="2"/>
                  </a:lnTo>
                  <a:lnTo>
                    <a:pt x="2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4" name="Freeform 597"/>
            <p:cNvSpPr>
              <a:spLocks/>
            </p:cNvSpPr>
            <p:nvPr/>
          </p:nvSpPr>
          <p:spPr bwMode="auto">
            <a:xfrm>
              <a:off x="3688" y="2538"/>
              <a:ext cx="24" cy="14"/>
            </a:xfrm>
            <a:custGeom>
              <a:avLst/>
              <a:gdLst>
                <a:gd name="T0" fmla="*/ 22 w 24"/>
                <a:gd name="T1" fmla="*/ 6 h 14"/>
                <a:gd name="T2" fmla="*/ 18 w 24"/>
                <a:gd name="T3" fmla="*/ 6 h 14"/>
                <a:gd name="T4" fmla="*/ 16 w 24"/>
                <a:gd name="T5" fmla="*/ 14 h 14"/>
                <a:gd name="T6" fmla="*/ 16 w 24"/>
                <a:gd name="T7" fmla="*/ 14 h 14"/>
                <a:gd name="T8" fmla="*/ 0 w 24"/>
                <a:gd name="T9" fmla="*/ 12 h 14"/>
                <a:gd name="T10" fmla="*/ 0 w 24"/>
                <a:gd name="T11" fmla="*/ 8 h 14"/>
                <a:gd name="T12" fmla="*/ 8 w 24"/>
                <a:gd name="T13" fmla="*/ 8 h 14"/>
                <a:gd name="T14" fmla="*/ 8 w 24"/>
                <a:gd name="T15" fmla="*/ 4 h 14"/>
                <a:gd name="T16" fmla="*/ 8 w 24"/>
                <a:gd name="T17" fmla="*/ 0 h 14"/>
                <a:gd name="T18" fmla="*/ 8 w 24"/>
                <a:gd name="T19" fmla="*/ 0 h 14"/>
                <a:gd name="T20" fmla="*/ 24 w 24"/>
                <a:gd name="T21" fmla="*/ 2 h 14"/>
                <a:gd name="T22" fmla="*/ 22 w 24"/>
                <a:gd name="T23" fmla="*/ 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4">
                  <a:moveTo>
                    <a:pt x="22" y="6"/>
                  </a:moveTo>
                  <a:lnTo>
                    <a:pt x="18" y="6"/>
                  </a:lnTo>
                  <a:lnTo>
                    <a:pt x="16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24" y="2"/>
                  </a:lnTo>
                  <a:lnTo>
                    <a:pt x="2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5" name="Freeform 598"/>
            <p:cNvSpPr>
              <a:spLocks/>
            </p:cNvSpPr>
            <p:nvPr/>
          </p:nvSpPr>
          <p:spPr bwMode="auto">
            <a:xfrm>
              <a:off x="3668" y="2536"/>
              <a:ext cx="24" cy="12"/>
            </a:xfrm>
            <a:custGeom>
              <a:avLst/>
              <a:gdLst>
                <a:gd name="T0" fmla="*/ 24 w 24"/>
                <a:gd name="T1" fmla="*/ 6 h 12"/>
                <a:gd name="T2" fmla="*/ 18 w 24"/>
                <a:gd name="T3" fmla="*/ 4 h 12"/>
                <a:gd name="T4" fmla="*/ 16 w 24"/>
                <a:gd name="T5" fmla="*/ 8 h 12"/>
                <a:gd name="T6" fmla="*/ 16 w 24"/>
                <a:gd name="T7" fmla="*/ 12 h 12"/>
                <a:gd name="T8" fmla="*/ 16 w 24"/>
                <a:gd name="T9" fmla="*/ 12 h 12"/>
                <a:gd name="T10" fmla="*/ 0 w 24"/>
                <a:gd name="T11" fmla="*/ 10 h 12"/>
                <a:gd name="T12" fmla="*/ 0 w 24"/>
                <a:gd name="T13" fmla="*/ 8 h 12"/>
                <a:gd name="T14" fmla="*/ 6 w 24"/>
                <a:gd name="T15" fmla="*/ 8 h 12"/>
                <a:gd name="T16" fmla="*/ 8 w 24"/>
                <a:gd name="T17" fmla="*/ 4 h 12"/>
                <a:gd name="T18" fmla="*/ 8 w 24"/>
                <a:gd name="T19" fmla="*/ 0 h 12"/>
                <a:gd name="T20" fmla="*/ 8 w 24"/>
                <a:gd name="T21" fmla="*/ 0 h 12"/>
                <a:gd name="T22" fmla="*/ 24 w 24"/>
                <a:gd name="T23" fmla="*/ 2 h 12"/>
                <a:gd name="T24" fmla="*/ 24 w 24"/>
                <a:gd name="T25" fmla="*/ 6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2">
                  <a:moveTo>
                    <a:pt x="24" y="6"/>
                  </a:moveTo>
                  <a:lnTo>
                    <a:pt x="18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24" y="2"/>
                  </a:lnTo>
                  <a:lnTo>
                    <a:pt x="2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6" name="Freeform 599"/>
            <p:cNvSpPr>
              <a:spLocks/>
            </p:cNvSpPr>
            <p:nvPr/>
          </p:nvSpPr>
          <p:spPr bwMode="auto">
            <a:xfrm>
              <a:off x="3528" y="2544"/>
              <a:ext cx="14" cy="18"/>
            </a:xfrm>
            <a:custGeom>
              <a:avLst/>
              <a:gdLst>
                <a:gd name="T0" fmla="*/ 8 w 14"/>
                <a:gd name="T1" fmla="*/ 6 h 18"/>
                <a:gd name="T2" fmla="*/ 10 w 14"/>
                <a:gd name="T3" fmla="*/ 10 h 18"/>
                <a:gd name="T4" fmla="*/ 10 w 14"/>
                <a:gd name="T5" fmla="*/ 14 h 18"/>
                <a:gd name="T6" fmla="*/ 10 w 14"/>
                <a:gd name="T7" fmla="*/ 14 h 18"/>
                <a:gd name="T8" fmla="*/ 2 w 14"/>
                <a:gd name="T9" fmla="*/ 18 h 18"/>
                <a:gd name="T10" fmla="*/ 0 w 14"/>
                <a:gd name="T11" fmla="*/ 14 h 18"/>
                <a:gd name="T12" fmla="*/ 4 w 14"/>
                <a:gd name="T13" fmla="*/ 12 h 18"/>
                <a:gd name="T14" fmla="*/ 2 w 14"/>
                <a:gd name="T15" fmla="*/ 8 h 18"/>
                <a:gd name="T16" fmla="*/ 0 w 14"/>
                <a:gd name="T17" fmla="*/ 4 h 18"/>
                <a:gd name="T18" fmla="*/ 0 w 14"/>
                <a:gd name="T19" fmla="*/ 4 h 18"/>
                <a:gd name="T20" fmla="*/ 6 w 14"/>
                <a:gd name="T21" fmla="*/ 2 h 18"/>
                <a:gd name="T22" fmla="*/ 6 w 14"/>
                <a:gd name="T23" fmla="*/ 2 h 18"/>
                <a:gd name="T24" fmla="*/ 14 w 14"/>
                <a:gd name="T25" fmla="*/ 0 h 18"/>
                <a:gd name="T26" fmla="*/ 14 w 14"/>
                <a:gd name="T27" fmla="*/ 4 h 18"/>
                <a:gd name="T28" fmla="*/ 8 w 14"/>
                <a:gd name="T29" fmla="*/ 6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18">
                  <a:moveTo>
                    <a:pt x="8" y="6"/>
                  </a:moveTo>
                  <a:lnTo>
                    <a:pt x="10" y="10"/>
                  </a:lnTo>
                  <a:lnTo>
                    <a:pt x="10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7" name="Freeform 600"/>
            <p:cNvSpPr>
              <a:spLocks/>
            </p:cNvSpPr>
            <p:nvPr/>
          </p:nvSpPr>
          <p:spPr bwMode="auto">
            <a:xfrm>
              <a:off x="3752" y="2558"/>
              <a:ext cx="20" cy="16"/>
            </a:xfrm>
            <a:custGeom>
              <a:avLst/>
              <a:gdLst>
                <a:gd name="T0" fmla="*/ 0 w 20"/>
                <a:gd name="T1" fmla="*/ 10 h 16"/>
                <a:gd name="T2" fmla="*/ 2 w 20"/>
                <a:gd name="T3" fmla="*/ 6 h 16"/>
                <a:gd name="T4" fmla="*/ 6 w 20"/>
                <a:gd name="T5" fmla="*/ 10 h 16"/>
                <a:gd name="T6" fmla="*/ 8 w 20"/>
                <a:gd name="T7" fmla="*/ 4 h 16"/>
                <a:gd name="T8" fmla="*/ 10 w 20"/>
                <a:gd name="T9" fmla="*/ 0 h 16"/>
                <a:gd name="T10" fmla="*/ 10 w 20"/>
                <a:gd name="T11" fmla="*/ 0 h 16"/>
                <a:gd name="T12" fmla="*/ 16 w 20"/>
                <a:gd name="T13" fmla="*/ 4 h 16"/>
                <a:gd name="T14" fmla="*/ 20 w 20"/>
                <a:gd name="T15" fmla="*/ 8 h 16"/>
                <a:gd name="T16" fmla="*/ 18 w 20"/>
                <a:gd name="T17" fmla="*/ 12 h 16"/>
                <a:gd name="T18" fmla="*/ 14 w 20"/>
                <a:gd name="T19" fmla="*/ 8 h 16"/>
                <a:gd name="T20" fmla="*/ 10 w 20"/>
                <a:gd name="T21" fmla="*/ 12 h 16"/>
                <a:gd name="T22" fmla="*/ 8 w 20"/>
                <a:gd name="T23" fmla="*/ 16 h 16"/>
                <a:gd name="T24" fmla="*/ 8 w 20"/>
                <a:gd name="T25" fmla="*/ 16 h 16"/>
                <a:gd name="T26" fmla="*/ 0 w 20"/>
                <a:gd name="T27" fmla="*/ 10 h 16"/>
                <a:gd name="T28" fmla="*/ 0 w 20"/>
                <a:gd name="T29" fmla="*/ 1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6">
                  <a:moveTo>
                    <a:pt x="0" y="10"/>
                  </a:moveTo>
                  <a:lnTo>
                    <a:pt x="2" y="6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8" name="Freeform 601"/>
            <p:cNvSpPr>
              <a:spLocks/>
            </p:cNvSpPr>
            <p:nvPr/>
          </p:nvSpPr>
          <p:spPr bwMode="auto">
            <a:xfrm>
              <a:off x="3762" y="2572"/>
              <a:ext cx="12" cy="10"/>
            </a:xfrm>
            <a:custGeom>
              <a:avLst/>
              <a:gdLst>
                <a:gd name="T0" fmla="*/ 2 w 12"/>
                <a:gd name="T1" fmla="*/ 2 h 10"/>
                <a:gd name="T2" fmla="*/ 6 w 12"/>
                <a:gd name="T3" fmla="*/ 6 h 10"/>
                <a:gd name="T4" fmla="*/ 10 w 12"/>
                <a:gd name="T5" fmla="*/ 2 h 10"/>
                <a:gd name="T6" fmla="*/ 12 w 12"/>
                <a:gd name="T7" fmla="*/ 0 h 10"/>
                <a:gd name="T8" fmla="*/ 12 w 12"/>
                <a:gd name="T9" fmla="*/ 0 h 10"/>
                <a:gd name="T10" fmla="*/ 12 w 12"/>
                <a:gd name="T11" fmla="*/ 0 h 10"/>
                <a:gd name="T12" fmla="*/ 12 w 12"/>
                <a:gd name="T13" fmla="*/ 0 h 10"/>
                <a:gd name="T14" fmla="*/ 10 w 12"/>
                <a:gd name="T15" fmla="*/ 4 h 10"/>
                <a:gd name="T16" fmla="*/ 8 w 12"/>
                <a:gd name="T17" fmla="*/ 8 h 10"/>
                <a:gd name="T18" fmla="*/ 8 w 12"/>
                <a:gd name="T19" fmla="*/ 8 h 10"/>
                <a:gd name="T20" fmla="*/ 4 w 12"/>
                <a:gd name="T21" fmla="*/ 10 h 10"/>
                <a:gd name="T22" fmla="*/ 4 w 12"/>
                <a:gd name="T23" fmla="*/ 10 h 10"/>
                <a:gd name="T24" fmla="*/ 0 w 12"/>
                <a:gd name="T25" fmla="*/ 4 h 10"/>
                <a:gd name="T26" fmla="*/ 2 w 12"/>
                <a:gd name="T27" fmla="*/ 2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0">
                  <a:moveTo>
                    <a:pt x="2" y="2"/>
                  </a:move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4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" name="Freeform 602"/>
            <p:cNvSpPr>
              <a:spLocks/>
            </p:cNvSpPr>
            <p:nvPr/>
          </p:nvSpPr>
          <p:spPr bwMode="auto">
            <a:xfrm>
              <a:off x="3458" y="2570"/>
              <a:ext cx="18" cy="10"/>
            </a:xfrm>
            <a:custGeom>
              <a:avLst/>
              <a:gdLst>
                <a:gd name="T0" fmla="*/ 0 w 18"/>
                <a:gd name="T1" fmla="*/ 2 h 10"/>
                <a:gd name="T2" fmla="*/ 0 w 18"/>
                <a:gd name="T3" fmla="*/ 2 h 10"/>
                <a:gd name="T4" fmla="*/ 0 w 18"/>
                <a:gd name="T5" fmla="*/ 0 h 10"/>
                <a:gd name="T6" fmla="*/ 0 w 18"/>
                <a:gd name="T7" fmla="*/ 0 h 10"/>
                <a:gd name="T8" fmla="*/ 4 w 18"/>
                <a:gd name="T9" fmla="*/ 0 h 10"/>
                <a:gd name="T10" fmla="*/ 4 w 18"/>
                <a:gd name="T11" fmla="*/ 0 h 10"/>
                <a:gd name="T12" fmla="*/ 14 w 18"/>
                <a:gd name="T13" fmla="*/ 2 h 10"/>
                <a:gd name="T14" fmla="*/ 14 w 18"/>
                <a:gd name="T15" fmla="*/ 2 h 10"/>
                <a:gd name="T16" fmla="*/ 18 w 18"/>
                <a:gd name="T17" fmla="*/ 10 h 10"/>
                <a:gd name="T18" fmla="*/ 18 w 18"/>
                <a:gd name="T19" fmla="*/ 10 h 10"/>
                <a:gd name="T20" fmla="*/ 16 w 18"/>
                <a:gd name="T21" fmla="*/ 10 h 10"/>
                <a:gd name="T22" fmla="*/ 16 w 18"/>
                <a:gd name="T23" fmla="*/ 10 h 10"/>
                <a:gd name="T24" fmla="*/ 14 w 18"/>
                <a:gd name="T25" fmla="*/ 10 h 10"/>
                <a:gd name="T26" fmla="*/ 14 w 18"/>
                <a:gd name="T27" fmla="*/ 10 h 10"/>
                <a:gd name="T28" fmla="*/ 4 w 18"/>
                <a:gd name="T29" fmla="*/ 6 h 10"/>
                <a:gd name="T30" fmla="*/ 0 w 18"/>
                <a:gd name="T31" fmla="*/ 2 h 10"/>
                <a:gd name="T32" fmla="*/ 0 w 18"/>
                <a:gd name="T33" fmla="*/ 2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4" y="6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" name="Freeform 603"/>
            <p:cNvSpPr>
              <a:spLocks/>
            </p:cNvSpPr>
            <p:nvPr/>
          </p:nvSpPr>
          <p:spPr bwMode="auto">
            <a:xfrm>
              <a:off x="3464" y="2586"/>
              <a:ext cx="26" cy="16"/>
            </a:xfrm>
            <a:custGeom>
              <a:avLst/>
              <a:gdLst>
                <a:gd name="T0" fmla="*/ 6 w 26"/>
                <a:gd name="T1" fmla="*/ 16 h 16"/>
                <a:gd name="T2" fmla="*/ 6 w 26"/>
                <a:gd name="T3" fmla="*/ 16 h 16"/>
                <a:gd name="T4" fmla="*/ 2 w 26"/>
                <a:gd name="T5" fmla="*/ 12 h 16"/>
                <a:gd name="T6" fmla="*/ 2 w 26"/>
                <a:gd name="T7" fmla="*/ 12 h 16"/>
                <a:gd name="T8" fmla="*/ 0 w 26"/>
                <a:gd name="T9" fmla="*/ 10 h 16"/>
                <a:gd name="T10" fmla="*/ 0 w 26"/>
                <a:gd name="T11" fmla="*/ 10 h 16"/>
                <a:gd name="T12" fmla="*/ 4 w 26"/>
                <a:gd name="T13" fmla="*/ 0 h 16"/>
                <a:gd name="T14" fmla="*/ 4 w 26"/>
                <a:gd name="T15" fmla="*/ 0 h 16"/>
                <a:gd name="T16" fmla="*/ 6 w 26"/>
                <a:gd name="T17" fmla="*/ 2 h 16"/>
                <a:gd name="T18" fmla="*/ 6 w 26"/>
                <a:gd name="T19" fmla="*/ 2 h 16"/>
                <a:gd name="T20" fmla="*/ 6 w 26"/>
                <a:gd name="T21" fmla="*/ 2 h 16"/>
                <a:gd name="T22" fmla="*/ 6 w 26"/>
                <a:gd name="T23" fmla="*/ 2 h 16"/>
                <a:gd name="T24" fmla="*/ 8 w 26"/>
                <a:gd name="T25" fmla="*/ 2 h 16"/>
                <a:gd name="T26" fmla="*/ 8 w 26"/>
                <a:gd name="T27" fmla="*/ 2 h 16"/>
                <a:gd name="T28" fmla="*/ 8 w 26"/>
                <a:gd name="T29" fmla="*/ 4 h 16"/>
                <a:gd name="T30" fmla="*/ 8 w 26"/>
                <a:gd name="T31" fmla="*/ 4 h 16"/>
                <a:gd name="T32" fmla="*/ 10 w 26"/>
                <a:gd name="T33" fmla="*/ 6 h 16"/>
                <a:gd name="T34" fmla="*/ 10 w 26"/>
                <a:gd name="T35" fmla="*/ 8 h 16"/>
                <a:gd name="T36" fmla="*/ 12 w 26"/>
                <a:gd name="T37" fmla="*/ 10 h 16"/>
                <a:gd name="T38" fmla="*/ 12 w 26"/>
                <a:gd name="T39" fmla="*/ 10 h 16"/>
                <a:gd name="T40" fmla="*/ 22 w 26"/>
                <a:gd name="T41" fmla="*/ 12 h 16"/>
                <a:gd name="T42" fmla="*/ 22 w 26"/>
                <a:gd name="T43" fmla="*/ 12 h 16"/>
                <a:gd name="T44" fmla="*/ 26 w 26"/>
                <a:gd name="T45" fmla="*/ 16 h 16"/>
                <a:gd name="T46" fmla="*/ 22 w 26"/>
                <a:gd name="T47" fmla="*/ 16 h 16"/>
                <a:gd name="T48" fmla="*/ 22 w 26"/>
                <a:gd name="T49" fmla="*/ 16 h 16"/>
                <a:gd name="T50" fmla="*/ 6 w 26"/>
                <a:gd name="T51" fmla="*/ 16 h 16"/>
                <a:gd name="T52" fmla="*/ 6 w 26"/>
                <a:gd name="T53" fmla="*/ 16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6" h="16">
                  <a:moveTo>
                    <a:pt x="6" y="16"/>
                  </a:moveTo>
                  <a:lnTo>
                    <a:pt x="6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6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" name="Freeform 604"/>
            <p:cNvSpPr>
              <a:spLocks/>
            </p:cNvSpPr>
            <p:nvPr/>
          </p:nvSpPr>
          <p:spPr bwMode="auto">
            <a:xfrm>
              <a:off x="3478" y="2610"/>
              <a:ext cx="26" cy="8"/>
            </a:xfrm>
            <a:custGeom>
              <a:avLst/>
              <a:gdLst>
                <a:gd name="T0" fmla="*/ 12 w 26"/>
                <a:gd name="T1" fmla="*/ 8 h 8"/>
                <a:gd name="T2" fmla="*/ 10 w 26"/>
                <a:gd name="T3" fmla="*/ 8 h 8"/>
                <a:gd name="T4" fmla="*/ 10 w 26"/>
                <a:gd name="T5" fmla="*/ 8 h 8"/>
                <a:gd name="T6" fmla="*/ 8 w 26"/>
                <a:gd name="T7" fmla="*/ 8 h 8"/>
                <a:gd name="T8" fmla="*/ 8 w 26"/>
                <a:gd name="T9" fmla="*/ 8 h 8"/>
                <a:gd name="T10" fmla="*/ 0 w 26"/>
                <a:gd name="T11" fmla="*/ 2 h 8"/>
                <a:gd name="T12" fmla="*/ 0 w 26"/>
                <a:gd name="T13" fmla="*/ 2 h 8"/>
                <a:gd name="T14" fmla="*/ 2 w 26"/>
                <a:gd name="T15" fmla="*/ 0 h 8"/>
                <a:gd name="T16" fmla="*/ 2 w 26"/>
                <a:gd name="T17" fmla="*/ 0 h 8"/>
                <a:gd name="T18" fmla="*/ 8 w 26"/>
                <a:gd name="T19" fmla="*/ 0 h 8"/>
                <a:gd name="T20" fmla="*/ 8 w 26"/>
                <a:gd name="T21" fmla="*/ 0 h 8"/>
                <a:gd name="T22" fmla="*/ 12 w 26"/>
                <a:gd name="T23" fmla="*/ 0 h 8"/>
                <a:gd name="T24" fmla="*/ 12 w 26"/>
                <a:gd name="T25" fmla="*/ 0 h 8"/>
                <a:gd name="T26" fmla="*/ 22 w 26"/>
                <a:gd name="T27" fmla="*/ 2 h 8"/>
                <a:gd name="T28" fmla="*/ 22 w 26"/>
                <a:gd name="T29" fmla="*/ 2 h 8"/>
                <a:gd name="T30" fmla="*/ 26 w 26"/>
                <a:gd name="T31" fmla="*/ 6 h 8"/>
                <a:gd name="T32" fmla="*/ 26 w 26"/>
                <a:gd name="T33" fmla="*/ 6 h 8"/>
                <a:gd name="T34" fmla="*/ 12 w 26"/>
                <a:gd name="T35" fmla="*/ 8 h 8"/>
                <a:gd name="T36" fmla="*/ 12 w 26"/>
                <a:gd name="T37" fmla="*/ 8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" h="8">
                  <a:moveTo>
                    <a:pt x="12" y="8"/>
                  </a:moveTo>
                  <a:lnTo>
                    <a:pt x="10" y="8"/>
                  </a:lnTo>
                  <a:lnTo>
                    <a:pt x="8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1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" name="Freeform 605"/>
            <p:cNvSpPr>
              <a:spLocks/>
            </p:cNvSpPr>
            <p:nvPr/>
          </p:nvSpPr>
          <p:spPr bwMode="auto">
            <a:xfrm>
              <a:off x="3500" y="2622"/>
              <a:ext cx="16" cy="4"/>
            </a:xfrm>
            <a:custGeom>
              <a:avLst/>
              <a:gdLst>
                <a:gd name="T0" fmla="*/ 2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0 w 16"/>
                <a:gd name="T7" fmla="*/ 2 h 4"/>
                <a:gd name="T8" fmla="*/ 12 w 16"/>
                <a:gd name="T9" fmla="*/ 0 h 4"/>
                <a:gd name="T10" fmla="*/ 12 w 16"/>
                <a:gd name="T11" fmla="*/ 0 h 4"/>
                <a:gd name="T12" fmla="*/ 16 w 16"/>
                <a:gd name="T13" fmla="*/ 2 h 4"/>
                <a:gd name="T14" fmla="*/ 16 w 16"/>
                <a:gd name="T15" fmla="*/ 2 h 4"/>
                <a:gd name="T16" fmla="*/ 2 w 16"/>
                <a:gd name="T17" fmla="*/ 4 h 4"/>
                <a:gd name="T18" fmla="*/ 2 w 16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" name="Freeform 606"/>
            <p:cNvSpPr>
              <a:spLocks/>
            </p:cNvSpPr>
            <p:nvPr/>
          </p:nvSpPr>
          <p:spPr bwMode="auto">
            <a:xfrm>
              <a:off x="3490" y="2588"/>
              <a:ext cx="286" cy="38"/>
            </a:xfrm>
            <a:custGeom>
              <a:avLst/>
              <a:gdLst>
                <a:gd name="T0" fmla="*/ 10 w 286"/>
                <a:gd name="T1" fmla="*/ 12 h 38"/>
                <a:gd name="T2" fmla="*/ 10 w 286"/>
                <a:gd name="T3" fmla="*/ 12 h 38"/>
                <a:gd name="T4" fmla="*/ 10 w 286"/>
                <a:gd name="T5" fmla="*/ 8 h 38"/>
                <a:gd name="T6" fmla="*/ 10 w 286"/>
                <a:gd name="T7" fmla="*/ 8 h 38"/>
                <a:gd name="T8" fmla="*/ 6 w 286"/>
                <a:gd name="T9" fmla="*/ 6 h 38"/>
                <a:gd name="T10" fmla="*/ 6 w 286"/>
                <a:gd name="T11" fmla="*/ 6 h 38"/>
                <a:gd name="T12" fmla="*/ 0 w 286"/>
                <a:gd name="T13" fmla="*/ 0 h 38"/>
                <a:gd name="T14" fmla="*/ 0 w 286"/>
                <a:gd name="T15" fmla="*/ 0 h 38"/>
                <a:gd name="T16" fmla="*/ 14 w 286"/>
                <a:gd name="T17" fmla="*/ 6 h 38"/>
                <a:gd name="T18" fmla="*/ 28 w 286"/>
                <a:gd name="T19" fmla="*/ 10 h 38"/>
                <a:gd name="T20" fmla="*/ 62 w 286"/>
                <a:gd name="T21" fmla="*/ 18 h 38"/>
                <a:gd name="T22" fmla="*/ 102 w 286"/>
                <a:gd name="T23" fmla="*/ 22 h 38"/>
                <a:gd name="T24" fmla="*/ 144 w 286"/>
                <a:gd name="T25" fmla="*/ 24 h 38"/>
                <a:gd name="T26" fmla="*/ 144 w 286"/>
                <a:gd name="T27" fmla="*/ 24 h 38"/>
                <a:gd name="T28" fmla="*/ 186 w 286"/>
                <a:gd name="T29" fmla="*/ 22 h 38"/>
                <a:gd name="T30" fmla="*/ 224 w 286"/>
                <a:gd name="T31" fmla="*/ 18 h 38"/>
                <a:gd name="T32" fmla="*/ 260 w 286"/>
                <a:gd name="T33" fmla="*/ 10 h 38"/>
                <a:gd name="T34" fmla="*/ 274 w 286"/>
                <a:gd name="T35" fmla="*/ 6 h 38"/>
                <a:gd name="T36" fmla="*/ 286 w 286"/>
                <a:gd name="T37" fmla="*/ 0 h 38"/>
                <a:gd name="T38" fmla="*/ 286 w 286"/>
                <a:gd name="T39" fmla="*/ 0 h 38"/>
                <a:gd name="T40" fmla="*/ 278 w 286"/>
                <a:gd name="T41" fmla="*/ 10 h 38"/>
                <a:gd name="T42" fmla="*/ 278 w 286"/>
                <a:gd name="T43" fmla="*/ 10 h 38"/>
                <a:gd name="T44" fmla="*/ 266 w 286"/>
                <a:gd name="T45" fmla="*/ 16 h 38"/>
                <a:gd name="T46" fmla="*/ 254 w 286"/>
                <a:gd name="T47" fmla="*/ 22 h 38"/>
                <a:gd name="T48" fmla="*/ 222 w 286"/>
                <a:gd name="T49" fmla="*/ 30 h 38"/>
                <a:gd name="T50" fmla="*/ 184 w 286"/>
                <a:gd name="T51" fmla="*/ 36 h 38"/>
                <a:gd name="T52" fmla="*/ 144 w 286"/>
                <a:gd name="T53" fmla="*/ 38 h 38"/>
                <a:gd name="T54" fmla="*/ 144 w 286"/>
                <a:gd name="T55" fmla="*/ 38 h 38"/>
                <a:gd name="T56" fmla="*/ 104 w 286"/>
                <a:gd name="T57" fmla="*/ 36 h 38"/>
                <a:gd name="T58" fmla="*/ 68 w 286"/>
                <a:gd name="T59" fmla="*/ 30 h 38"/>
                <a:gd name="T60" fmla="*/ 36 w 286"/>
                <a:gd name="T61" fmla="*/ 22 h 38"/>
                <a:gd name="T62" fmla="*/ 22 w 286"/>
                <a:gd name="T63" fmla="*/ 16 h 38"/>
                <a:gd name="T64" fmla="*/ 10 w 286"/>
                <a:gd name="T65" fmla="*/ 12 h 38"/>
                <a:gd name="T66" fmla="*/ 10 w 286"/>
                <a:gd name="T67" fmla="*/ 12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6" h="38">
                  <a:moveTo>
                    <a:pt x="10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0"/>
                  </a:lnTo>
                  <a:lnTo>
                    <a:pt x="14" y="6"/>
                  </a:lnTo>
                  <a:lnTo>
                    <a:pt x="28" y="10"/>
                  </a:lnTo>
                  <a:lnTo>
                    <a:pt x="62" y="18"/>
                  </a:lnTo>
                  <a:lnTo>
                    <a:pt x="102" y="22"/>
                  </a:lnTo>
                  <a:lnTo>
                    <a:pt x="144" y="24"/>
                  </a:lnTo>
                  <a:lnTo>
                    <a:pt x="186" y="22"/>
                  </a:lnTo>
                  <a:lnTo>
                    <a:pt x="224" y="18"/>
                  </a:lnTo>
                  <a:lnTo>
                    <a:pt x="260" y="10"/>
                  </a:lnTo>
                  <a:lnTo>
                    <a:pt x="274" y="6"/>
                  </a:lnTo>
                  <a:lnTo>
                    <a:pt x="286" y="0"/>
                  </a:lnTo>
                  <a:lnTo>
                    <a:pt x="278" y="10"/>
                  </a:lnTo>
                  <a:lnTo>
                    <a:pt x="266" y="16"/>
                  </a:lnTo>
                  <a:lnTo>
                    <a:pt x="254" y="22"/>
                  </a:lnTo>
                  <a:lnTo>
                    <a:pt x="222" y="30"/>
                  </a:lnTo>
                  <a:lnTo>
                    <a:pt x="184" y="36"/>
                  </a:lnTo>
                  <a:lnTo>
                    <a:pt x="144" y="38"/>
                  </a:lnTo>
                  <a:lnTo>
                    <a:pt x="104" y="36"/>
                  </a:lnTo>
                  <a:lnTo>
                    <a:pt x="68" y="30"/>
                  </a:lnTo>
                  <a:lnTo>
                    <a:pt x="36" y="22"/>
                  </a:lnTo>
                  <a:lnTo>
                    <a:pt x="22" y="16"/>
                  </a:lnTo>
                  <a:lnTo>
                    <a:pt x="1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" name="Freeform 607"/>
            <p:cNvSpPr>
              <a:spLocks/>
            </p:cNvSpPr>
            <p:nvPr/>
          </p:nvSpPr>
          <p:spPr bwMode="auto">
            <a:xfrm>
              <a:off x="3528" y="2648"/>
              <a:ext cx="180" cy="434"/>
            </a:xfrm>
            <a:custGeom>
              <a:avLst/>
              <a:gdLst>
                <a:gd name="T0" fmla="*/ 0 w 180"/>
                <a:gd name="T1" fmla="*/ 416 h 434"/>
                <a:gd name="T2" fmla="*/ 4 w 180"/>
                <a:gd name="T3" fmla="*/ 328 h 434"/>
                <a:gd name="T4" fmla="*/ 12 w 180"/>
                <a:gd name="T5" fmla="*/ 342 h 434"/>
                <a:gd name="T6" fmla="*/ 26 w 180"/>
                <a:gd name="T7" fmla="*/ 346 h 434"/>
                <a:gd name="T8" fmla="*/ 36 w 180"/>
                <a:gd name="T9" fmla="*/ 342 h 434"/>
                <a:gd name="T10" fmla="*/ 60 w 180"/>
                <a:gd name="T11" fmla="*/ 310 h 434"/>
                <a:gd name="T12" fmla="*/ 96 w 180"/>
                <a:gd name="T13" fmla="*/ 240 h 434"/>
                <a:gd name="T14" fmla="*/ 98 w 180"/>
                <a:gd name="T15" fmla="*/ 234 h 434"/>
                <a:gd name="T16" fmla="*/ 72 w 180"/>
                <a:gd name="T17" fmla="*/ 274 h 434"/>
                <a:gd name="T18" fmla="*/ 34 w 180"/>
                <a:gd name="T19" fmla="*/ 320 h 434"/>
                <a:gd name="T20" fmla="*/ 20 w 180"/>
                <a:gd name="T21" fmla="*/ 322 h 434"/>
                <a:gd name="T22" fmla="*/ 8 w 180"/>
                <a:gd name="T23" fmla="*/ 302 h 434"/>
                <a:gd name="T24" fmla="*/ 4 w 180"/>
                <a:gd name="T25" fmla="*/ 266 h 434"/>
                <a:gd name="T26" fmla="*/ 6 w 180"/>
                <a:gd name="T27" fmla="*/ 226 h 434"/>
                <a:gd name="T28" fmla="*/ 4 w 180"/>
                <a:gd name="T29" fmla="*/ 196 h 434"/>
                <a:gd name="T30" fmla="*/ 4 w 180"/>
                <a:gd name="T31" fmla="*/ 154 h 434"/>
                <a:gd name="T32" fmla="*/ 6 w 180"/>
                <a:gd name="T33" fmla="*/ 156 h 434"/>
                <a:gd name="T34" fmla="*/ 16 w 180"/>
                <a:gd name="T35" fmla="*/ 160 h 434"/>
                <a:gd name="T36" fmla="*/ 36 w 180"/>
                <a:gd name="T37" fmla="*/ 152 h 434"/>
                <a:gd name="T38" fmla="*/ 72 w 180"/>
                <a:gd name="T39" fmla="*/ 98 h 434"/>
                <a:gd name="T40" fmla="*/ 112 w 180"/>
                <a:gd name="T41" fmla="*/ 16 h 434"/>
                <a:gd name="T42" fmla="*/ 100 w 180"/>
                <a:gd name="T43" fmla="*/ 88 h 434"/>
                <a:gd name="T44" fmla="*/ 74 w 180"/>
                <a:gd name="T45" fmla="*/ 144 h 434"/>
                <a:gd name="T46" fmla="*/ 52 w 180"/>
                <a:gd name="T47" fmla="*/ 178 h 434"/>
                <a:gd name="T48" fmla="*/ 34 w 180"/>
                <a:gd name="T49" fmla="*/ 194 h 434"/>
                <a:gd name="T50" fmla="*/ 18 w 180"/>
                <a:gd name="T51" fmla="*/ 192 h 434"/>
                <a:gd name="T52" fmla="*/ 14 w 180"/>
                <a:gd name="T53" fmla="*/ 192 h 434"/>
                <a:gd name="T54" fmla="*/ 14 w 180"/>
                <a:gd name="T55" fmla="*/ 200 h 434"/>
                <a:gd name="T56" fmla="*/ 20 w 180"/>
                <a:gd name="T57" fmla="*/ 208 h 434"/>
                <a:gd name="T58" fmla="*/ 32 w 180"/>
                <a:gd name="T59" fmla="*/ 212 h 434"/>
                <a:gd name="T60" fmla="*/ 52 w 180"/>
                <a:gd name="T61" fmla="*/ 206 h 434"/>
                <a:gd name="T62" fmla="*/ 78 w 180"/>
                <a:gd name="T63" fmla="*/ 162 h 434"/>
                <a:gd name="T64" fmla="*/ 108 w 180"/>
                <a:gd name="T65" fmla="*/ 96 h 434"/>
                <a:gd name="T66" fmla="*/ 152 w 180"/>
                <a:gd name="T67" fmla="*/ 10 h 434"/>
                <a:gd name="T68" fmla="*/ 106 w 180"/>
                <a:gd name="T69" fmla="*/ 142 h 434"/>
                <a:gd name="T70" fmla="*/ 78 w 180"/>
                <a:gd name="T71" fmla="*/ 198 h 434"/>
                <a:gd name="T72" fmla="*/ 58 w 180"/>
                <a:gd name="T73" fmla="*/ 234 h 434"/>
                <a:gd name="T74" fmla="*/ 40 w 180"/>
                <a:gd name="T75" fmla="*/ 248 h 434"/>
                <a:gd name="T76" fmla="*/ 26 w 180"/>
                <a:gd name="T77" fmla="*/ 248 h 434"/>
                <a:gd name="T78" fmla="*/ 18 w 180"/>
                <a:gd name="T79" fmla="*/ 246 h 434"/>
                <a:gd name="T80" fmla="*/ 20 w 180"/>
                <a:gd name="T81" fmla="*/ 256 h 434"/>
                <a:gd name="T82" fmla="*/ 28 w 180"/>
                <a:gd name="T83" fmla="*/ 264 h 434"/>
                <a:gd name="T84" fmla="*/ 38 w 180"/>
                <a:gd name="T85" fmla="*/ 268 h 434"/>
                <a:gd name="T86" fmla="*/ 58 w 180"/>
                <a:gd name="T87" fmla="*/ 260 h 434"/>
                <a:gd name="T88" fmla="*/ 84 w 180"/>
                <a:gd name="T89" fmla="*/ 216 h 434"/>
                <a:gd name="T90" fmla="*/ 114 w 180"/>
                <a:gd name="T91" fmla="*/ 152 h 434"/>
                <a:gd name="T92" fmla="*/ 162 w 180"/>
                <a:gd name="T93" fmla="*/ 6 h 434"/>
                <a:gd name="T94" fmla="*/ 180 w 180"/>
                <a:gd name="T95" fmla="*/ 0 h 434"/>
                <a:gd name="T96" fmla="*/ 136 w 180"/>
                <a:gd name="T97" fmla="*/ 176 h 434"/>
                <a:gd name="T98" fmla="*/ 112 w 180"/>
                <a:gd name="T99" fmla="*/ 250 h 434"/>
                <a:gd name="T100" fmla="*/ 66 w 180"/>
                <a:gd name="T101" fmla="*/ 350 h 434"/>
                <a:gd name="T102" fmla="*/ 22 w 180"/>
                <a:gd name="T103" fmla="*/ 412 h 434"/>
                <a:gd name="T104" fmla="*/ 0 w 180"/>
                <a:gd name="T105" fmla="*/ 434 h 4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434">
                  <a:moveTo>
                    <a:pt x="0" y="434"/>
                  </a:moveTo>
                  <a:lnTo>
                    <a:pt x="0" y="434"/>
                  </a:lnTo>
                  <a:lnTo>
                    <a:pt x="0" y="416"/>
                  </a:lnTo>
                  <a:lnTo>
                    <a:pt x="2" y="384"/>
                  </a:lnTo>
                  <a:lnTo>
                    <a:pt x="4" y="328"/>
                  </a:lnTo>
                  <a:lnTo>
                    <a:pt x="6" y="334"/>
                  </a:lnTo>
                  <a:lnTo>
                    <a:pt x="12" y="342"/>
                  </a:lnTo>
                  <a:lnTo>
                    <a:pt x="16" y="344"/>
                  </a:lnTo>
                  <a:lnTo>
                    <a:pt x="20" y="346"/>
                  </a:lnTo>
                  <a:lnTo>
                    <a:pt x="26" y="346"/>
                  </a:lnTo>
                  <a:lnTo>
                    <a:pt x="32" y="346"/>
                  </a:lnTo>
                  <a:lnTo>
                    <a:pt x="36" y="342"/>
                  </a:lnTo>
                  <a:lnTo>
                    <a:pt x="40" y="340"/>
                  </a:lnTo>
                  <a:lnTo>
                    <a:pt x="50" y="326"/>
                  </a:lnTo>
                  <a:lnTo>
                    <a:pt x="60" y="310"/>
                  </a:lnTo>
                  <a:lnTo>
                    <a:pt x="70" y="292"/>
                  </a:lnTo>
                  <a:lnTo>
                    <a:pt x="88" y="258"/>
                  </a:lnTo>
                  <a:lnTo>
                    <a:pt x="96" y="240"/>
                  </a:lnTo>
                  <a:lnTo>
                    <a:pt x="98" y="234"/>
                  </a:lnTo>
                  <a:lnTo>
                    <a:pt x="94" y="238"/>
                  </a:lnTo>
                  <a:lnTo>
                    <a:pt x="72" y="274"/>
                  </a:lnTo>
                  <a:lnTo>
                    <a:pt x="52" y="302"/>
                  </a:lnTo>
                  <a:lnTo>
                    <a:pt x="42" y="312"/>
                  </a:lnTo>
                  <a:lnTo>
                    <a:pt x="34" y="320"/>
                  </a:lnTo>
                  <a:lnTo>
                    <a:pt x="26" y="322"/>
                  </a:lnTo>
                  <a:lnTo>
                    <a:pt x="20" y="322"/>
                  </a:lnTo>
                  <a:lnTo>
                    <a:pt x="14" y="318"/>
                  </a:lnTo>
                  <a:lnTo>
                    <a:pt x="10" y="312"/>
                  </a:lnTo>
                  <a:lnTo>
                    <a:pt x="8" y="302"/>
                  </a:lnTo>
                  <a:lnTo>
                    <a:pt x="6" y="288"/>
                  </a:lnTo>
                  <a:lnTo>
                    <a:pt x="4" y="266"/>
                  </a:lnTo>
                  <a:lnTo>
                    <a:pt x="6" y="226"/>
                  </a:lnTo>
                  <a:lnTo>
                    <a:pt x="6" y="208"/>
                  </a:lnTo>
                  <a:lnTo>
                    <a:pt x="4" y="196"/>
                  </a:lnTo>
                  <a:lnTo>
                    <a:pt x="6" y="168"/>
                  </a:lnTo>
                  <a:lnTo>
                    <a:pt x="4" y="154"/>
                  </a:lnTo>
                  <a:lnTo>
                    <a:pt x="6" y="156"/>
                  </a:lnTo>
                  <a:lnTo>
                    <a:pt x="10" y="158"/>
                  </a:lnTo>
                  <a:lnTo>
                    <a:pt x="16" y="160"/>
                  </a:lnTo>
                  <a:lnTo>
                    <a:pt x="26" y="158"/>
                  </a:lnTo>
                  <a:lnTo>
                    <a:pt x="30" y="156"/>
                  </a:lnTo>
                  <a:lnTo>
                    <a:pt x="36" y="152"/>
                  </a:lnTo>
                  <a:lnTo>
                    <a:pt x="52" y="130"/>
                  </a:lnTo>
                  <a:lnTo>
                    <a:pt x="72" y="98"/>
                  </a:lnTo>
                  <a:lnTo>
                    <a:pt x="92" y="60"/>
                  </a:lnTo>
                  <a:lnTo>
                    <a:pt x="112" y="16"/>
                  </a:lnTo>
                  <a:lnTo>
                    <a:pt x="128" y="14"/>
                  </a:lnTo>
                  <a:lnTo>
                    <a:pt x="100" y="88"/>
                  </a:lnTo>
                  <a:lnTo>
                    <a:pt x="86" y="116"/>
                  </a:lnTo>
                  <a:lnTo>
                    <a:pt x="74" y="144"/>
                  </a:lnTo>
                  <a:lnTo>
                    <a:pt x="62" y="164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24" y="194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2" y="194"/>
                  </a:lnTo>
                  <a:lnTo>
                    <a:pt x="14" y="200"/>
                  </a:lnTo>
                  <a:lnTo>
                    <a:pt x="16" y="204"/>
                  </a:lnTo>
                  <a:lnTo>
                    <a:pt x="20" y="208"/>
                  </a:lnTo>
                  <a:lnTo>
                    <a:pt x="26" y="212"/>
                  </a:lnTo>
                  <a:lnTo>
                    <a:pt x="32" y="212"/>
                  </a:lnTo>
                  <a:lnTo>
                    <a:pt x="42" y="212"/>
                  </a:lnTo>
                  <a:lnTo>
                    <a:pt x="46" y="210"/>
                  </a:lnTo>
                  <a:lnTo>
                    <a:pt x="52" y="206"/>
                  </a:lnTo>
                  <a:lnTo>
                    <a:pt x="64" y="188"/>
                  </a:lnTo>
                  <a:lnTo>
                    <a:pt x="78" y="162"/>
                  </a:lnTo>
                  <a:lnTo>
                    <a:pt x="94" y="130"/>
                  </a:lnTo>
                  <a:lnTo>
                    <a:pt x="108" y="96"/>
                  </a:lnTo>
                  <a:lnTo>
                    <a:pt x="138" y="12"/>
                  </a:lnTo>
                  <a:lnTo>
                    <a:pt x="152" y="10"/>
                  </a:lnTo>
                  <a:lnTo>
                    <a:pt x="130" y="78"/>
                  </a:lnTo>
                  <a:lnTo>
                    <a:pt x="106" y="142"/>
                  </a:lnTo>
                  <a:lnTo>
                    <a:pt x="92" y="172"/>
                  </a:lnTo>
                  <a:lnTo>
                    <a:pt x="78" y="198"/>
                  </a:lnTo>
                  <a:lnTo>
                    <a:pt x="68" y="220"/>
                  </a:lnTo>
                  <a:lnTo>
                    <a:pt x="58" y="234"/>
                  </a:lnTo>
                  <a:lnTo>
                    <a:pt x="48" y="244"/>
                  </a:lnTo>
                  <a:lnTo>
                    <a:pt x="40" y="248"/>
                  </a:lnTo>
                  <a:lnTo>
                    <a:pt x="36" y="250"/>
                  </a:lnTo>
                  <a:lnTo>
                    <a:pt x="32" y="250"/>
                  </a:lnTo>
                  <a:lnTo>
                    <a:pt x="26" y="248"/>
                  </a:lnTo>
                  <a:lnTo>
                    <a:pt x="20" y="246"/>
                  </a:lnTo>
                  <a:lnTo>
                    <a:pt x="18" y="246"/>
                  </a:lnTo>
                  <a:lnTo>
                    <a:pt x="18" y="248"/>
                  </a:lnTo>
                  <a:lnTo>
                    <a:pt x="20" y="256"/>
                  </a:lnTo>
                  <a:lnTo>
                    <a:pt x="22" y="260"/>
                  </a:lnTo>
                  <a:lnTo>
                    <a:pt x="28" y="264"/>
                  </a:lnTo>
                  <a:lnTo>
                    <a:pt x="32" y="266"/>
                  </a:lnTo>
                  <a:lnTo>
                    <a:pt x="38" y="268"/>
                  </a:lnTo>
                  <a:lnTo>
                    <a:pt x="48" y="268"/>
                  </a:lnTo>
                  <a:lnTo>
                    <a:pt x="52" y="264"/>
                  </a:lnTo>
                  <a:lnTo>
                    <a:pt x="58" y="260"/>
                  </a:lnTo>
                  <a:lnTo>
                    <a:pt x="70" y="244"/>
                  </a:lnTo>
                  <a:lnTo>
                    <a:pt x="84" y="216"/>
                  </a:lnTo>
                  <a:lnTo>
                    <a:pt x="100" y="184"/>
                  </a:lnTo>
                  <a:lnTo>
                    <a:pt x="114" y="152"/>
                  </a:lnTo>
                  <a:lnTo>
                    <a:pt x="142" y="74"/>
                  </a:lnTo>
                  <a:lnTo>
                    <a:pt x="152" y="42"/>
                  </a:lnTo>
                  <a:lnTo>
                    <a:pt x="162" y="6"/>
                  </a:lnTo>
                  <a:lnTo>
                    <a:pt x="180" y="0"/>
                  </a:lnTo>
                  <a:lnTo>
                    <a:pt x="172" y="44"/>
                  </a:lnTo>
                  <a:lnTo>
                    <a:pt x="156" y="106"/>
                  </a:lnTo>
                  <a:lnTo>
                    <a:pt x="136" y="176"/>
                  </a:lnTo>
                  <a:lnTo>
                    <a:pt x="124" y="214"/>
                  </a:lnTo>
                  <a:lnTo>
                    <a:pt x="112" y="250"/>
                  </a:lnTo>
                  <a:lnTo>
                    <a:pt x="96" y="288"/>
                  </a:lnTo>
                  <a:lnTo>
                    <a:pt x="82" y="320"/>
                  </a:lnTo>
                  <a:lnTo>
                    <a:pt x="66" y="350"/>
                  </a:lnTo>
                  <a:lnTo>
                    <a:pt x="50" y="374"/>
                  </a:lnTo>
                  <a:lnTo>
                    <a:pt x="36" y="396"/>
                  </a:lnTo>
                  <a:lnTo>
                    <a:pt x="22" y="412"/>
                  </a:lnTo>
                  <a:lnTo>
                    <a:pt x="10" y="426"/>
                  </a:lnTo>
                  <a:lnTo>
                    <a:pt x="0" y="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" name="Freeform 608"/>
            <p:cNvSpPr>
              <a:spLocks/>
            </p:cNvSpPr>
            <p:nvPr/>
          </p:nvSpPr>
          <p:spPr bwMode="auto">
            <a:xfrm>
              <a:off x="3530" y="2656"/>
              <a:ext cx="100" cy="136"/>
            </a:xfrm>
            <a:custGeom>
              <a:avLst/>
              <a:gdLst>
                <a:gd name="T0" fmla="*/ 54 w 100"/>
                <a:gd name="T1" fmla="*/ 30 h 136"/>
                <a:gd name="T2" fmla="*/ 34 w 100"/>
                <a:gd name="T3" fmla="*/ 58 h 136"/>
                <a:gd name="T4" fmla="*/ 18 w 100"/>
                <a:gd name="T5" fmla="*/ 68 h 136"/>
                <a:gd name="T6" fmla="*/ 14 w 100"/>
                <a:gd name="T7" fmla="*/ 68 h 136"/>
                <a:gd name="T8" fmla="*/ 6 w 100"/>
                <a:gd name="T9" fmla="*/ 62 h 136"/>
                <a:gd name="T10" fmla="*/ 0 w 100"/>
                <a:gd name="T11" fmla="*/ 42 h 136"/>
                <a:gd name="T12" fmla="*/ 2 w 100"/>
                <a:gd name="T13" fmla="*/ 22 h 136"/>
                <a:gd name="T14" fmla="*/ 2 w 100"/>
                <a:gd name="T15" fmla="*/ 22 h 136"/>
                <a:gd name="T16" fmla="*/ 8 w 100"/>
                <a:gd name="T17" fmla="*/ 24 h 136"/>
                <a:gd name="T18" fmla="*/ 12 w 100"/>
                <a:gd name="T19" fmla="*/ 26 h 136"/>
                <a:gd name="T20" fmla="*/ 28 w 100"/>
                <a:gd name="T21" fmla="*/ 24 h 136"/>
                <a:gd name="T22" fmla="*/ 32 w 100"/>
                <a:gd name="T23" fmla="*/ 20 h 136"/>
                <a:gd name="T24" fmla="*/ 52 w 100"/>
                <a:gd name="T25" fmla="*/ 0 h 136"/>
                <a:gd name="T26" fmla="*/ 74 w 100"/>
                <a:gd name="T27" fmla="*/ 6 h 136"/>
                <a:gd name="T28" fmla="*/ 100 w 100"/>
                <a:gd name="T29" fmla="*/ 8 h 136"/>
                <a:gd name="T30" fmla="*/ 70 w 100"/>
                <a:gd name="T31" fmla="*/ 70 h 136"/>
                <a:gd name="T32" fmla="*/ 38 w 100"/>
                <a:gd name="T33" fmla="*/ 118 h 136"/>
                <a:gd name="T34" fmla="*/ 28 w 100"/>
                <a:gd name="T35" fmla="*/ 130 h 136"/>
                <a:gd name="T36" fmla="*/ 18 w 100"/>
                <a:gd name="T37" fmla="*/ 136 h 136"/>
                <a:gd name="T38" fmla="*/ 8 w 100"/>
                <a:gd name="T39" fmla="*/ 134 h 136"/>
                <a:gd name="T40" fmla="*/ 2 w 100"/>
                <a:gd name="T41" fmla="*/ 132 h 136"/>
                <a:gd name="T42" fmla="*/ 2 w 100"/>
                <a:gd name="T43" fmla="*/ 132 h 136"/>
                <a:gd name="T44" fmla="*/ 0 w 100"/>
                <a:gd name="T45" fmla="*/ 94 h 136"/>
                <a:gd name="T46" fmla="*/ 0 w 100"/>
                <a:gd name="T47" fmla="*/ 76 h 136"/>
                <a:gd name="T48" fmla="*/ 6 w 100"/>
                <a:gd name="T49" fmla="*/ 86 h 136"/>
                <a:gd name="T50" fmla="*/ 18 w 100"/>
                <a:gd name="T51" fmla="*/ 88 h 136"/>
                <a:gd name="T52" fmla="*/ 24 w 100"/>
                <a:gd name="T53" fmla="*/ 86 h 136"/>
                <a:gd name="T54" fmla="*/ 42 w 100"/>
                <a:gd name="T55" fmla="*/ 64 h 136"/>
                <a:gd name="T56" fmla="*/ 64 w 100"/>
                <a:gd name="T57" fmla="*/ 22 h 136"/>
                <a:gd name="T58" fmla="*/ 66 w 100"/>
                <a:gd name="T59" fmla="*/ 14 h 136"/>
                <a:gd name="T60" fmla="*/ 64 w 100"/>
                <a:gd name="T61" fmla="*/ 14 h 136"/>
                <a:gd name="T62" fmla="*/ 54 w 100"/>
                <a:gd name="T63" fmla="*/ 30 h 1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0" h="136">
                  <a:moveTo>
                    <a:pt x="54" y="30"/>
                  </a:moveTo>
                  <a:lnTo>
                    <a:pt x="54" y="30"/>
                  </a:lnTo>
                  <a:lnTo>
                    <a:pt x="44" y="44"/>
                  </a:lnTo>
                  <a:lnTo>
                    <a:pt x="34" y="58"/>
                  </a:lnTo>
                  <a:lnTo>
                    <a:pt x="22" y="66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8" y="66"/>
                  </a:lnTo>
                  <a:lnTo>
                    <a:pt x="6" y="62"/>
                  </a:lnTo>
                  <a:lnTo>
                    <a:pt x="2" y="54"/>
                  </a:lnTo>
                  <a:lnTo>
                    <a:pt x="0" y="42"/>
                  </a:lnTo>
                  <a:lnTo>
                    <a:pt x="2" y="22"/>
                  </a:lnTo>
                  <a:lnTo>
                    <a:pt x="8" y="24"/>
                  </a:lnTo>
                  <a:lnTo>
                    <a:pt x="12" y="26"/>
                  </a:lnTo>
                  <a:lnTo>
                    <a:pt x="22" y="26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42" y="12"/>
                  </a:lnTo>
                  <a:lnTo>
                    <a:pt x="52" y="0"/>
                  </a:lnTo>
                  <a:lnTo>
                    <a:pt x="74" y="6"/>
                  </a:lnTo>
                  <a:lnTo>
                    <a:pt x="100" y="8"/>
                  </a:lnTo>
                  <a:lnTo>
                    <a:pt x="86" y="38"/>
                  </a:lnTo>
                  <a:lnTo>
                    <a:pt x="70" y="70"/>
                  </a:lnTo>
                  <a:lnTo>
                    <a:pt x="52" y="98"/>
                  </a:lnTo>
                  <a:lnTo>
                    <a:pt x="38" y="118"/>
                  </a:lnTo>
                  <a:lnTo>
                    <a:pt x="28" y="130"/>
                  </a:lnTo>
                  <a:lnTo>
                    <a:pt x="18" y="136"/>
                  </a:lnTo>
                  <a:lnTo>
                    <a:pt x="12" y="136"/>
                  </a:lnTo>
                  <a:lnTo>
                    <a:pt x="8" y="134"/>
                  </a:lnTo>
                  <a:lnTo>
                    <a:pt x="2" y="132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12" y="88"/>
                  </a:lnTo>
                  <a:lnTo>
                    <a:pt x="18" y="88"/>
                  </a:lnTo>
                  <a:lnTo>
                    <a:pt x="24" y="86"/>
                  </a:lnTo>
                  <a:lnTo>
                    <a:pt x="30" y="80"/>
                  </a:lnTo>
                  <a:lnTo>
                    <a:pt x="42" y="64"/>
                  </a:lnTo>
                  <a:lnTo>
                    <a:pt x="54" y="44"/>
                  </a:lnTo>
                  <a:lnTo>
                    <a:pt x="64" y="22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54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" name="Freeform 609"/>
            <p:cNvSpPr>
              <a:spLocks/>
            </p:cNvSpPr>
            <p:nvPr/>
          </p:nvSpPr>
          <p:spPr bwMode="auto">
            <a:xfrm>
              <a:off x="3532" y="2636"/>
              <a:ext cx="36" cy="32"/>
            </a:xfrm>
            <a:custGeom>
              <a:avLst/>
              <a:gdLst>
                <a:gd name="T0" fmla="*/ 0 w 36"/>
                <a:gd name="T1" fmla="*/ 32 h 32"/>
                <a:gd name="T2" fmla="*/ 0 w 36"/>
                <a:gd name="T3" fmla="*/ 32 h 32"/>
                <a:gd name="T4" fmla="*/ 2 w 36"/>
                <a:gd name="T5" fmla="*/ 0 h 32"/>
                <a:gd name="T6" fmla="*/ 2 w 36"/>
                <a:gd name="T7" fmla="*/ 0 h 32"/>
                <a:gd name="T8" fmla="*/ 18 w 36"/>
                <a:gd name="T9" fmla="*/ 8 h 32"/>
                <a:gd name="T10" fmla="*/ 36 w 36"/>
                <a:gd name="T11" fmla="*/ 16 h 32"/>
                <a:gd name="T12" fmla="*/ 36 w 36"/>
                <a:gd name="T13" fmla="*/ 16 h 32"/>
                <a:gd name="T14" fmla="*/ 34 w 36"/>
                <a:gd name="T15" fmla="*/ 20 h 32"/>
                <a:gd name="T16" fmla="*/ 34 w 36"/>
                <a:gd name="T17" fmla="*/ 20 h 32"/>
                <a:gd name="T18" fmla="*/ 22 w 36"/>
                <a:gd name="T19" fmla="*/ 28 h 32"/>
                <a:gd name="T20" fmla="*/ 14 w 36"/>
                <a:gd name="T21" fmla="*/ 32 h 32"/>
                <a:gd name="T22" fmla="*/ 14 w 36"/>
                <a:gd name="T23" fmla="*/ 32 h 32"/>
                <a:gd name="T24" fmla="*/ 6 w 36"/>
                <a:gd name="T25" fmla="*/ 32 h 32"/>
                <a:gd name="T26" fmla="*/ 0 w 36"/>
                <a:gd name="T27" fmla="*/ 32 h 32"/>
                <a:gd name="T28" fmla="*/ 0 w 36"/>
                <a:gd name="T29" fmla="*/ 32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" h="32">
                  <a:moveTo>
                    <a:pt x="0" y="32"/>
                  </a:moveTo>
                  <a:lnTo>
                    <a:pt x="0" y="32"/>
                  </a:lnTo>
                  <a:lnTo>
                    <a:pt x="2" y="0"/>
                  </a:lnTo>
                  <a:lnTo>
                    <a:pt x="18" y="8"/>
                  </a:lnTo>
                  <a:lnTo>
                    <a:pt x="36" y="16"/>
                  </a:lnTo>
                  <a:lnTo>
                    <a:pt x="34" y="20"/>
                  </a:lnTo>
                  <a:lnTo>
                    <a:pt x="22" y="28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" name="Freeform 610"/>
            <p:cNvSpPr>
              <a:spLocks/>
            </p:cNvSpPr>
            <p:nvPr/>
          </p:nvSpPr>
          <p:spPr bwMode="auto">
            <a:xfrm>
              <a:off x="3504" y="3112"/>
              <a:ext cx="108" cy="52"/>
            </a:xfrm>
            <a:custGeom>
              <a:avLst/>
              <a:gdLst>
                <a:gd name="T0" fmla="*/ 104 w 108"/>
                <a:gd name="T1" fmla="*/ 22 h 52"/>
                <a:gd name="T2" fmla="*/ 78 w 108"/>
                <a:gd name="T3" fmla="*/ 28 h 52"/>
                <a:gd name="T4" fmla="*/ 76 w 108"/>
                <a:gd name="T5" fmla="*/ 28 h 52"/>
                <a:gd name="T6" fmla="*/ 56 w 108"/>
                <a:gd name="T7" fmla="*/ 36 h 52"/>
                <a:gd name="T8" fmla="*/ 50 w 108"/>
                <a:gd name="T9" fmla="*/ 38 h 52"/>
                <a:gd name="T10" fmla="*/ 30 w 108"/>
                <a:gd name="T11" fmla="*/ 46 h 52"/>
                <a:gd name="T12" fmla="*/ 6 w 108"/>
                <a:gd name="T13" fmla="*/ 52 h 52"/>
                <a:gd name="T14" fmla="*/ 2 w 108"/>
                <a:gd name="T15" fmla="*/ 52 h 52"/>
                <a:gd name="T16" fmla="*/ 0 w 108"/>
                <a:gd name="T17" fmla="*/ 50 h 52"/>
                <a:gd name="T18" fmla="*/ 0 w 108"/>
                <a:gd name="T19" fmla="*/ 48 h 52"/>
                <a:gd name="T20" fmla="*/ 2 w 108"/>
                <a:gd name="T21" fmla="*/ 46 h 52"/>
                <a:gd name="T22" fmla="*/ 4 w 108"/>
                <a:gd name="T23" fmla="*/ 42 h 52"/>
                <a:gd name="T24" fmla="*/ 14 w 108"/>
                <a:gd name="T25" fmla="*/ 40 h 52"/>
                <a:gd name="T26" fmla="*/ 16 w 108"/>
                <a:gd name="T27" fmla="*/ 38 h 52"/>
                <a:gd name="T28" fmla="*/ 14 w 108"/>
                <a:gd name="T29" fmla="*/ 36 h 52"/>
                <a:gd name="T30" fmla="*/ 2 w 108"/>
                <a:gd name="T31" fmla="*/ 38 h 52"/>
                <a:gd name="T32" fmla="*/ 2 w 108"/>
                <a:gd name="T33" fmla="*/ 38 h 52"/>
                <a:gd name="T34" fmla="*/ 2 w 108"/>
                <a:gd name="T35" fmla="*/ 38 h 52"/>
                <a:gd name="T36" fmla="*/ 2 w 108"/>
                <a:gd name="T37" fmla="*/ 38 h 52"/>
                <a:gd name="T38" fmla="*/ 2 w 108"/>
                <a:gd name="T39" fmla="*/ 38 h 52"/>
                <a:gd name="T40" fmla="*/ 8 w 108"/>
                <a:gd name="T41" fmla="*/ 34 h 52"/>
                <a:gd name="T42" fmla="*/ 8 w 108"/>
                <a:gd name="T43" fmla="*/ 32 h 52"/>
                <a:gd name="T44" fmla="*/ 8 w 108"/>
                <a:gd name="T45" fmla="*/ 32 h 52"/>
                <a:gd name="T46" fmla="*/ 12 w 108"/>
                <a:gd name="T47" fmla="*/ 28 h 52"/>
                <a:gd name="T48" fmla="*/ 12 w 108"/>
                <a:gd name="T49" fmla="*/ 26 h 52"/>
                <a:gd name="T50" fmla="*/ 12 w 108"/>
                <a:gd name="T51" fmla="*/ 26 h 52"/>
                <a:gd name="T52" fmla="*/ 40 w 108"/>
                <a:gd name="T53" fmla="*/ 14 h 52"/>
                <a:gd name="T54" fmla="*/ 56 w 108"/>
                <a:gd name="T55" fmla="*/ 4 h 52"/>
                <a:gd name="T56" fmla="*/ 62 w 108"/>
                <a:gd name="T57" fmla="*/ 0 h 52"/>
                <a:gd name="T58" fmla="*/ 106 w 108"/>
                <a:gd name="T59" fmla="*/ 2 h 52"/>
                <a:gd name="T60" fmla="*/ 108 w 108"/>
                <a:gd name="T61" fmla="*/ 2 h 52"/>
                <a:gd name="T62" fmla="*/ 106 w 108"/>
                <a:gd name="T63" fmla="*/ 18 h 52"/>
                <a:gd name="T64" fmla="*/ 104 w 108"/>
                <a:gd name="T65" fmla="*/ 22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8" h="52">
                  <a:moveTo>
                    <a:pt x="104" y="22"/>
                  </a:moveTo>
                  <a:lnTo>
                    <a:pt x="104" y="22"/>
                  </a:lnTo>
                  <a:lnTo>
                    <a:pt x="98" y="24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56" y="36"/>
                  </a:lnTo>
                  <a:lnTo>
                    <a:pt x="50" y="38"/>
                  </a:lnTo>
                  <a:lnTo>
                    <a:pt x="34" y="46"/>
                  </a:lnTo>
                  <a:lnTo>
                    <a:pt x="30" y="46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2" y="38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40" y="14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2" y="0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" name="Freeform 612"/>
            <p:cNvSpPr>
              <a:spLocks/>
            </p:cNvSpPr>
            <p:nvPr/>
          </p:nvSpPr>
          <p:spPr bwMode="auto">
            <a:xfrm>
              <a:off x="3666" y="3110"/>
              <a:ext cx="64" cy="66"/>
            </a:xfrm>
            <a:custGeom>
              <a:avLst/>
              <a:gdLst>
                <a:gd name="T0" fmla="*/ 50 w 64"/>
                <a:gd name="T1" fmla="*/ 30 h 66"/>
                <a:gd name="T2" fmla="*/ 58 w 64"/>
                <a:gd name="T3" fmla="*/ 40 h 66"/>
                <a:gd name="T4" fmla="*/ 60 w 64"/>
                <a:gd name="T5" fmla="*/ 42 h 66"/>
                <a:gd name="T6" fmla="*/ 62 w 64"/>
                <a:gd name="T7" fmla="*/ 48 h 66"/>
                <a:gd name="T8" fmla="*/ 64 w 64"/>
                <a:gd name="T9" fmla="*/ 50 h 66"/>
                <a:gd name="T10" fmla="*/ 64 w 64"/>
                <a:gd name="T11" fmla="*/ 50 h 66"/>
                <a:gd name="T12" fmla="*/ 60 w 64"/>
                <a:gd name="T13" fmla="*/ 48 h 66"/>
                <a:gd name="T14" fmla="*/ 58 w 64"/>
                <a:gd name="T15" fmla="*/ 46 h 66"/>
                <a:gd name="T16" fmla="*/ 58 w 64"/>
                <a:gd name="T17" fmla="*/ 46 h 66"/>
                <a:gd name="T18" fmla="*/ 56 w 64"/>
                <a:gd name="T19" fmla="*/ 48 h 66"/>
                <a:gd name="T20" fmla="*/ 60 w 64"/>
                <a:gd name="T21" fmla="*/ 52 h 66"/>
                <a:gd name="T22" fmla="*/ 62 w 64"/>
                <a:gd name="T23" fmla="*/ 54 h 66"/>
                <a:gd name="T24" fmla="*/ 60 w 64"/>
                <a:gd name="T25" fmla="*/ 56 h 66"/>
                <a:gd name="T26" fmla="*/ 58 w 64"/>
                <a:gd name="T27" fmla="*/ 56 h 66"/>
                <a:gd name="T28" fmla="*/ 54 w 64"/>
                <a:gd name="T29" fmla="*/ 50 h 66"/>
                <a:gd name="T30" fmla="*/ 50 w 64"/>
                <a:gd name="T31" fmla="*/ 50 h 66"/>
                <a:gd name="T32" fmla="*/ 48 w 64"/>
                <a:gd name="T33" fmla="*/ 52 h 66"/>
                <a:gd name="T34" fmla="*/ 52 w 64"/>
                <a:gd name="T35" fmla="*/ 56 h 66"/>
                <a:gd name="T36" fmla="*/ 54 w 64"/>
                <a:gd name="T37" fmla="*/ 58 h 66"/>
                <a:gd name="T38" fmla="*/ 54 w 64"/>
                <a:gd name="T39" fmla="*/ 60 h 66"/>
                <a:gd name="T40" fmla="*/ 54 w 64"/>
                <a:gd name="T41" fmla="*/ 62 h 66"/>
                <a:gd name="T42" fmla="*/ 52 w 64"/>
                <a:gd name="T43" fmla="*/ 64 h 66"/>
                <a:gd name="T44" fmla="*/ 48 w 64"/>
                <a:gd name="T45" fmla="*/ 62 h 66"/>
                <a:gd name="T46" fmla="*/ 42 w 64"/>
                <a:gd name="T47" fmla="*/ 52 h 66"/>
                <a:gd name="T48" fmla="*/ 38 w 64"/>
                <a:gd name="T49" fmla="*/ 52 h 66"/>
                <a:gd name="T50" fmla="*/ 38 w 64"/>
                <a:gd name="T51" fmla="*/ 56 h 66"/>
                <a:gd name="T52" fmla="*/ 44 w 64"/>
                <a:gd name="T53" fmla="*/ 64 h 66"/>
                <a:gd name="T54" fmla="*/ 40 w 64"/>
                <a:gd name="T55" fmla="*/ 66 h 66"/>
                <a:gd name="T56" fmla="*/ 36 w 64"/>
                <a:gd name="T57" fmla="*/ 64 h 66"/>
                <a:gd name="T58" fmla="*/ 32 w 64"/>
                <a:gd name="T59" fmla="*/ 60 h 66"/>
                <a:gd name="T60" fmla="*/ 30 w 64"/>
                <a:gd name="T61" fmla="*/ 52 h 66"/>
                <a:gd name="T62" fmla="*/ 28 w 64"/>
                <a:gd name="T63" fmla="*/ 52 h 66"/>
                <a:gd name="T64" fmla="*/ 26 w 64"/>
                <a:gd name="T65" fmla="*/ 52 h 66"/>
                <a:gd name="T66" fmla="*/ 24 w 64"/>
                <a:gd name="T67" fmla="*/ 54 h 66"/>
                <a:gd name="T68" fmla="*/ 26 w 64"/>
                <a:gd name="T69" fmla="*/ 56 h 66"/>
                <a:gd name="T70" fmla="*/ 26 w 64"/>
                <a:gd name="T71" fmla="*/ 64 h 66"/>
                <a:gd name="T72" fmla="*/ 24 w 64"/>
                <a:gd name="T73" fmla="*/ 66 h 66"/>
                <a:gd name="T74" fmla="*/ 22 w 64"/>
                <a:gd name="T75" fmla="*/ 66 h 66"/>
                <a:gd name="T76" fmla="*/ 12 w 64"/>
                <a:gd name="T77" fmla="*/ 64 h 66"/>
                <a:gd name="T78" fmla="*/ 10 w 64"/>
                <a:gd name="T79" fmla="*/ 60 h 66"/>
                <a:gd name="T80" fmla="*/ 8 w 64"/>
                <a:gd name="T81" fmla="*/ 48 h 66"/>
                <a:gd name="T82" fmla="*/ 6 w 64"/>
                <a:gd name="T83" fmla="*/ 44 h 66"/>
                <a:gd name="T84" fmla="*/ 6 w 64"/>
                <a:gd name="T85" fmla="*/ 38 h 66"/>
                <a:gd name="T86" fmla="*/ 6 w 64"/>
                <a:gd name="T87" fmla="*/ 30 h 66"/>
                <a:gd name="T88" fmla="*/ 4 w 64"/>
                <a:gd name="T89" fmla="*/ 24 h 66"/>
                <a:gd name="T90" fmla="*/ 0 w 64"/>
                <a:gd name="T91" fmla="*/ 14 h 66"/>
                <a:gd name="T92" fmla="*/ 0 w 64"/>
                <a:gd name="T93" fmla="*/ 6 h 66"/>
                <a:gd name="T94" fmla="*/ 0 w 64"/>
                <a:gd name="T95" fmla="*/ 4 h 66"/>
                <a:gd name="T96" fmla="*/ 24 w 64"/>
                <a:gd name="T97" fmla="*/ 2 h 66"/>
                <a:gd name="T98" fmla="*/ 32 w 64"/>
                <a:gd name="T99" fmla="*/ 0 h 66"/>
                <a:gd name="T100" fmla="*/ 32 w 64"/>
                <a:gd name="T101" fmla="*/ 0 h 66"/>
                <a:gd name="T102" fmla="*/ 34 w 64"/>
                <a:gd name="T103" fmla="*/ 2 h 66"/>
                <a:gd name="T104" fmla="*/ 34 w 64"/>
                <a:gd name="T105" fmla="*/ 2 h 66"/>
                <a:gd name="T106" fmla="*/ 32 w 64"/>
                <a:gd name="T107" fmla="*/ 6 h 66"/>
                <a:gd name="T108" fmla="*/ 34 w 64"/>
                <a:gd name="T109" fmla="*/ 10 h 66"/>
                <a:gd name="T110" fmla="*/ 50 w 64"/>
                <a:gd name="T111" fmla="*/ 30 h 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" h="66">
                  <a:moveTo>
                    <a:pt x="50" y="30"/>
                  </a:moveTo>
                  <a:lnTo>
                    <a:pt x="50" y="30"/>
                  </a:lnTo>
                  <a:lnTo>
                    <a:pt x="56" y="36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62" y="48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2" y="54"/>
                  </a:lnTo>
                  <a:lnTo>
                    <a:pt x="60" y="56"/>
                  </a:lnTo>
                  <a:lnTo>
                    <a:pt x="58" y="56"/>
                  </a:lnTo>
                  <a:lnTo>
                    <a:pt x="56" y="54"/>
                  </a:lnTo>
                  <a:lnTo>
                    <a:pt x="54" y="50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6"/>
                  </a:lnTo>
                  <a:lnTo>
                    <a:pt x="54" y="58"/>
                  </a:lnTo>
                  <a:lnTo>
                    <a:pt x="54" y="60"/>
                  </a:lnTo>
                  <a:lnTo>
                    <a:pt x="56" y="62"/>
                  </a:lnTo>
                  <a:lnTo>
                    <a:pt x="54" y="62"/>
                  </a:lnTo>
                  <a:lnTo>
                    <a:pt x="52" y="64"/>
                  </a:lnTo>
                  <a:lnTo>
                    <a:pt x="48" y="6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44" y="64"/>
                  </a:lnTo>
                  <a:lnTo>
                    <a:pt x="40" y="66"/>
                  </a:lnTo>
                  <a:lnTo>
                    <a:pt x="36" y="64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6" y="56"/>
                  </a:lnTo>
                  <a:lnTo>
                    <a:pt x="28" y="60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16" y="66"/>
                  </a:lnTo>
                  <a:lnTo>
                    <a:pt x="12" y="64"/>
                  </a:lnTo>
                  <a:lnTo>
                    <a:pt x="10" y="60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5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9" name="Freeform 613"/>
            <p:cNvSpPr>
              <a:spLocks/>
            </p:cNvSpPr>
            <p:nvPr/>
          </p:nvSpPr>
          <p:spPr bwMode="auto">
            <a:xfrm>
              <a:off x="3542" y="2636"/>
              <a:ext cx="196" cy="470"/>
            </a:xfrm>
            <a:custGeom>
              <a:avLst/>
              <a:gdLst>
                <a:gd name="T0" fmla="*/ 190 w 196"/>
                <a:gd name="T1" fmla="*/ 456 h 470"/>
                <a:gd name="T2" fmla="*/ 132 w 196"/>
                <a:gd name="T3" fmla="*/ 468 h 470"/>
                <a:gd name="T4" fmla="*/ 100 w 196"/>
                <a:gd name="T5" fmla="*/ 470 h 470"/>
                <a:gd name="T6" fmla="*/ 76 w 196"/>
                <a:gd name="T7" fmla="*/ 470 h 470"/>
                <a:gd name="T8" fmla="*/ 76 w 196"/>
                <a:gd name="T9" fmla="*/ 468 h 470"/>
                <a:gd name="T10" fmla="*/ 76 w 196"/>
                <a:gd name="T11" fmla="*/ 470 h 470"/>
                <a:gd name="T12" fmla="*/ 76 w 196"/>
                <a:gd name="T13" fmla="*/ 468 h 470"/>
                <a:gd name="T14" fmla="*/ 50 w 196"/>
                <a:gd name="T15" fmla="*/ 466 h 470"/>
                <a:gd name="T16" fmla="*/ 0 w 196"/>
                <a:gd name="T17" fmla="*/ 462 h 470"/>
                <a:gd name="T18" fmla="*/ 16 w 196"/>
                <a:gd name="T19" fmla="*/ 446 h 470"/>
                <a:gd name="T20" fmla="*/ 46 w 196"/>
                <a:gd name="T21" fmla="*/ 404 h 470"/>
                <a:gd name="T22" fmla="*/ 74 w 196"/>
                <a:gd name="T23" fmla="*/ 352 h 470"/>
                <a:gd name="T24" fmla="*/ 108 w 196"/>
                <a:gd name="T25" fmla="*/ 276 h 470"/>
                <a:gd name="T26" fmla="*/ 124 w 196"/>
                <a:gd name="T27" fmla="*/ 226 h 470"/>
                <a:gd name="T28" fmla="*/ 152 w 196"/>
                <a:gd name="T29" fmla="*/ 132 h 470"/>
                <a:gd name="T30" fmla="*/ 168 w 196"/>
                <a:gd name="T31" fmla="*/ 54 h 470"/>
                <a:gd name="T32" fmla="*/ 174 w 196"/>
                <a:gd name="T33" fmla="*/ 8 h 470"/>
                <a:gd name="T34" fmla="*/ 192 w 196"/>
                <a:gd name="T35" fmla="*/ 0 h 470"/>
                <a:gd name="T36" fmla="*/ 192 w 196"/>
                <a:gd name="T37" fmla="*/ 18 h 470"/>
                <a:gd name="T38" fmla="*/ 174 w 196"/>
                <a:gd name="T39" fmla="*/ 120 h 470"/>
                <a:gd name="T40" fmla="*/ 142 w 196"/>
                <a:gd name="T41" fmla="*/ 254 h 470"/>
                <a:gd name="T42" fmla="*/ 132 w 196"/>
                <a:gd name="T43" fmla="*/ 286 h 470"/>
                <a:gd name="T44" fmla="*/ 96 w 196"/>
                <a:gd name="T45" fmla="*/ 376 h 470"/>
                <a:gd name="T46" fmla="*/ 58 w 196"/>
                <a:gd name="T47" fmla="*/ 458 h 470"/>
                <a:gd name="T48" fmla="*/ 66 w 196"/>
                <a:gd name="T49" fmla="*/ 458 h 470"/>
                <a:gd name="T50" fmla="*/ 76 w 196"/>
                <a:gd name="T51" fmla="*/ 458 h 470"/>
                <a:gd name="T52" fmla="*/ 112 w 196"/>
                <a:gd name="T53" fmla="*/ 374 h 470"/>
                <a:gd name="T54" fmla="*/ 142 w 196"/>
                <a:gd name="T55" fmla="*/ 288 h 470"/>
                <a:gd name="T56" fmla="*/ 150 w 196"/>
                <a:gd name="T57" fmla="*/ 262 h 470"/>
                <a:gd name="T58" fmla="*/ 180 w 196"/>
                <a:gd name="T59" fmla="*/ 132 h 470"/>
                <a:gd name="T60" fmla="*/ 194 w 196"/>
                <a:gd name="T61" fmla="*/ 62 h 470"/>
                <a:gd name="T62" fmla="*/ 194 w 196"/>
                <a:gd name="T63" fmla="*/ 80 h 470"/>
                <a:gd name="T64" fmla="*/ 194 w 196"/>
                <a:gd name="T65" fmla="*/ 180 h 470"/>
                <a:gd name="T66" fmla="*/ 192 w 196"/>
                <a:gd name="T67" fmla="*/ 214 h 470"/>
                <a:gd name="T68" fmla="*/ 192 w 196"/>
                <a:gd name="T69" fmla="*/ 270 h 470"/>
                <a:gd name="T70" fmla="*/ 194 w 196"/>
                <a:gd name="T71" fmla="*/ 406 h 470"/>
                <a:gd name="T72" fmla="*/ 196 w 196"/>
                <a:gd name="T73" fmla="*/ 436 h 470"/>
                <a:gd name="T74" fmla="*/ 192 w 196"/>
                <a:gd name="T75" fmla="*/ 452 h 470"/>
                <a:gd name="T76" fmla="*/ 190 w 196"/>
                <a:gd name="T77" fmla="*/ 456 h 4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6" h="470">
                  <a:moveTo>
                    <a:pt x="190" y="456"/>
                  </a:moveTo>
                  <a:lnTo>
                    <a:pt x="190" y="456"/>
                  </a:lnTo>
                  <a:lnTo>
                    <a:pt x="172" y="460"/>
                  </a:lnTo>
                  <a:lnTo>
                    <a:pt x="132" y="468"/>
                  </a:lnTo>
                  <a:lnTo>
                    <a:pt x="100" y="470"/>
                  </a:lnTo>
                  <a:lnTo>
                    <a:pt x="88" y="470"/>
                  </a:lnTo>
                  <a:lnTo>
                    <a:pt x="76" y="470"/>
                  </a:lnTo>
                  <a:lnTo>
                    <a:pt x="76" y="468"/>
                  </a:lnTo>
                  <a:lnTo>
                    <a:pt x="76" y="470"/>
                  </a:lnTo>
                  <a:lnTo>
                    <a:pt x="76" y="468"/>
                  </a:lnTo>
                  <a:lnTo>
                    <a:pt x="50" y="466"/>
                  </a:lnTo>
                  <a:lnTo>
                    <a:pt x="26" y="464"/>
                  </a:lnTo>
                  <a:lnTo>
                    <a:pt x="0" y="462"/>
                  </a:lnTo>
                  <a:lnTo>
                    <a:pt x="16" y="446"/>
                  </a:lnTo>
                  <a:lnTo>
                    <a:pt x="30" y="426"/>
                  </a:lnTo>
                  <a:lnTo>
                    <a:pt x="46" y="404"/>
                  </a:lnTo>
                  <a:lnTo>
                    <a:pt x="60" y="378"/>
                  </a:lnTo>
                  <a:lnTo>
                    <a:pt x="74" y="352"/>
                  </a:lnTo>
                  <a:lnTo>
                    <a:pt x="86" y="326"/>
                  </a:lnTo>
                  <a:lnTo>
                    <a:pt x="108" y="276"/>
                  </a:lnTo>
                  <a:lnTo>
                    <a:pt x="124" y="226"/>
                  </a:lnTo>
                  <a:lnTo>
                    <a:pt x="142" y="166"/>
                  </a:lnTo>
                  <a:lnTo>
                    <a:pt x="152" y="132"/>
                  </a:lnTo>
                  <a:lnTo>
                    <a:pt x="160" y="94"/>
                  </a:lnTo>
                  <a:lnTo>
                    <a:pt x="168" y="54"/>
                  </a:lnTo>
                  <a:lnTo>
                    <a:pt x="174" y="8"/>
                  </a:lnTo>
                  <a:lnTo>
                    <a:pt x="192" y="0"/>
                  </a:lnTo>
                  <a:lnTo>
                    <a:pt x="192" y="18"/>
                  </a:lnTo>
                  <a:lnTo>
                    <a:pt x="184" y="62"/>
                  </a:lnTo>
                  <a:lnTo>
                    <a:pt x="174" y="120"/>
                  </a:lnTo>
                  <a:lnTo>
                    <a:pt x="160" y="184"/>
                  </a:lnTo>
                  <a:lnTo>
                    <a:pt x="142" y="254"/>
                  </a:lnTo>
                  <a:lnTo>
                    <a:pt x="132" y="286"/>
                  </a:lnTo>
                  <a:lnTo>
                    <a:pt x="120" y="318"/>
                  </a:lnTo>
                  <a:lnTo>
                    <a:pt x="96" y="376"/>
                  </a:lnTo>
                  <a:lnTo>
                    <a:pt x="74" y="424"/>
                  </a:lnTo>
                  <a:lnTo>
                    <a:pt x="58" y="458"/>
                  </a:lnTo>
                  <a:lnTo>
                    <a:pt x="66" y="458"/>
                  </a:lnTo>
                  <a:lnTo>
                    <a:pt x="76" y="458"/>
                  </a:lnTo>
                  <a:lnTo>
                    <a:pt x="92" y="424"/>
                  </a:lnTo>
                  <a:lnTo>
                    <a:pt x="112" y="374"/>
                  </a:lnTo>
                  <a:lnTo>
                    <a:pt x="132" y="318"/>
                  </a:lnTo>
                  <a:lnTo>
                    <a:pt x="142" y="288"/>
                  </a:lnTo>
                  <a:lnTo>
                    <a:pt x="150" y="262"/>
                  </a:lnTo>
                  <a:lnTo>
                    <a:pt x="170" y="182"/>
                  </a:lnTo>
                  <a:lnTo>
                    <a:pt x="180" y="132"/>
                  </a:lnTo>
                  <a:lnTo>
                    <a:pt x="194" y="62"/>
                  </a:lnTo>
                  <a:lnTo>
                    <a:pt x="194" y="80"/>
                  </a:lnTo>
                  <a:lnTo>
                    <a:pt x="196" y="134"/>
                  </a:lnTo>
                  <a:lnTo>
                    <a:pt x="194" y="180"/>
                  </a:lnTo>
                  <a:lnTo>
                    <a:pt x="192" y="214"/>
                  </a:lnTo>
                  <a:lnTo>
                    <a:pt x="192" y="270"/>
                  </a:lnTo>
                  <a:lnTo>
                    <a:pt x="194" y="370"/>
                  </a:lnTo>
                  <a:lnTo>
                    <a:pt x="194" y="406"/>
                  </a:lnTo>
                  <a:lnTo>
                    <a:pt x="196" y="436"/>
                  </a:lnTo>
                  <a:lnTo>
                    <a:pt x="194" y="446"/>
                  </a:lnTo>
                  <a:lnTo>
                    <a:pt x="192" y="452"/>
                  </a:lnTo>
                  <a:lnTo>
                    <a:pt x="190" y="4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0" name="Freeform 614"/>
            <p:cNvSpPr>
              <a:spLocks/>
            </p:cNvSpPr>
            <p:nvPr/>
          </p:nvSpPr>
          <p:spPr bwMode="auto">
            <a:xfrm>
              <a:off x="3526" y="2618"/>
              <a:ext cx="218" cy="38"/>
            </a:xfrm>
            <a:custGeom>
              <a:avLst/>
              <a:gdLst>
                <a:gd name="T0" fmla="*/ 218 w 218"/>
                <a:gd name="T1" fmla="*/ 0 h 38"/>
                <a:gd name="T2" fmla="*/ 218 w 218"/>
                <a:gd name="T3" fmla="*/ 0 h 38"/>
                <a:gd name="T4" fmla="*/ 218 w 218"/>
                <a:gd name="T5" fmla="*/ 2 h 38"/>
                <a:gd name="T6" fmla="*/ 218 w 218"/>
                <a:gd name="T7" fmla="*/ 2 h 38"/>
                <a:gd name="T8" fmla="*/ 206 w 218"/>
                <a:gd name="T9" fmla="*/ 10 h 38"/>
                <a:gd name="T10" fmla="*/ 206 w 218"/>
                <a:gd name="T11" fmla="*/ 10 h 38"/>
                <a:gd name="T12" fmla="*/ 182 w 218"/>
                <a:gd name="T13" fmla="*/ 20 h 38"/>
                <a:gd name="T14" fmla="*/ 156 w 218"/>
                <a:gd name="T15" fmla="*/ 30 h 38"/>
                <a:gd name="T16" fmla="*/ 132 w 218"/>
                <a:gd name="T17" fmla="*/ 36 h 38"/>
                <a:gd name="T18" fmla="*/ 108 w 218"/>
                <a:gd name="T19" fmla="*/ 38 h 38"/>
                <a:gd name="T20" fmla="*/ 108 w 218"/>
                <a:gd name="T21" fmla="*/ 38 h 38"/>
                <a:gd name="T22" fmla="*/ 84 w 218"/>
                <a:gd name="T23" fmla="*/ 36 h 38"/>
                <a:gd name="T24" fmla="*/ 60 w 218"/>
                <a:gd name="T25" fmla="*/ 30 h 38"/>
                <a:gd name="T26" fmla="*/ 34 w 218"/>
                <a:gd name="T27" fmla="*/ 20 h 38"/>
                <a:gd name="T28" fmla="*/ 10 w 218"/>
                <a:gd name="T29" fmla="*/ 10 h 38"/>
                <a:gd name="T30" fmla="*/ 10 w 218"/>
                <a:gd name="T31" fmla="*/ 10 h 38"/>
                <a:gd name="T32" fmla="*/ 0 w 218"/>
                <a:gd name="T33" fmla="*/ 4 h 38"/>
                <a:gd name="T34" fmla="*/ 0 w 218"/>
                <a:gd name="T35" fmla="*/ 4 h 38"/>
                <a:gd name="T36" fmla="*/ 0 w 218"/>
                <a:gd name="T37" fmla="*/ 2 h 38"/>
                <a:gd name="T38" fmla="*/ 0 w 218"/>
                <a:gd name="T39" fmla="*/ 2 h 38"/>
                <a:gd name="T40" fmla="*/ 22 w 218"/>
                <a:gd name="T41" fmla="*/ 8 h 38"/>
                <a:gd name="T42" fmla="*/ 50 w 218"/>
                <a:gd name="T43" fmla="*/ 12 h 38"/>
                <a:gd name="T44" fmla="*/ 78 w 218"/>
                <a:gd name="T45" fmla="*/ 16 h 38"/>
                <a:gd name="T46" fmla="*/ 108 w 218"/>
                <a:gd name="T47" fmla="*/ 16 h 38"/>
                <a:gd name="T48" fmla="*/ 108 w 218"/>
                <a:gd name="T49" fmla="*/ 16 h 38"/>
                <a:gd name="T50" fmla="*/ 138 w 218"/>
                <a:gd name="T51" fmla="*/ 16 h 38"/>
                <a:gd name="T52" fmla="*/ 168 w 218"/>
                <a:gd name="T53" fmla="*/ 12 h 38"/>
                <a:gd name="T54" fmla="*/ 196 w 218"/>
                <a:gd name="T55" fmla="*/ 8 h 38"/>
                <a:gd name="T56" fmla="*/ 218 w 218"/>
                <a:gd name="T57" fmla="*/ 0 h 38"/>
                <a:gd name="T58" fmla="*/ 218 w 218"/>
                <a:gd name="T59" fmla="*/ 0 h 38"/>
                <a:gd name="T60" fmla="*/ 218 w 218"/>
                <a:gd name="T61" fmla="*/ 0 h 38"/>
                <a:gd name="T62" fmla="*/ 218 w 218"/>
                <a:gd name="T63" fmla="*/ 0 h 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38">
                  <a:moveTo>
                    <a:pt x="218" y="0"/>
                  </a:moveTo>
                  <a:lnTo>
                    <a:pt x="218" y="0"/>
                  </a:lnTo>
                  <a:lnTo>
                    <a:pt x="218" y="2"/>
                  </a:lnTo>
                  <a:lnTo>
                    <a:pt x="206" y="10"/>
                  </a:lnTo>
                  <a:lnTo>
                    <a:pt x="182" y="20"/>
                  </a:lnTo>
                  <a:lnTo>
                    <a:pt x="156" y="30"/>
                  </a:lnTo>
                  <a:lnTo>
                    <a:pt x="132" y="36"/>
                  </a:lnTo>
                  <a:lnTo>
                    <a:pt x="108" y="38"/>
                  </a:lnTo>
                  <a:lnTo>
                    <a:pt x="84" y="36"/>
                  </a:lnTo>
                  <a:lnTo>
                    <a:pt x="60" y="30"/>
                  </a:lnTo>
                  <a:lnTo>
                    <a:pt x="34" y="20"/>
                  </a:lnTo>
                  <a:lnTo>
                    <a:pt x="10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2" y="8"/>
                  </a:lnTo>
                  <a:lnTo>
                    <a:pt x="50" y="12"/>
                  </a:lnTo>
                  <a:lnTo>
                    <a:pt x="78" y="16"/>
                  </a:lnTo>
                  <a:lnTo>
                    <a:pt x="108" y="16"/>
                  </a:lnTo>
                  <a:lnTo>
                    <a:pt x="138" y="16"/>
                  </a:lnTo>
                  <a:lnTo>
                    <a:pt x="168" y="12"/>
                  </a:lnTo>
                  <a:lnTo>
                    <a:pt x="196" y="8"/>
                  </a:lnTo>
                  <a:lnTo>
                    <a:pt x="2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1" name="Freeform 615"/>
            <p:cNvSpPr>
              <a:spLocks/>
            </p:cNvSpPr>
            <p:nvPr/>
          </p:nvSpPr>
          <p:spPr bwMode="auto">
            <a:xfrm>
              <a:off x="3752" y="2622"/>
              <a:ext cx="18" cy="4"/>
            </a:xfrm>
            <a:custGeom>
              <a:avLst/>
              <a:gdLst>
                <a:gd name="T0" fmla="*/ 16 w 18"/>
                <a:gd name="T1" fmla="*/ 4 h 4"/>
                <a:gd name="T2" fmla="*/ 16 w 18"/>
                <a:gd name="T3" fmla="*/ 4 h 4"/>
                <a:gd name="T4" fmla="*/ 0 w 18"/>
                <a:gd name="T5" fmla="*/ 2 h 4"/>
                <a:gd name="T6" fmla="*/ 0 w 18"/>
                <a:gd name="T7" fmla="*/ 2 h 4"/>
                <a:gd name="T8" fmla="*/ 4 w 18"/>
                <a:gd name="T9" fmla="*/ 0 h 4"/>
                <a:gd name="T10" fmla="*/ 4 w 18"/>
                <a:gd name="T11" fmla="*/ 0 h 4"/>
                <a:gd name="T12" fmla="*/ 18 w 18"/>
                <a:gd name="T13" fmla="*/ 2 h 4"/>
                <a:gd name="T14" fmla="*/ 18 w 18"/>
                <a:gd name="T15" fmla="*/ 2 h 4"/>
                <a:gd name="T16" fmla="*/ 16 w 18"/>
                <a:gd name="T17" fmla="*/ 4 h 4"/>
                <a:gd name="T18" fmla="*/ 16 w 18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4">
                  <a:moveTo>
                    <a:pt x="16" y="4"/>
                  </a:moveTo>
                  <a:lnTo>
                    <a:pt x="16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8" y="2"/>
                  </a:lnTo>
                  <a:lnTo>
                    <a:pt x="1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2" name="Freeform 616"/>
            <p:cNvSpPr>
              <a:spLocks/>
            </p:cNvSpPr>
            <p:nvPr/>
          </p:nvSpPr>
          <p:spPr bwMode="auto">
            <a:xfrm>
              <a:off x="3764" y="2610"/>
              <a:ext cx="26" cy="8"/>
            </a:xfrm>
            <a:custGeom>
              <a:avLst/>
              <a:gdLst>
                <a:gd name="T0" fmla="*/ 18 w 26"/>
                <a:gd name="T1" fmla="*/ 8 h 8"/>
                <a:gd name="T2" fmla="*/ 18 w 26"/>
                <a:gd name="T3" fmla="*/ 8 h 8"/>
                <a:gd name="T4" fmla="*/ 16 w 26"/>
                <a:gd name="T5" fmla="*/ 8 h 8"/>
                <a:gd name="T6" fmla="*/ 14 w 26"/>
                <a:gd name="T7" fmla="*/ 8 h 8"/>
                <a:gd name="T8" fmla="*/ 14 w 26"/>
                <a:gd name="T9" fmla="*/ 8 h 8"/>
                <a:gd name="T10" fmla="*/ 0 w 26"/>
                <a:gd name="T11" fmla="*/ 4 h 8"/>
                <a:gd name="T12" fmla="*/ 0 w 26"/>
                <a:gd name="T13" fmla="*/ 4 h 8"/>
                <a:gd name="T14" fmla="*/ 2 w 26"/>
                <a:gd name="T15" fmla="*/ 2 h 8"/>
                <a:gd name="T16" fmla="*/ 2 w 26"/>
                <a:gd name="T17" fmla="*/ 2 h 8"/>
                <a:gd name="T18" fmla="*/ 14 w 26"/>
                <a:gd name="T19" fmla="*/ 0 h 8"/>
                <a:gd name="T20" fmla="*/ 14 w 26"/>
                <a:gd name="T21" fmla="*/ 0 h 8"/>
                <a:gd name="T22" fmla="*/ 18 w 26"/>
                <a:gd name="T23" fmla="*/ 0 h 8"/>
                <a:gd name="T24" fmla="*/ 18 w 26"/>
                <a:gd name="T25" fmla="*/ 0 h 8"/>
                <a:gd name="T26" fmla="*/ 26 w 26"/>
                <a:gd name="T27" fmla="*/ 0 h 8"/>
                <a:gd name="T28" fmla="*/ 26 w 26"/>
                <a:gd name="T29" fmla="*/ 0 h 8"/>
                <a:gd name="T30" fmla="*/ 26 w 26"/>
                <a:gd name="T31" fmla="*/ 2 h 8"/>
                <a:gd name="T32" fmla="*/ 26 w 26"/>
                <a:gd name="T33" fmla="*/ 2 h 8"/>
                <a:gd name="T34" fmla="*/ 18 w 26"/>
                <a:gd name="T35" fmla="*/ 8 h 8"/>
                <a:gd name="T36" fmla="*/ 18 w 26"/>
                <a:gd name="T37" fmla="*/ 8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" h="8">
                  <a:moveTo>
                    <a:pt x="18" y="8"/>
                  </a:moveTo>
                  <a:lnTo>
                    <a:pt x="18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1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3" name="Freeform 617"/>
            <p:cNvSpPr>
              <a:spLocks/>
            </p:cNvSpPr>
            <p:nvPr/>
          </p:nvSpPr>
          <p:spPr bwMode="auto">
            <a:xfrm>
              <a:off x="3778" y="2586"/>
              <a:ext cx="28" cy="16"/>
            </a:xfrm>
            <a:custGeom>
              <a:avLst/>
              <a:gdLst>
                <a:gd name="T0" fmla="*/ 26 w 28"/>
                <a:gd name="T1" fmla="*/ 12 h 16"/>
                <a:gd name="T2" fmla="*/ 26 w 28"/>
                <a:gd name="T3" fmla="*/ 12 h 16"/>
                <a:gd name="T4" fmla="*/ 22 w 28"/>
                <a:gd name="T5" fmla="*/ 16 h 16"/>
                <a:gd name="T6" fmla="*/ 22 w 28"/>
                <a:gd name="T7" fmla="*/ 16 h 16"/>
                <a:gd name="T8" fmla="*/ 4 w 28"/>
                <a:gd name="T9" fmla="*/ 16 h 16"/>
                <a:gd name="T10" fmla="*/ 0 w 28"/>
                <a:gd name="T11" fmla="*/ 16 h 16"/>
                <a:gd name="T12" fmla="*/ 0 w 28"/>
                <a:gd name="T13" fmla="*/ 16 h 16"/>
                <a:gd name="T14" fmla="*/ 0 w 28"/>
                <a:gd name="T15" fmla="*/ 16 h 16"/>
                <a:gd name="T16" fmla="*/ 0 w 28"/>
                <a:gd name="T17" fmla="*/ 16 h 16"/>
                <a:gd name="T18" fmla="*/ 0 w 28"/>
                <a:gd name="T19" fmla="*/ 16 h 16"/>
                <a:gd name="T20" fmla="*/ 2 w 28"/>
                <a:gd name="T21" fmla="*/ 14 h 16"/>
                <a:gd name="T22" fmla="*/ 2 w 28"/>
                <a:gd name="T23" fmla="*/ 14 h 16"/>
                <a:gd name="T24" fmla="*/ 14 w 28"/>
                <a:gd name="T25" fmla="*/ 10 h 16"/>
                <a:gd name="T26" fmla="*/ 14 w 28"/>
                <a:gd name="T27" fmla="*/ 10 h 16"/>
                <a:gd name="T28" fmla="*/ 16 w 28"/>
                <a:gd name="T29" fmla="*/ 8 h 16"/>
                <a:gd name="T30" fmla="*/ 18 w 28"/>
                <a:gd name="T31" fmla="*/ 6 h 16"/>
                <a:gd name="T32" fmla="*/ 20 w 28"/>
                <a:gd name="T33" fmla="*/ 4 h 16"/>
                <a:gd name="T34" fmla="*/ 20 w 28"/>
                <a:gd name="T35" fmla="*/ 4 h 16"/>
                <a:gd name="T36" fmla="*/ 20 w 28"/>
                <a:gd name="T37" fmla="*/ 2 h 16"/>
                <a:gd name="T38" fmla="*/ 20 w 28"/>
                <a:gd name="T39" fmla="*/ 2 h 16"/>
                <a:gd name="T40" fmla="*/ 20 w 28"/>
                <a:gd name="T41" fmla="*/ 2 h 16"/>
                <a:gd name="T42" fmla="*/ 20 w 28"/>
                <a:gd name="T43" fmla="*/ 2 h 16"/>
                <a:gd name="T44" fmla="*/ 20 w 28"/>
                <a:gd name="T45" fmla="*/ 2 h 16"/>
                <a:gd name="T46" fmla="*/ 20 w 28"/>
                <a:gd name="T47" fmla="*/ 2 h 16"/>
                <a:gd name="T48" fmla="*/ 24 w 28"/>
                <a:gd name="T49" fmla="*/ 0 h 16"/>
                <a:gd name="T50" fmla="*/ 24 w 28"/>
                <a:gd name="T51" fmla="*/ 0 h 16"/>
                <a:gd name="T52" fmla="*/ 28 w 28"/>
                <a:gd name="T53" fmla="*/ 10 h 16"/>
                <a:gd name="T54" fmla="*/ 28 w 28"/>
                <a:gd name="T55" fmla="*/ 10 h 16"/>
                <a:gd name="T56" fmla="*/ 26 w 28"/>
                <a:gd name="T57" fmla="*/ 12 h 16"/>
                <a:gd name="T58" fmla="*/ 26 w 28"/>
                <a:gd name="T59" fmla="*/ 12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" h="16">
                  <a:moveTo>
                    <a:pt x="26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2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4" name="Freeform 618"/>
            <p:cNvSpPr>
              <a:spLocks/>
            </p:cNvSpPr>
            <p:nvPr/>
          </p:nvSpPr>
          <p:spPr bwMode="auto">
            <a:xfrm>
              <a:off x="3792" y="2570"/>
              <a:ext cx="18" cy="10"/>
            </a:xfrm>
            <a:custGeom>
              <a:avLst/>
              <a:gdLst>
                <a:gd name="T0" fmla="*/ 18 w 18"/>
                <a:gd name="T1" fmla="*/ 2 h 10"/>
                <a:gd name="T2" fmla="*/ 18 w 18"/>
                <a:gd name="T3" fmla="*/ 2 h 10"/>
                <a:gd name="T4" fmla="*/ 14 w 18"/>
                <a:gd name="T5" fmla="*/ 6 h 10"/>
                <a:gd name="T6" fmla="*/ 4 w 18"/>
                <a:gd name="T7" fmla="*/ 10 h 10"/>
                <a:gd name="T8" fmla="*/ 4 w 18"/>
                <a:gd name="T9" fmla="*/ 10 h 10"/>
                <a:gd name="T10" fmla="*/ 4 w 18"/>
                <a:gd name="T11" fmla="*/ 10 h 10"/>
                <a:gd name="T12" fmla="*/ 4 w 18"/>
                <a:gd name="T13" fmla="*/ 10 h 10"/>
                <a:gd name="T14" fmla="*/ 0 w 18"/>
                <a:gd name="T15" fmla="*/ 10 h 10"/>
                <a:gd name="T16" fmla="*/ 0 w 18"/>
                <a:gd name="T17" fmla="*/ 10 h 10"/>
                <a:gd name="T18" fmla="*/ 4 w 18"/>
                <a:gd name="T19" fmla="*/ 4 h 10"/>
                <a:gd name="T20" fmla="*/ 4 w 18"/>
                <a:gd name="T21" fmla="*/ 4 h 10"/>
                <a:gd name="T22" fmla="*/ 16 w 18"/>
                <a:gd name="T23" fmla="*/ 0 h 10"/>
                <a:gd name="T24" fmla="*/ 16 w 18"/>
                <a:gd name="T25" fmla="*/ 0 h 10"/>
                <a:gd name="T26" fmla="*/ 18 w 18"/>
                <a:gd name="T27" fmla="*/ 0 h 10"/>
                <a:gd name="T28" fmla="*/ 18 w 18"/>
                <a:gd name="T29" fmla="*/ 0 h 10"/>
                <a:gd name="T30" fmla="*/ 18 w 18"/>
                <a:gd name="T31" fmla="*/ 2 h 10"/>
                <a:gd name="T32" fmla="*/ 18 w 18"/>
                <a:gd name="T33" fmla="*/ 2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lnTo>
                    <a:pt x="18" y="2"/>
                  </a:lnTo>
                  <a:lnTo>
                    <a:pt x="14" y="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5" name="Freeform 619"/>
            <p:cNvSpPr>
              <a:spLocks/>
            </p:cNvSpPr>
            <p:nvPr/>
          </p:nvSpPr>
          <p:spPr bwMode="auto">
            <a:xfrm>
              <a:off x="3514" y="2502"/>
              <a:ext cx="16" cy="12"/>
            </a:xfrm>
            <a:custGeom>
              <a:avLst/>
              <a:gdLst>
                <a:gd name="T0" fmla="*/ 0 w 16"/>
                <a:gd name="T1" fmla="*/ 6 h 12"/>
                <a:gd name="T2" fmla="*/ 0 w 16"/>
                <a:gd name="T3" fmla="*/ 6 h 12"/>
                <a:gd name="T4" fmla="*/ 8 w 16"/>
                <a:gd name="T5" fmla="*/ 8 h 12"/>
                <a:gd name="T6" fmla="*/ 12 w 16"/>
                <a:gd name="T7" fmla="*/ 10 h 12"/>
                <a:gd name="T8" fmla="*/ 16 w 16"/>
                <a:gd name="T9" fmla="*/ 12 h 12"/>
                <a:gd name="T10" fmla="*/ 12 w 16"/>
                <a:gd name="T11" fmla="*/ 0 h 12"/>
                <a:gd name="T12" fmla="*/ 12 w 16"/>
                <a:gd name="T13" fmla="*/ 0 h 12"/>
                <a:gd name="T14" fmla="*/ 6 w 16"/>
                <a:gd name="T15" fmla="*/ 2 h 12"/>
                <a:gd name="T16" fmla="*/ 6 w 16"/>
                <a:gd name="T17" fmla="*/ 2 h 12"/>
                <a:gd name="T18" fmla="*/ 0 w 16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2">
                  <a:moveTo>
                    <a:pt x="0" y="6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6" name="Freeform 620"/>
            <p:cNvSpPr>
              <a:spLocks/>
            </p:cNvSpPr>
            <p:nvPr/>
          </p:nvSpPr>
          <p:spPr bwMode="auto">
            <a:xfrm>
              <a:off x="3514" y="2502"/>
              <a:ext cx="16" cy="12"/>
            </a:xfrm>
            <a:custGeom>
              <a:avLst/>
              <a:gdLst>
                <a:gd name="T0" fmla="*/ 0 w 16"/>
                <a:gd name="T1" fmla="*/ 6 h 12"/>
                <a:gd name="T2" fmla="*/ 0 w 16"/>
                <a:gd name="T3" fmla="*/ 6 h 12"/>
                <a:gd name="T4" fmla="*/ 8 w 16"/>
                <a:gd name="T5" fmla="*/ 8 h 12"/>
                <a:gd name="T6" fmla="*/ 12 w 16"/>
                <a:gd name="T7" fmla="*/ 10 h 12"/>
                <a:gd name="T8" fmla="*/ 16 w 16"/>
                <a:gd name="T9" fmla="*/ 12 h 12"/>
                <a:gd name="T10" fmla="*/ 12 w 16"/>
                <a:gd name="T11" fmla="*/ 0 h 12"/>
                <a:gd name="T12" fmla="*/ 12 w 16"/>
                <a:gd name="T13" fmla="*/ 0 h 12"/>
                <a:gd name="T14" fmla="*/ 6 w 16"/>
                <a:gd name="T15" fmla="*/ 2 h 12"/>
                <a:gd name="T16" fmla="*/ 6 w 16"/>
                <a:gd name="T17" fmla="*/ 2 h 12"/>
                <a:gd name="T18" fmla="*/ 0 w 16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2">
                  <a:moveTo>
                    <a:pt x="0" y="6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7" name="Freeform 621"/>
            <p:cNvSpPr>
              <a:spLocks/>
            </p:cNvSpPr>
            <p:nvPr/>
          </p:nvSpPr>
          <p:spPr bwMode="auto">
            <a:xfrm>
              <a:off x="3740" y="2502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8 w 18"/>
                <a:gd name="T5" fmla="*/ 8 h 12"/>
                <a:gd name="T6" fmla="*/ 4 w 18"/>
                <a:gd name="T7" fmla="*/ 10 h 12"/>
                <a:gd name="T8" fmla="*/ 0 w 18"/>
                <a:gd name="T9" fmla="*/ 12 h 12"/>
                <a:gd name="T10" fmla="*/ 4 w 18"/>
                <a:gd name="T11" fmla="*/ 0 h 12"/>
                <a:gd name="T12" fmla="*/ 4 w 18"/>
                <a:gd name="T13" fmla="*/ 0 h 12"/>
                <a:gd name="T14" fmla="*/ 10 w 18"/>
                <a:gd name="T15" fmla="*/ 2 h 12"/>
                <a:gd name="T16" fmla="*/ 10 w 18"/>
                <a:gd name="T17" fmla="*/ 2 h 12"/>
                <a:gd name="T18" fmla="*/ 16 w 18"/>
                <a:gd name="T19" fmla="*/ 6 h 12"/>
                <a:gd name="T20" fmla="*/ 18 w 18"/>
                <a:gd name="T21" fmla="*/ 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8" name="Freeform 622"/>
            <p:cNvSpPr>
              <a:spLocks/>
            </p:cNvSpPr>
            <p:nvPr/>
          </p:nvSpPr>
          <p:spPr bwMode="auto">
            <a:xfrm>
              <a:off x="3740" y="2502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8 w 18"/>
                <a:gd name="T5" fmla="*/ 8 h 12"/>
                <a:gd name="T6" fmla="*/ 4 w 18"/>
                <a:gd name="T7" fmla="*/ 10 h 12"/>
                <a:gd name="T8" fmla="*/ 0 w 18"/>
                <a:gd name="T9" fmla="*/ 12 h 12"/>
                <a:gd name="T10" fmla="*/ 4 w 18"/>
                <a:gd name="T11" fmla="*/ 0 h 12"/>
                <a:gd name="T12" fmla="*/ 4 w 18"/>
                <a:gd name="T13" fmla="*/ 0 h 12"/>
                <a:gd name="T14" fmla="*/ 10 w 18"/>
                <a:gd name="T15" fmla="*/ 2 h 12"/>
                <a:gd name="T16" fmla="*/ 10 w 18"/>
                <a:gd name="T17" fmla="*/ 2 h 12"/>
                <a:gd name="T18" fmla="*/ 16 w 18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9" name="Freeform 623"/>
            <p:cNvSpPr>
              <a:spLocks noEditPoints="1"/>
            </p:cNvSpPr>
            <p:nvPr/>
          </p:nvSpPr>
          <p:spPr bwMode="auto">
            <a:xfrm>
              <a:off x="3536" y="2564"/>
              <a:ext cx="190" cy="38"/>
            </a:xfrm>
            <a:custGeom>
              <a:avLst/>
              <a:gdLst>
                <a:gd name="T0" fmla="*/ 140 w 190"/>
                <a:gd name="T1" fmla="*/ 26 h 38"/>
                <a:gd name="T2" fmla="*/ 140 w 190"/>
                <a:gd name="T3" fmla="*/ 12 h 38"/>
                <a:gd name="T4" fmla="*/ 134 w 190"/>
                <a:gd name="T5" fmla="*/ 10 h 38"/>
                <a:gd name="T6" fmla="*/ 130 w 190"/>
                <a:gd name="T7" fmla="*/ 4 h 38"/>
                <a:gd name="T8" fmla="*/ 122 w 190"/>
                <a:gd name="T9" fmla="*/ 6 h 38"/>
                <a:gd name="T10" fmla="*/ 120 w 190"/>
                <a:gd name="T11" fmla="*/ 12 h 38"/>
                <a:gd name="T12" fmla="*/ 114 w 190"/>
                <a:gd name="T13" fmla="*/ 18 h 38"/>
                <a:gd name="T14" fmla="*/ 114 w 190"/>
                <a:gd name="T15" fmla="*/ 12 h 38"/>
                <a:gd name="T16" fmla="*/ 116 w 190"/>
                <a:gd name="T17" fmla="*/ 4 h 38"/>
                <a:gd name="T18" fmla="*/ 106 w 190"/>
                <a:gd name="T19" fmla="*/ 0 h 38"/>
                <a:gd name="T20" fmla="*/ 102 w 190"/>
                <a:gd name="T21" fmla="*/ 8 h 38"/>
                <a:gd name="T22" fmla="*/ 98 w 190"/>
                <a:gd name="T23" fmla="*/ 10 h 38"/>
                <a:gd name="T24" fmla="*/ 90 w 190"/>
                <a:gd name="T25" fmla="*/ 4 h 38"/>
                <a:gd name="T26" fmla="*/ 82 w 190"/>
                <a:gd name="T27" fmla="*/ 2 h 38"/>
                <a:gd name="T28" fmla="*/ 76 w 190"/>
                <a:gd name="T29" fmla="*/ 8 h 38"/>
                <a:gd name="T30" fmla="*/ 72 w 190"/>
                <a:gd name="T31" fmla="*/ 12 h 38"/>
                <a:gd name="T32" fmla="*/ 72 w 190"/>
                <a:gd name="T33" fmla="*/ 4 h 38"/>
                <a:gd name="T34" fmla="*/ 56 w 190"/>
                <a:gd name="T35" fmla="*/ 10 h 38"/>
                <a:gd name="T36" fmla="*/ 52 w 190"/>
                <a:gd name="T37" fmla="*/ 10 h 38"/>
                <a:gd name="T38" fmla="*/ 42 w 190"/>
                <a:gd name="T39" fmla="*/ 8 h 38"/>
                <a:gd name="T40" fmla="*/ 38 w 190"/>
                <a:gd name="T41" fmla="*/ 16 h 38"/>
                <a:gd name="T42" fmla="*/ 32 w 190"/>
                <a:gd name="T43" fmla="*/ 14 h 38"/>
                <a:gd name="T44" fmla="*/ 22 w 190"/>
                <a:gd name="T45" fmla="*/ 14 h 38"/>
                <a:gd name="T46" fmla="*/ 14 w 190"/>
                <a:gd name="T47" fmla="*/ 18 h 38"/>
                <a:gd name="T48" fmla="*/ 8 w 190"/>
                <a:gd name="T49" fmla="*/ 20 h 38"/>
                <a:gd name="T50" fmla="*/ 0 w 190"/>
                <a:gd name="T51" fmla="*/ 30 h 38"/>
                <a:gd name="T52" fmla="*/ 30 w 190"/>
                <a:gd name="T53" fmla="*/ 30 h 38"/>
                <a:gd name="T54" fmla="*/ 40 w 190"/>
                <a:gd name="T55" fmla="*/ 28 h 38"/>
                <a:gd name="T56" fmla="*/ 46 w 190"/>
                <a:gd name="T57" fmla="*/ 24 h 38"/>
                <a:gd name="T58" fmla="*/ 54 w 190"/>
                <a:gd name="T59" fmla="*/ 28 h 38"/>
                <a:gd name="T60" fmla="*/ 48 w 190"/>
                <a:gd name="T61" fmla="*/ 34 h 38"/>
                <a:gd name="T62" fmla="*/ 44 w 190"/>
                <a:gd name="T63" fmla="*/ 36 h 38"/>
                <a:gd name="T64" fmla="*/ 66 w 190"/>
                <a:gd name="T65" fmla="*/ 34 h 38"/>
                <a:gd name="T66" fmla="*/ 68 w 190"/>
                <a:gd name="T67" fmla="*/ 24 h 38"/>
                <a:gd name="T68" fmla="*/ 76 w 190"/>
                <a:gd name="T69" fmla="*/ 26 h 38"/>
                <a:gd name="T70" fmla="*/ 82 w 190"/>
                <a:gd name="T71" fmla="*/ 36 h 38"/>
                <a:gd name="T72" fmla="*/ 86 w 190"/>
                <a:gd name="T73" fmla="*/ 32 h 38"/>
                <a:gd name="T74" fmla="*/ 94 w 190"/>
                <a:gd name="T75" fmla="*/ 28 h 38"/>
                <a:gd name="T76" fmla="*/ 98 w 190"/>
                <a:gd name="T77" fmla="*/ 34 h 38"/>
                <a:gd name="T78" fmla="*/ 112 w 190"/>
                <a:gd name="T79" fmla="*/ 38 h 38"/>
                <a:gd name="T80" fmla="*/ 114 w 190"/>
                <a:gd name="T81" fmla="*/ 26 h 38"/>
                <a:gd name="T82" fmla="*/ 118 w 190"/>
                <a:gd name="T83" fmla="*/ 30 h 38"/>
                <a:gd name="T84" fmla="*/ 122 w 190"/>
                <a:gd name="T85" fmla="*/ 32 h 38"/>
                <a:gd name="T86" fmla="*/ 190 w 190"/>
                <a:gd name="T87" fmla="*/ 20 h 38"/>
                <a:gd name="T88" fmla="*/ 186 w 190"/>
                <a:gd name="T89" fmla="*/ 18 h 38"/>
                <a:gd name="T90" fmla="*/ 182 w 190"/>
                <a:gd name="T91" fmla="*/ 12 h 38"/>
                <a:gd name="T92" fmla="*/ 172 w 190"/>
                <a:gd name="T93" fmla="*/ 6 h 38"/>
                <a:gd name="T94" fmla="*/ 164 w 190"/>
                <a:gd name="T95" fmla="*/ 6 h 38"/>
                <a:gd name="T96" fmla="*/ 154 w 190"/>
                <a:gd name="T97" fmla="*/ 8 h 38"/>
                <a:gd name="T98" fmla="*/ 146 w 190"/>
                <a:gd name="T99" fmla="*/ 8 h 38"/>
                <a:gd name="T100" fmla="*/ 142 w 190"/>
                <a:gd name="T101" fmla="*/ 22 h 38"/>
                <a:gd name="T102" fmla="*/ 150 w 190"/>
                <a:gd name="T103" fmla="*/ 22 h 38"/>
                <a:gd name="T104" fmla="*/ 160 w 190"/>
                <a:gd name="T105" fmla="*/ 24 h 38"/>
                <a:gd name="T106" fmla="*/ 166 w 190"/>
                <a:gd name="T107" fmla="*/ 24 h 38"/>
                <a:gd name="T108" fmla="*/ 174 w 190"/>
                <a:gd name="T109" fmla="*/ 24 h 38"/>
                <a:gd name="T110" fmla="*/ 176 w 190"/>
                <a:gd name="T111" fmla="*/ 32 h 38"/>
                <a:gd name="T112" fmla="*/ 164 w 190"/>
                <a:gd name="T113" fmla="*/ 34 h 38"/>
                <a:gd name="T114" fmla="*/ 154 w 190"/>
                <a:gd name="T115" fmla="*/ 26 h 38"/>
                <a:gd name="T116" fmla="*/ 150 w 190"/>
                <a:gd name="T117" fmla="*/ 34 h 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0" h="38">
                  <a:moveTo>
                    <a:pt x="146" y="34"/>
                  </a:moveTo>
                  <a:lnTo>
                    <a:pt x="146" y="34"/>
                  </a:lnTo>
                  <a:lnTo>
                    <a:pt x="146" y="32"/>
                  </a:lnTo>
                  <a:lnTo>
                    <a:pt x="144" y="28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38" y="26"/>
                  </a:lnTo>
                  <a:lnTo>
                    <a:pt x="140" y="24"/>
                  </a:lnTo>
                  <a:lnTo>
                    <a:pt x="140" y="20"/>
                  </a:lnTo>
                  <a:lnTo>
                    <a:pt x="140" y="18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4" y="12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4" y="6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6" y="14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0" y="16"/>
                  </a:lnTo>
                  <a:lnTo>
                    <a:pt x="114" y="12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8" y="6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4" y="6"/>
                  </a:lnTo>
                  <a:lnTo>
                    <a:pt x="102" y="8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2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6" y="26"/>
                  </a:lnTo>
                  <a:lnTo>
                    <a:pt x="72" y="30"/>
                  </a:lnTo>
                  <a:lnTo>
                    <a:pt x="70" y="36"/>
                  </a:lnTo>
                  <a:lnTo>
                    <a:pt x="72" y="38"/>
                  </a:lnTo>
                  <a:lnTo>
                    <a:pt x="80" y="38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86" y="32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2" y="28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6" y="30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2" y="38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4"/>
                  </a:lnTo>
                  <a:close/>
                  <a:moveTo>
                    <a:pt x="190" y="20"/>
                  </a:moveTo>
                  <a:lnTo>
                    <a:pt x="190" y="20"/>
                  </a:lnTo>
                  <a:lnTo>
                    <a:pt x="190" y="18"/>
                  </a:lnTo>
                  <a:lnTo>
                    <a:pt x="186" y="18"/>
                  </a:lnTo>
                  <a:lnTo>
                    <a:pt x="186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80" y="10"/>
                  </a:lnTo>
                  <a:lnTo>
                    <a:pt x="178" y="6"/>
                  </a:lnTo>
                  <a:lnTo>
                    <a:pt x="174" y="6"/>
                  </a:lnTo>
                  <a:lnTo>
                    <a:pt x="172" y="6"/>
                  </a:lnTo>
                  <a:lnTo>
                    <a:pt x="170" y="8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4" y="6"/>
                  </a:lnTo>
                  <a:lnTo>
                    <a:pt x="162" y="4"/>
                  </a:lnTo>
                  <a:lnTo>
                    <a:pt x="158" y="4"/>
                  </a:lnTo>
                  <a:lnTo>
                    <a:pt x="156" y="4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0" y="6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46" y="8"/>
                  </a:lnTo>
                  <a:lnTo>
                    <a:pt x="144" y="10"/>
                  </a:lnTo>
                  <a:lnTo>
                    <a:pt x="144" y="12"/>
                  </a:lnTo>
                  <a:lnTo>
                    <a:pt x="142" y="14"/>
                  </a:lnTo>
                  <a:lnTo>
                    <a:pt x="142" y="18"/>
                  </a:lnTo>
                  <a:lnTo>
                    <a:pt x="142" y="22"/>
                  </a:lnTo>
                  <a:lnTo>
                    <a:pt x="144" y="24"/>
                  </a:lnTo>
                  <a:lnTo>
                    <a:pt x="146" y="24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54" y="22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0" y="24"/>
                  </a:lnTo>
                  <a:lnTo>
                    <a:pt x="162" y="26"/>
                  </a:lnTo>
                  <a:lnTo>
                    <a:pt x="164" y="26"/>
                  </a:lnTo>
                  <a:lnTo>
                    <a:pt x="166" y="26"/>
                  </a:lnTo>
                  <a:lnTo>
                    <a:pt x="166" y="24"/>
                  </a:lnTo>
                  <a:lnTo>
                    <a:pt x="170" y="24"/>
                  </a:lnTo>
                  <a:lnTo>
                    <a:pt x="172" y="22"/>
                  </a:lnTo>
                  <a:lnTo>
                    <a:pt x="174" y="22"/>
                  </a:lnTo>
                  <a:lnTo>
                    <a:pt x="174" y="24"/>
                  </a:lnTo>
                  <a:lnTo>
                    <a:pt x="176" y="26"/>
                  </a:lnTo>
                  <a:lnTo>
                    <a:pt x="174" y="26"/>
                  </a:lnTo>
                  <a:lnTo>
                    <a:pt x="174" y="28"/>
                  </a:lnTo>
                  <a:lnTo>
                    <a:pt x="176" y="32"/>
                  </a:lnTo>
                  <a:lnTo>
                    <a:pt x="182" y="32"/>
                  </a:lnTo>
                  <a:lnTo>
                    <a:pt x="188" y="30"/>
                  </a:lnTo>
                  <a:lnTo>
                    <a:pt x="190" y="28"/>
                  </a:lnTo>
                  <a:lnTo>
                    <a:pt x="190" y="24"/>
                  </a:lnTo>
                  <a:lnTo>
                    <a:pt x="190" y="20"/>
                  </a:lnTo>
                  <a:close/>
                  <a:moveTo>
                    <a:pt x="164" y="34"/>
                  </a:moveTo>
                  <a:lnTo>
                    <a:pt x="164" y="34"/>
                  </a:lnTo>
                  <a:lnTo>
                    <a:pt x="166" y="34"/>
                  </a:lnTo>
                  <a:lnTo>
                    <a:pt x="164" y="32"/>
                  </a:lnTo>
                  <a:lnTo>
                    <a:pt x="162" y="32"/>
                  </a:lnTo>
                  <a:lnTo>
                    <a:pt x="160" y="30"/>
                  </a:lnTo>
                  <a:lnTo>
                    <a:pt x="158" y="28"/>
                  </a:lnTo>
                  <a:lnTo>
                    <a:pt x="154" y="26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0" y="30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66" y="34"/>
                  </a:lnTo>
                  <a:lnTo>
                    <a:pt x="164" y="34"/>
                  </a:lnTo>
                  <a:close/>
                  <a:moveTo>
                    <a:pt x="102" y="38"/>
                  </a:moveTo>
                  <a:lnTo>
                    <a:pt x="10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0" name="Freeform 624"/>
            <p:cNvSpPr>
              <a:spLocks/>
            </p:cNvSpPr>
            <p:nvPr/>
          </p:nvSpPr>
          <p:spPr bwMode="auto">
            <a:xfrm>
              <a:off x="3536" y="2564"/>
              <a:ext cx="146" cy="38"/>
            </a:xfrm>
            <a:custGeom>
              <a:avLst/>
              <a:gdLst>
                <a:gd name="T0" fmla="*/ 142 w 146"/>
                <a:gd name="T1" fmla="*/ 26 h 38"/>
                <a:gd name="T2" fmla="*/ 140 w 146"/>
                <a:gd name="T3" fmla="*/ 24 h 38"/>
                <a:gd name="T4" fmla="*/ 140 w 146"/>
                <a:gd name="T5" fmla="*/ 12 h 38"/>
                <a:gd name="T6" fmla="*/ 134 w 146"/>
                <a:gd name="T7" fmla="*/ 10 h 38"/>
                <a:gd name="T8" fmla="*/ 132 w 146"/>
                <a:gd name="T9" fmla="*/ 4 h 38"/>
                <a:gd name="T10" fmla="*/ 126 w 146"/>
                <a:gd name="T11" fmla="*/ 2 h 38"/>
                <a:gd name="T12" fmla="*/ 120 w 146"/>
                <a:gd name="T13" fmla="*/ 8 h 38"/>
                <a:gd name="T14" fmla="*/ 120 w 146"/>
                <a:gd name="T15" fmla="*/ 12 h 38"/>
                <a:gd name="T16" fmla="*/ 116 w 146"/>
                <a:gd name="T17" fmla="*/ 18 h 38"/>
                <a:gd name="T18" fmla="*/ 110 w 146"/>
                <a:gd name="T19" fmla="*/ 16 h 38"/>
                <a:gd name="T20" fmla="*/ 118 w 146"/>
                <a:gd name="T21" fmla="*/ 10 h 38"/>
                <a:gd name="T22" fmla="*/ 116 w 146"/>
                <a:gd name="T23" fmla="*/ 4 h 38"/>
                <a:gd name="T24" fmla="*/ 108 w 146"/>
                <a:gd name="T25" fmla="*/ 0 h 38"/>
                <a:gd name="T26" fmla="*/ 104 w 146"/>
                <a:gd name="T27" fmla="*/ 2 h 38"/>
                <a:gd name="T28" fmla="*/ 100 w 146"/>
                <a:gd name="T29" fmla="*/ 12 h 38"/>
                <a:gd name="T30" fmla="*/ 98 w 146"/>
                <a:gd name="T31" fmla="*/ 10 h 38"/>
                <a:gd name="T32" fmla="*/ 90 w 146"/>
                <a:gd name="T33" fmla="*/ 6 h 38"/>
                <a:gd name="T34" fmla="*/ 86 w 146"/>
                <a:gd name="T35" fmla="*/ 2 h 38"/>
                <a:gd name="T36" fmla="*/ 78 w 146"/>
                <a:gd name="T37" fmla="*/ 4 h 38"/>
                <a:gd name="T38" fmla="*/ 76 w 146"/>
                <a:gd name="T39" fmla="*/ 8 h 38"/>
                <a:gd name="T40" fmla="*/ 74 w 146"/>
                <a:gd name="T41" fmla="*/ 12 h 38"/>
                <a:gd name="T42" fmla="*/ 72 w 146"/>
                <a:gd name="T43" fmla="*/ 4 h 38"/>
                <a:gd name="T44" fmla="*/ 64 w 146"/>
                <a:gd name="T45" fmla="*/ 4 h 38"/>
                <a:gd name="T46" fmla="*/ 56 w 146"/>
                <a:gd name="T47" fmla="*/ 10 h 38"/>
                <a:gd name="T48" fmla="*/ 54 w 146"/>
                <a:gd name="T49" fmla="*/ 12 h 38"/>
                <a:gd name="T50" fmla="*/ 46 w 146"/>
                <a:gd name="T51" fmla="*/ 6 h 38"/>
                <a:gd name="T52" fmla="*/ 42 w 146"/>
                <a:gd name="T53" fmla="*/ 8 h 38"/>
                <a:gd name="T54" fmla="*/ 38 w 146"/>
                <a:gd name="T55" fmla="*/ 16 h 38"/>
                <a:gd name="T56" fmla="*/ 36 w 146"/>
                <a:gd name="T57" fmla="*/ 16 h 38"/>
                <a:gd name="T58" fmla="*/ 28 w 146"/>
                <a:gd name="T59" fmla="*/ 14 h 38"/>
                <a:gd name="T60" fmla="*/ 22 w 146"/>
                <a:gd name="T61" fmla="*/ 14 h 38"/>
                <a:gd name="T62" fmla="*/ 14 w 146"/>
                <a:gd name="T63" fmla="*/ 18 h 38"/>
                <a:gd name="T64" fmla="*/ 10 w 146"/>
                <a:gd name="T65" fmla="*/ 22 h 38"/>
                <a:gd name="T66" fmla="*/ 6 w 146"/>
                <a:gd name="T67" fmla="*/ 22 h 38"/>
                <a:gd name="T68" fmla="*/ 0 w 146"/>
                <a:gd name="T69" fmla="*/ 30 h 38"/>
                <a:gd name="T70" fmla="*/ 30 w 146"/>
                <a:gd name="T71" fmla="*/ 30 h 38"/>
                <a:gd name="T72" fmla="*/ 40 w 146"/>
                <a:gd name="T73" fmla="*/ 28 h 38"/>
                <a:gd name="T74" fmla="*/ 40 w 146"/>
                <a:gd name="T75" fmla="*/ 26 h 38"/>
                <a:gd name="T76" fmla="*/ 48 w 146"/>
                <a:gd name="T77" fmla="*/ 26 h 38"/>
                <a:gd name="T78" fmla="*/ 54 w 146"/>
                <a:gd name="T79" fmla="*/ 28 h 38"/>
                <a:gd name="T80" fmla="*/ 50 w 146"/>
                <a:gd name="T81" fmla="*/ 32 h 38"/>
                <a:gd name="T82" fmla="*/ 44 w 146"/>
                <a:gd name="T83" fmla="*/ 36 h 38"/>
                <a:gd name="T84" fmla="*/ 60 w 146"/>
                <a:gd name="T85" fmla="*/ 38 h 38"/>
                <a:gd name="T86" fmla="*/ 66 w 146"/>
                <a:gd name="T87" fmla="*/ 34 h 38"/>
                <a:gd name="T88" fmla="*/ 68 w 146"/>
                <a:gd name="T89" fmla="*/ 24 h 38"/>
                <a:gd name="T90" fmla="*/ 76 w 146"/>
                <a:gd name="T91" fmla="*/ 24 h 38"/>
                <a:gd name="T92" fmla="*/ 72 w 146"/>
                <a:gd name="T93" fmla="*/ 30 h 38"/>
                <a:gd name="T94" fmla="*/ 82 w 146"/>
                <a:gd name="T95" fmla="*/ 36 h 38"/>
                <a:gd name="T96" fmla="*/ 88 w 146"/>
                <a:gd name="T97" fmla="*/ 32 h 38"/>
                <a:gd name="T98" fmla="*/ 92 w 146"/>
                <a:gd name="T99" fmla="*/ 28 h 38"/>
                <a:gd name="T100" fmla="*/ 96 w 146"/>
                <a:gd name="T101" fmla="*/ 28 h 38"/>
                <a:gd name="T102" fmla="*/ 98 w 146"/>
                <a:gd name="T103" fmla="*/ 34 h 38"/>
                <a:gd name="T104" fmla="*/ 110 w 146"/>
                <a:gd name="T105" fmla="*/ 38 h 38"/>
                <a:gd name="T106" fmla="*/ 110 w 146"/>
                <a:gd name="T107" fmla="*/ 28 h 38"/>
                <a:gd name="T108" fmla="*/ 114 w 146"/>
                <a:gd name="T109" fmla="*/ 28 h 38"/>
                <a:gd name="T110" fmla="*/ 118 w 146"/>
                <a:gd name="T111" fmla="*/ 30 h 38"/>
                <a:gd name="T112" fmla="*/ 120 w 146"/>
                <a:gd name="T113" fmla="*/ 32 h 38"/>
                <a:gd name="T114" fmla="*/ 128 w 146"/>
                <a:gd name="T115" fmla="*/ 38 h 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" h="38">
                  <a:moveTo>
                    <a:pt x="146" y="34"/>
                  </a:moveTo>
                  <a:lnTo>
                    <a:pt x="146" y="34"/>
                  </a:lnTo>
                  <a:lnTo>
                    <a:pt x="146" y="32"/>
                  </a:lnTo>
                  <a:lnTo>
                    <a:pt x="144" y="28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38" y="26"/>
                  </a:lnTo>
                  <a:lnTo>
                    <a:pt x="140" y="24"/>
                  </a:lnTo>
                  <a:lnTo>
                    <a:pt x="140" y="20"/>
                  </a:lnTo>
                  <a:lnTo>
                    <a:pt x="140" y="18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4" y="12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4" y="6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6" y="14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0" y="16"/>
                  </a:lnTo>
                  <a:lnTo>
                    <a:pt x="114" y="12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8" y="6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4" y="6"/>
                  </a:lnTo>
                  <a:lnTo>
                    <a:pt x="102" y="8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2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6" y="26"/>
                  </a:lnTo>
                  <a:lnTo>
                    <a:pt x="72" y="30"/>
                  </a:lnTo>
                  <a:lnTo>
                    <a:pt x="70" y="36"/>
                  </a:lnTo>
                  <a:lnTo>
                    <a:pt x="72" y="38"/>
                  </a:lnTo>
                  <a:lnTo>
                    <a:pt x="80" y="38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86" y="32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2" y="28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6" y="30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2" y="38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1" name="Freeform 625"/>
            <p:cNvSpPr>
              <a:spLocks/>
            </p:cNvSpPr>
            <p:nvPr/>
          </p:nvSpPr>
          <p:spPr bwMode="auto">
            <a:xfrm>
              <a:off x="3678" y="2568"/>
              <a:ext cx="48" cy="28"/>
            </a:xfrm>
            <a:custGeom>
              <a:avLst/>
              <a:gdLst>
                <a:gd name="T0" fmla="*/ 48 w 48"/>
                <a:gd name="T1" fmla="*/ 16 h 28"/>
                <a:gd name="T2" fmla="*/ 48 w 48"/>
                <a:gd name="T3" fmla="*/ 14 h 28"/>
                <a:gd name="T4" fmla="*/ 48 w 48"/>
                <a:gd name="T5" fmla="*/ 14 h 28"/>
                <a:gd name="T6" fmla="*/ 44 w 48"/>
                <a:gd name="T7" fmla="*/ 14 h 28"/>
                <a:gd name="T8" fmla="*/ 44 w 48"/>
                <a:gd name="T9" fmla="*/ 12 h 28"/>
                <a:gd name="T10" fmla="*/ 44 w 48"/>
                <a:gd name="T11" fmla="*/ 12 h 28"/>
                <a:gd name="T12" fmla="*/ 42 w 48"/>
                <a:gd name="T13" fmla="*/ 8 h 28"/>
                <a:gd name="T14" fmla="*/ 40 w 48"/>
                <a:gd name="T15" fmla="*/ 8 h 28"/>
                <a:gd name="T16" fmla="*/ 38 w 48"/>
                <a:gd name="T17" fmla="*/ 6 h 28"/>
                <a:gd name="T18" fmla="*/ 32 w 48"/>
                <a:gd name="T19" fmla="*/ 2 h 28"/>
                <a:gd name="T20" fmla="*/ 30 w 48"/>
                <a:gd name="T21" fmla="*/ 2 h 28"/>
                <a:gd name="T22" fmla="*/ 30 w 48"/>
                <a:gd name="T23" fmla="*/ 2 h 28"/>
                <a:gd name="T24" fmla="*/ 28 w 48"/>
                <a:gd name="T25" fmla="*/ 4 h 28"/>
                <a:gd name="T26" fmla="*/ 28 w 48"/>
                <a:gd name="T27" fmla="*/ 4 h 28"/>
                <a:gd name="T28" fmla="*/ 24 w 48"/>
                <a:gd name="T29" fmla="*/ 4 h 28"/>
                <a:gd name="T30" fmla="*/ 22 w 48"/>
                <a:gd name="T31" fmla="*/ 2 h 28"/>
                <a:gd name="T32" fmla="*/ 16 w 48"/>
                <a:gd name="T33" fmla="*/ 0 h 28"/>
                <a:gd name="T34" fmla="*/ 14 w 48"/>
                <a:gd name="T35" fmla="*/ 0 h 28"/>
                <a:gd name="T36" fmla="*/ 14 w 48"/>
                <a:gd name="T37" fmla="*/ 0 h 28"/>
                <a:gd name="T38" fmla="*/ 14 w 48"/>
                <a:gd name="T39" fmla="*/ 0 h 28"/>
                <a:gd name="T40" fmla="*/ 10 w 48"/>
                <a:gd name="T41" fmla="*/ 4 h 28"/>
                <a:gd name="T42" fmla="*/ 8 w 48"/>
                <a:gd name="T43" fmla="*/ 2 h 28"/>
                <a:gd name="T44" fmla="*/ 6 w 48"/>
                <a:gd name="T45" fmla="*/ 2 h 28"/>
                <a:gd name="T46" fmla="*/ 4 w 48"/>
                <a:gd name="T47" fmla="*/ 4 h 28"/>
                <a:gd name="T48" fmla="*/ 2 w 48"/>
                <a:gd name="T49" fmla="*/ 6 h 28"/>
                <a:gd name="T50" fmla="*/ 2 w 48"/>
                <a:gd name="T51" fmla="*/ 8 h 28"/>
                <a:gd name="T52" fmla="*/ 2 w 48"/>
                <a:gd name="T53" fmla="*/ 8 h 28"/>
                <a:gd name="T54" fmla="*/ 0 w 48"/>
                <a:gd name="T55" fmla="*/ 14 h 28"/>
                <a:gd name="T56" fmla="*/ 2 w 48"/>
                <a:gd name="T57" fmla="*/ 20 h 28"/>
                <a:gd name="T58" fmla="*/ 2 w 48"/>
                <a:gd name="T59" fmla="*/ 20 h 28"/>
                <a:gd name="T60" fmla="*/ 2 w 48"/>
                <a:gd name="T61" fmla="*/ 20 h 28"/>
                <a:gd name="T62" fmla="*/ 8 w 48"/>
                <a:gd name="T63" fmla="*/ 18 h 28"/>
                <a:gd name="T64" fmla="*/ 12 w 48"/>
                <a:gd name="T65" fmla="*/ 16 h 28"/>
                <a:gd name="T66" fmla="*/ 12 w 48"/>
                <a:gd name="T67" fmla="*/ 18 h 28"/>
                <a:gd name="T68" fmla="*/ 14 w 48"/>
                <a:gd name="T69" fmla="*/ 20 h 28"/>
                <a:gd name="T70" fmla="*/ 18 w 48"/>
                <a:gd name="T71" fmla="*/ 20 h 28"/>
                <a:gd name="T72" fmla="*/ 18 w 48"/>
                <a:gd name="T73" fmla="*/ 20 h 28"/>
                <a:gd name="T74" fmla="*/ 20 w 48"/>
                <a:gd name="T75" fmla="*/ 22 h 28"/>
                <a:gd name="T76" fmla="*/ 22 w 48"/>
                <a:gd name="T77" fmla="*/ 22 h 28"/>
                <a:gd name="T78" fmla="*/ 24 w 48"/>
                <a:gd name="T79" fmla="*/ 20 h 28"/>
                <a:gd name="T80" fmla="*/ 28 w 48"/>
                <a:gd name="T81" fmla="*/ 20 h 28"/>
                <a:gd name="T82" fmla="*/ 30 w 48"/>
                <a:gd name="T83" fmla="*/ 18 h 28"/>
                <a:gd name="T84" fmla="*/ 32 w 48"/>
                <a:gd name="T85" fmla="*/ 20 h 28"/>
                <a:gd name="T86" fmla="*/ 32 w 48"/>
                <a:gd name="T87" fmla="*/ 20 h 28"/>
                <a:gd name="T88" fmla="*/ 34 w 48"/>
                <a:gd name="T89" fmla="*/ 22 h 28"/>
                <a:gd name="T90" fmla="*/ 32 w 48"/>
                <a:gd name="T91" fmla="*/ 22 h 28"/>
                <a:gd name="T92" fmla="*/ 32 w 48"/>
                <a:gd name="T93" fmla="*/ 24 h 28"/>
                <a:gd name="T94" fmla="*/ 34 w 48"/>
                <a:gd name="T95" fmla="*/ 28 h 28"/>
                <a:gd name="T96" fmla="*/ 40 w 48"/>
                <a:gd name="T97" fmla="*/ 28 h 28"/>
                <a:gd name="T98" fmla="*/ 46 w 48"/>
                <a:gd name="T99" fmla="*/ 26 h 28"/>
                <a:gd name="T100" fmla="*/ 48 w 48"/>
                <a:gd name="T101" fmla="*/ 20 h 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" h="28">
                  <a:moveTo>
                    <a:pt x="48" y="16"/>
                  </a:moveTo>
                  <a:lnTo>
                    <a:pt x="48" y="16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4" y="28"/>
                  </a:lnTo>
                  <a:lnTo>
                    <a:pt x="40" y="28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2" name="Freeform 626"/>
            <p:cNvSpPr>
              <a:spLocks/>
            </p:cNvSpPr>
            <p:nvPr/>
          </p:nvSpPr>
          <p:spPr bwMode="auto">
            <a:xfrm>
              <a:off x="3686" y="2590"/>
              <a:ext cx="16" cy="10"/>
            </a:xfrm>
            <a:custGeom>
              <a:avLst/>
              <a:gdLst>
                <a:gd name="T0" fmla="*/ 14 w 16"/>
                <a:gd name="T1" fmla="*/ 8 h 10"/>
                <a:gd name="T2" fmla="*/ 14 w 16"/>
                <a:gd name="T3" fmla="*/ 8 h 10"/>
                <a:gd name="T4" fmla="*/ 16 w 16"/>
                <a:gd name="T5" fmla="*/ 8 h 10"/>
                <a:gd name="T6" fmla="*/ 14 w 16"/>
                <a:gd name="T7" fmla="*/ 6 h 10"/>
                <a:gd name="T8" fmla="*/ 14 w 16"/>
                <a:gd name="T9" fmla="*/ 6 h 10"/>
                <a:gd name="T10" fmla="*/ 14 w 16"/>
                <a:gd name="T11" fmla="*/ 6 h 10"/>
                <a:gd name="T12" fmla="*/ 14 w 16"/>
                <a:gd name="T13" fmla="*/ 6 h 10"/>
                <a:gd name="T14" fmla="*/ 12 w 16"/>
                <a:gd name="T15" fmla="*/ 6 h 10"/>
                <a:gd name="T16" fmla="*/ 12 w 16"/>
                <a:gd name="T17" fmla="*/ 6 h 10"/>
                <a:gd name="T18" fmla="*/ 12 w 16"/>
                <a:gd name="T19" fmla="*/ 6 h 10"/>
                <a:gd name="T20" fmla="*/ 10 w 16"/>
                <a:gd name="T21" fmla="*/ 4 h 10"/>
                <a:gd name="T22" fmla="*/ 10 w 16"/>
                <a:gd name="T23" fmla="*/ 4 h 10"/>
                <a:gd name="T24" fmla="*/ 8 w 16"/>
                <a:gd name="T25" fmla="*/ 2 h 10"/>
                <a:gd name="T26" fmla="*/ 4 w 16"/>
                <a:gd name="T27" fmla="*/ 0 h 10"/>
                <a:gd name="T28" fmla="*/ 4 w 16"/>
                <a:gd name="T29" fmla="*/ 0 h 10"/>
                <a:gd name="T30" fmla="*/ 2 w 16"/>
                <a:gd name="T31" fmla="*/ 0 h 10"/>
                <a:gd name="T32" fmla="*/ 2 w 16"/>
                <a:gd name="T33" fmla="*/ 0 h 10"/>
                <a:gd name="T34" fmla="*/ 2 w 16"/>
                <a:gd name="T35" fmla="*/ 0 h 10"/>
                <a:gd name="T36" fmla="*/ 2 w 16"/>
                <a:gd name="T37" fmla="*/ 0 h 10"/>
                <a:gd name="T38" fmla="*/ 2 w 16"/>
                <a:gd name="T39" fmla="*/ 0 h 10"/>
                <a:gd name="T40" fmla="*/ 2 w 16"/>
                <a:gd name="T41" fmla="*/ 0 h 10"/>
                <a:gd name="T42" fmla="*/ 2 w 16"/>
                <a:gd name="T43" fmla="*/ 2 h 10"/>
                <a:gd name="T44" fmla="*/ 2 w 16"/>
                <a:gd name="T45" fmla="*/ 2 h 10"/>
                <a:gd name="T46" fmla="*/ 0 w 16"/>
                <a:gd name="T47" fmla="*/ 4 h 10"/>
                <a:gd name="T48" fmla="*/ 0 w 16"/>
                <a:gd name="T49" fmla="*/ 8 h 10"/>
                <a:gd name="T50" fmla="*/ 0 w 16"/>
                <a:gd name="T51" fmla="*/ 8 h 10"/>
                <a:gd name="T52" fmla="*/ 0 w 16"/>
                <a:gd name="T53" fmla="*/ 10 h 10"/>
                <a:gd name="T54" fmla="*/ 0 w 16"/>
                <a:gd name="T55" fmla="*/ 10 h 10"/>
                <a:gd name="T56" fmla="*/ 16 w 16"/>
                <a:gd name="T57" fmla="*/ 8 h 10"/>
                <a:gd name="T58" fmla="*/ 16 w 16"/>
                <a:gd name="T59" fmla="*/ 8 h 10"/>
                <a:gd name="T60" fmla="*/ 16 w 16"/>
                <a:gd name="T61" fmla="*/ 8 h 10"/>
                <a:gd name="T62" fmla="*/ 16 w 16"/>
                <a:gd name="T63" fmla="*/ 8 h 10"/>
                <a:gd name="T64" fmla="*/ 14 w 16"/>
                <a:gd name="T65" fmla="*/ 8 h 10"/>
                <a:gd name="T66" fmla="*/ 14 w 16"/>
                <a:gd name="T67" fmla="*/ 8 h 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" h="10">
                  <a:moveTo>
                    <a:pt x="14" y="8"/>
                  </a:moveTo>
                  <a:lnTo>
                    <a:pt x="14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6" y="8"/>
                  </a:lnTo>
                  <a:lnTo>
                    <a:pt x="1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3" name="Line 627"/>
            <p:cNvSpPr>
              <a:spLocks noChangeShapeType="1"/>
            </p:cNvSpPr>
            <p:nvPr/>
          </p:nvSpPr>
          <p:spPr bwMode="auto">
            <a:xfrm>
              <a:off x="3638" y="260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1" name="Group 682"/>
          <p:cNvGrpSpPr>
            <a:grpSpLocks/>
          </p:cNvGrpSpPr>
          <p:nvPr/>
        </p:nvGrpSpPr>
        <p:grpSpPr bwMode="auto">
          <a:xfrm>
            <a:off x="323850" y="5648325"/>
            <a:ext cx="4391025" cy="747713"/>
            <a:chOff x="1410" y="3456"/>
            <a:chExt cx="2766" cy="471"/>
          </a:xfrm>
        </p:grpSpPr>
        <p:grpSp>
          <p:nvGrpSpPr>
            <p:cNvPr id="6152" name="Group 681"/>
            <p:cNvGrpSpPr>
              <a:grpSpLocks/>
            </p:cNvGrpSpPr>
            <p:nvPr/>
          </p:nvGrpSpPr>
          <p:grpSpPr bwMode="auto">
            <a:xfrm>
              <a:off x="1420" y="3468"/>
              <a:ext cx="672" cy="459"/>
              <a:chOff x="480" y="3600"/>
              <a:chExt cx="672" cy="459"/>
            </a:xfrm>
          </p:grpSpPr>
          <p:sp>
            <p:nvSpPr>
              <p:cNvPr id="6168" name="Freeform 670"/>
              <p:cNvSpPr>
                <a:spLocks/>
              </p:cNvSpPr>
              <p:nvPr/>
            </p:nvSpPr>
            <p:spPr bwMode="auto">
              <a:xfrm>
                <a:off x="480" y="3600"/>
                <a:ext cx="254" cy="457"/>
              </a:xfrm>
              <a:custGeom>
                <a:avLst/>
                <a:gdLst>
                  <a:gd name="T0" fmla="*/ 0 w 1166"/>
                  <a:gd name="T1" fmla="*/ 0 h 2144"/>
                  <a:gd name="T2" fmla="*/ 0 w 1166"/>
                  <a:gd name="T3" fmla="*/ 0 h 2144"/>
                  <a:gd name="T4" fmla="*/ 0 w 1166"/>
                  <a:gd name="T5" fmla="*/ 0 h 2144"/>
                  <a:gd name="T6" fmla="*/ 0 w 1166"/>
                  <a:gd name="T7" fmla="*/ 0 h 2144"/>
                  <a:gd name="T8" fmla="*/ 0 w 1166"/>
                  <a:gd name="T9" fmla="*/ 0 h 2144"/>
                  <a:gd name="T10" fmla="*/ 0 w 1166"/>
                  <a:gd name="T11" fmla="*/ 0 h 2144"/>
                  <a:gd name="T12" fmla="*/ 0 w 1166"/>
                  <a:gd name="T13" fmla="*/ 0 h 2144"/>
                  <a:gd name="T14" fmla="*/ 0 w 1166"/>
                  <a:gd name="T15" fmla="*/ 0 h 2144"/>
                  <a:gd name="T16" fmla="*/ 0 w 1166"/>
                  <a:gd name="T17" fmla="*/ 0 h 2144"/>
                  <a:gd name="T18" fmla="*/ 0 w 1166"/>
                  <a:gd name="T19" fmla="*/ 0 h 2144"/>
                  <a:gd name="T20" fmla="*/ 0 w 1166"/>
                  <a:gd name="T21" fmla="*/ 0 h 2144"/>
                  <a:gd name="T22" fmla="*/ 0 w 1166"/>
                  <a:gd name="T23" fmla="*/ 0 h 2144"/>
                  <a:gd name="T24" fmla="*/ 0 w 1166"/>
                  <a:gd name="T25" fmla="*/ 0 h 2144"/>
                  <a:gd name="T26" fmla="*/ 0 w 1166"/>
                  <a:gd name="T27" fmla="*/ 0 h 2144"/>
                  <a:gd name="T28" fmla="*/ 0 w 1166"/>
                  <a:gd name="T29" fmla="*/ 0 h 2144"/>
                  <a:gd name="T30" fmla="*/ 0 w 1166"/>
                  <a:gd name="T31" fmla="*/ 0 h 2144"/>
                  <a:gd name="T32" fmla="*/ 0 w 1166"/>
                  <a:gd name="T33" fmla="*/ 0 h 2144"/>
                  <a:gd name="T34" fmla="*/ 0 w 1166"/>
                  <a:gd name="T35" fmla="*/ 0 h 2144"/>
                  <a:gd name="T36" fmla="*/ 0 w 1166"/>
                  <a:gd name="T37" fmla="*/ 0 h 2144"/>
                  <a:gd name="T38" fmla="*/ 0 w 1166"/>
                  <a:gd name="T39" fmla="*/ 0 h 2144"/>
                  <a:gd name="T40" fmla="*/ 0 w 1166"/>
                  <a:gd name="T41" fmla="*/ 0 h 2144"/>
                  <a:gd name="T42" fmla="*/ 0 w 1166"/>
                  <a:gd name="T43" fmla="*/ 0 h 2144"/>
                  <a:gd name="T44" fmla="*/ 0 w 1166"/>
                  <a:gd name="T45" fmla="*/ 0 h 2144"/>
                  <a:gd name="T46" fmla="*/ 0 w 1166"/>
                  <a:gd name="T47" fmla="*/ 0 h 2144"/>
                  <a:gd name="T48" fmla="*/ 0 w 1166"/>
                  <a:gd name="T49" fmla="*/ 0 h 2144"/>
                  <a:gd name="T50" fmla="*/ 0 w 1166"/>
                  <a:gd name="T51" fmla="*/ 0 h 2144"/>
                  <a:gd name="T52" fmla="*/ 0 w 1166"/>
                  <a:gd name="T53" fmla="*/ 0 h 2144"/>
                  <a:gd name="T54" fmla="*/ 0 w 1166"/>
                  <a:gd name="T55" fmla="*/ 0 h 2144"/>
                  <a:gd name="T56" fmla="*/ 0 w 1166"/>
                  <a:gd name="T57" fmla="*/ 0 h 2144"/>
                  <a:gd name="T58" fmla="*/ 0 w 1166"/>
                  <a:gd name="T59" fmla="*/ 0 h 2144"/>
                  <a:gd name="T60" fmla="*/ 0 w 1166"/>
                  <a:gd name="T61" fmla="*/ 0 h 2144"/>
                  <a:gd name="T62" fmla="*/ 0 w 1166"/>
                  <a:gd name="T63" fmla="*/ 0 h 2144"/>
                  <a:gd name="T64" fmla="*/ 0 w 1166"/>
                  <a:gd name="T65" fmla="*/ 0 h 2144"/>
                  <a:gd name="T66" fmla="*/ 0 w 1166"/>
                  <a:gd name="T67" fmla="*/ 0 h 2144"/>
                  <a:gd name="T68" fmla="*/ 0 w 1166"/>
                  <a:gd name="T69" fmla="*/ 0 h 2144"/>
                  <a:gd name="T70" fmla="*/ 0 w 1166"/>
                  <a:gd name="T71" fmla="*/ 0 h 2144"/>
                  <a:gd name="T72" fmla="*/ 0 w 1166"/>
                  <a:gd name="T73" fmla="*/ 0 h 2144"/>
                  <a:gd name="T74" fmla="*/ 0 w 1166"/>
                  <a:gd name="T75" fmla="*/ 0 h 2144"/>
                  <a:gd name="T76" fmla="*/ 0 w 1166"/>
                  <a:gd name="T77" fmla="*/ 0 h 2144"/>
                  <a:gd name="T78" fmla="*/ 0 w 1166"/>
                  <a:gd name="T79" fmla="*/ 0 h 2144"/>
                  <a:gd name="T80" fmla="*/ 0 w 1166"/>
                  <a:gd name="T81" fmla="*/ 0 h 2144"/>
                  <a:gd name="T82" fmla="*/ 0 w 1166"/>
                  <a:gd name="T83" fmla="*/ 0 h 2144"/>
                  <a:gd name="T84" fmla="*/ 0 w 1166"/>
                  <a:gd name="T85" fmla="*/ 0 h 2144"/>
                  <a:gd name="T86" fmla="*/ 0 w 1166"/>
                  <a:gd name="T87" fmla="*/ 0 h 2144"/>
                  <a:gd name="T88" fmla="*/ 0 w 1166"/>
                  <a:gd name="T89" fmla="*/ 0 h 2144"/>
                  <a:gd name="T90" fmla="*/ 0 w 1166"/>
                  <a:gd name="T91" fmla="*/ 0 h 2144"/>
                  <a:gd name="T92" fmla="*/ 0 w 1166"/>
                  <a:gd name="T93" fmla="*/ 0 h 2144"/>
                  <a:gd name="T94" fmla="*/ 0 w 1166"/>
                  <a:gd name="T95" fmla="*/ 0 h 2144"/>
                  <a:gd name="T96" fmla="*/ 0 w 1166"/>
                  <a:gd name="T97" fmla="*/ 0 h 2144"/>
                  <a:gd name="T98" fmla="*/ 0 w 1166"/>
                  <a:gd name="T99" fmla="*/ 0 h 2144"/>
                  <a:gd name="T100" fmla="*/ 0 w 1166"/>
                  <a:gd name="T101" fmla="*/ 0 h 2144"/>
                  <a:gd name="T102" fmla="*/ 0 w 1166"/>
                  <a:gd name="T103" fmla="*/ 0 h 2144"/>
                  <a:gd name="T104" fmla="*/ 0 w 1166"/>
                  <a:gd name="T105" fmla="*/ 0 h 2144"/>
                  <a:gd name="T106" fmla="*/ 0 w 1166"/>
                  <a:gd name="T107" fmla="*/ 0 h 2144"/>
                  <a:gd name="T108" fmla="*/ 0 w 1166"/>
                  <a:gd name="T109" fmla="*/ 0 h 2144"/>
                  <a:gd name="T110" fmla="*/ 0 w 1166"/>
                  <a:gd name="T111" fmla="*/ 0 h 2144"/>
                  <a:gd name="T112" fmla="*/ 0 w 1166"/>
                  <a:gd name="T113" fmla="*/ 0 h 2144"/>
                  <a:gd name="T114" fmla="*/ 0 w 1166"/>
                  <a:gd name="T115" fmla="*/ 0 h 2144"/>
                  <a:gd name="T116" fmla="*/ 0 w 1166"/>
                  <a:gd name="T117" fmla="*/ 0 h 2144"/>
                  <a:gd name="T118" fmla="*/ 0 w 1166"/>
                  <a:gd name="T119" fmla="*/ 0 h 2144"/>
                  <a:gd name="T120" fmla="*/ 0 w 1166"/>
                  <a:gd name="T121" fmla="*/ 0 h 2144"/>
                  <a:gd name="T122" fmla="*/ 0 w 1166"/>
                  <a:gd name="T123" fmla="*/ 0 h 21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66" h="2144">
                    <a:moveTo>
                      <a:pt x="908" y="1866"/>
                    </a:moveTo>
                    <a:lnTo>
                      <a:pt x="908" y="1866"/>
                    </a:lnTo>
                    <a:lnTo>
                      <a:pt x="834" y="1734"/>
                    </a:lnTo>
                    <a:lnTo>
                      <a:pt x="770" y="1620"/>
                    </a:lnTo>
                    <a:lnTo>
                      <a:pt x="704" y="1500"/>
                    </a:lnTo>
                    <a:lnTo>
                      <a:pt x="622" y="1350"/>
                    </a:lnTo>
                    <a:lnTo>
                      <a:pt x="588" y="1284"/>
                    </a:lnTo>
                    <a:lnTo>
                      <a:pt x="570" y="1248"/>
                    </a:lnTo>
                    <a:lnTo>
                      <a:pt x="552" y="1212"/>
                    </a:lnTo>
                    <a:lnTo>
                      <a:pt x="538" y="1176"/>
                    </a:lnTo>
                    <a:lnTo>
                      <a:pt x="528" y="1140"/>
                    </a:lnTo>
                    <a:lnTo>
                      <a:pt x="520" y="1102"/>
                    </a:lnTo>
                    <a:lnTo>
                      <a:pt x="518" y="1084"/>
                    </a:lnTo>
                    <a:lnTo>
                      <a:pt x="518" y="1068"/>
                    </a:lnTo>
                    <a:lnTo>
                      <a:pt x="520" y="1050"/>
                    </a:lnTo>
                    <a:lnTo>
                      <a:pt x="522" y="1032"/>
                    </a:lnTo>
                    <a:lnTo>
                      <a:pt x="526" y="1012"/>
                    </a:lnTo>
                    <a:lnTo>
                      <a:pt x="532" y="994"/>
                    </a:lnTo>
                    <a:lnTo>
                      <a:pt x="546" y="958"/>
                    </a:lnTo>
                    <a:lnTo>
                      <a:pt x="562" y="924"/>
                    </a:lnTo>
                    <a:lnTo>
                      <a:pt x="580" y="888"/>
                    </a:lnTo>
                    <a:lnTo>
                      <a:pt x="602" y="854"/>
                    </a:lnTo>
                    <a:lnTo>
                      <a:pt x="640" y="790"/>
                    </a:lnTo>
                    <a:lnTo>
                      <a:pt x="790" y="528"/>
                    </a:lnTo>
                    <a:lnTo>
                      <a:pt x="940" y="262"/>
                    </a:lnTo>
                    <a:lnTo>
                      <a:pt x="980" y="192"/>
                    </a:lnTo>
                    <a:lnTo>
                      <a:pt x="1002" y="154"/>
                    </a:lnTo>
                    <a:lnTo>
                      <a:pt x="1024" y="118"/>
                    </a:lnTo>
                    <a:lnTo>
                      <a:pt x="1046" y="86"/>
                    </a:lnTo>
                    <a:lnTo>
                      <a:pt x="1070" y="56"/>
                    </a:lnTo>
                    <a:lnTo>
                      <a:pt x="1082" y="44"/>
                    </a:lnTo>
                    <a:lnTo>
                      <a:pt x="1092" y="34"/>
                    </a:lnTo>
                    <a:lnTo>
                      <a:pt x="1104" y="26"/>
                    </a:lnTo>
                    <a:lnTo>
                      <a:pt x="1116" y="18"/>
                    </a:lnTo>
                    <a:lnTo>
                      <a:pt x="1138" y="8"/>
                    </a:lnTo>
                    <a:lnTo>
                      <a:pt x="1148" y="4"/>
                    </a:lnTo>
                    <a:lnTo>
                      <a:pt x="1166" y="2"/>
                    </a:lnTo>
                    <a:lnTo>
                      <a:pt x="882" y="2"/>
                    </a:lnTo>
                    <a:lnTo>
                      <a:pt x="804" y="0"/>
                    </a:lnTo>
                    <a:lnTo>
                      <a:pt x="726" y="0"/>
                    </a:lnTo>
                    <a:lnTo>
                      <a:pt x="688" y="0"/>
                    </a:lnTo>
                    <a:lnTo>
                      <a:pt x="654" y="4"/>
                    </a:lnTo>
                    <a:lnTo>
                      <a:pt x="624" y="10"/>
                    </a:lnTo>
                    <a:lnTo>
                      <a:pt x="610" y="14"/>
                    </a:lnTo>
                    <a:lnTo>
                      <a:pt x="598" y="18"/>
                    </a:lnTo>
                    <a:lnTo>
                      <a:pt x="586" y="26"/>
                    </a:lnTo>
                    <a:lnTo>
                      <a:pt x="574" y="34"/>
                    </a:lnTo>
                    <a:lnTo>
                      <a:pt x="562" y="44"/>
                    </a:lnTo>
                    <a:lnTo>
                      <a:pt x="552" y="56"/>
                    </a:lnTo>
                    <a:lnTo>
                      <a:pt x="528" y="86"/>
                    </a:lnTo>
                    <a:lnTo>
                      <a:pt x="506" y="118"/>
                    </a:lnTo>
                    <a:lnTo>
                      <a:pt x="484" y="154"/>
                    </a:lnTo>
                    <a:lnTo>
                      <a:pt x="462" y="192"/>
                    </a:lnTo>
                    <a:lnTo>
                      <a:pt x="422" y="262"/>
                    </a:lnTo>
                    <a:lnTo>
                      <a:pt x="270" y="528"/>
                    </a:lnTo>
                    <a:lnTo>
                      <a:pt x="122" y="790"/>
                    </a:lnTo>
                    <a:lnTo>
                      <a:pt x="82" y="854"/>
                    </a:lnTo>
                    <a:lnTo>
                      <a:pt x="62" y="888"/>
                    </a:lnTo>
                    <a:lnTo>
                      <a:pt x="44" y="924"/>
                    </a:lnTo>
                    <a:lnTo>
                      <a:pt x="26" y="958"/>
                    </a:lnTo>
                    <a:lnTo>
                      <a:pt x="12" y="994"/>
                    </a:lnTo>
                    <a:lnTo>
                      <a:pt x="8" y="1012"/>
                    </a:lnTo>
                    <a:lnTo>
                      <a:pt x="4" y="1032"/>
                    </a:lnTo>
                    <a:lnTo>
                      <a:pt x="0" y="1050"/>
                    </a:lnTo>
                    <a:lnTo>
                      <a:pt x="0" y="1068"/>
                    </a:lnTo>
                    <a:lnTo>
                      <a:pt x="0" y="1086"/>
                    </a:lnTo>
                    <a:lnTo>
                      <a:pt x="2" y="1102"/>
                    </a:lnTo>
                    <a:lnTo>
                      <a:pt x="6" y="1122"/>
                    </a:lnTo>
                    <a:lnTo>
                      <a:pt x="10" y="1140"/>
                    </a:lnTo>
                    <a:lnTo>
                      <a:pt x="22" y="1176"/>
                    </a:lnTo>
                    <a:lnTo>
                      <a:pt x="38" y="1214"/>
                    </a:lnTo>
                    <a:lnTo>
                      <a:pt x="58" y="1250"/>
                    </a:lnTo>
                    <a:lnTo>
                      <a:pt x="76" y="1284"/>
                    </a:lnTo>
                    <a:lnTo>
                      <a:pt x="116" y="1350"/>
                    </a:lnTo>
                    <a:lnTo>
                      <a:pt x="156" y="1420"/>
                    </a:lnTo>
                    <a:lnTo>
                      <a:pt x="192" y="1486"/>
                    </a:lnTo>
                    <a:lnTo>
                      <a:pt x="258" y="1606"/>
                    </a:lnTo>
                    <a:lnTo>
                      <a:pt x="322" y="1730"/>
                    </a:lnTo>
                    <a:lnTo>
                      <a:pt x="398" y="1866"/>
                    </a:lnTo>
                    <a:lnTo>
                      <a:pt x="422" y="1910"/>
                    </a:lnTo>
                    <a:lnTo>
                      <a:pt x="446" y="1956"/>
                    </a:lnTo>
                    <a:lnTo>
                      <a:pt x="470" y="2002"/>
                    </a:lnTo>
                    <a:lnTo>
                      <a:pt x="498" y="2044"/>
                    </a:lnTo>
                    <a:lnTo>
                      <a:pt x="512" y="2064"/>
                    </a:lnTo>
                    <a:lnTo>
                      <a:pt x="528" y="2082"/>
                    </a:lnTo>
                    <a:lnTo>
                      <a:pt x="544" y="2098"/>
                    </a:lnTo>
                    <a:lnTo>
                      <a:pt x="562" y="2112"/>
                    </a:lnTo>
                    <a:lnTo>
                      <a:pt x="582" y="2124"/>
                    </a:lnTo>
                    <a:lnTo>
                      <a:pt x="602" y="2132"/>
                    </a:lnTo>
                    <a:lnTo>
                      <a:pt x="624" y="2138"/>
                    </a:lnTo>
                    <a:lnTo>
                      <a:pt x="648" y="2138"/>
                    </a:lnTo>
                    <a:lnTo>
                      <a:pt x="766" y="2140"/>
                    </a:lnTo>
                    <a:lnTo>
                      <a:pt x="888" y="2142"/>
                    </a:lnTo>
                    <a:lnTo>
                      <a:pt x="1016" y="2144"/>
                    </a:lnTo>
                    <a:lnTo>
                      <a:pt x="1148" y="2144"/>
                    </a:lnTo>
                    <a:lnTo>
                      <a:pt x="1132" y="2142"/>
                    </a:lnTo>
                    <a:lnTo>
                      <a:pt x="1112" y="2136"/>
                    </a:lnTo>
                    <a:lnTo>
                      <a:pt x="1094" y="2128"/>
                    </a:lnTo>
                    <a:lnTo>
                      <a:pt x="1078" y="2118"/>
                    </a:lnTo>
                    <a:lnTo>
                      <a:pt x="1062" y="2106"/>
                    </a:lnTo>
                    <a:lnTo>
                      <a:pt x="1046" y="2092"/>
                    </a:lnTo>
                    <a:lnTo>
                      <a:pt x="1032" y="2078"/>
                    </a:lnTo>
                    <a:lnTo>
                      <a:pt x="1020" y="2062"/>
                    </a:lnTo>
                    <a:lnTo>
                      <a:pt x="1006" y="2044"/>
                    </a:lnTo>
                    <a:lnTo>
                      <a:pt x="982" y="2004"/>
                    </a:lnTo>
                    <a:lnTo>
                      <a:pt x="958" y="1960"/>
                    </a:lnTo>
                    <a:lnTo>
                      <a:pt x="908" y="18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Freeform 671"/>
              <p:cNvSpPr>
                <a:spLocks/>
              </p:cNvSpPr>
              <p:nvPr/>
            </p:nvSpPr>
            <p:spPr bwMode="auto">
              <a:xfrm>
                <a:off x="629" y="3600"/>
                <a:ext cx="523" cy="459"/>
              </a:xfrm>
              <a:custGeom>
                <a:avLst/>
                <a:gdLst>
                  <a:gd name="T0" fmla="*/ 0 w 2400"/>
                  <a:gd name="T1" fmla="*/ 0 h 2156"/>
                  <a:gd name="T2" fmla="*/ 0 w 2400"/>
                  <a:gd name="T3" fmla="*/ 0 h 2156"/>
                  <a:gd name="T4" fmla="*/ 0 w 2400"/>
                  <a:gd name="T5" fmla="*/ 0 h 2156"/>
                  <a:gd name="T6" fmla="*/ 0 w 2400"/>
                  <a:gd name="T7" fmla="*/ 0 h 2156"/>
                  <a:gd name="T8" fmla="*/ 0 w 2400"/>
                  <a:gd name="T9" fmla="*/ 0 h 2156"/>
                  <a:gd name="T10" fmla="*/ 0 w 2400"/>
                  <a:gd name="T11" fmla="*/ 0 h 2156"/>
                  <a:gd name="T12" fmla="*/ 0 w 2400"/>
                  <a:gd name="T13" fmla="*/ 0 h 2156"/>
                  <a:gd name="T14" fmla="*/ 0 w 2400"/>
                  <a:gd name="T15" fmla="*/ 0 h 2156"/>
                  <a:gd name="T16" fmla="*/ 0 w 2400"/>
                  <a:gd name="T17" fmla="*/ 0 h 2156"/>
                  <a:gd name="T18" fmla="*/ 0 w 2400"/>
                  <a:gd name="T19" fmla="*/ 0 h 2156"/>
                  <a:gd name="T20" fmla="*/ 0 w 2400"/>
                  <a:gd name="T21" fmla="*/ 0 h 2156"/>
                  <a:gd name="T22" fmla="*/ 0 w 2400"/>
                  <a:gd name="T23" fmla="*/ 0 h 2156"/>
                  <a:gd name="T24" fmla="*/ 0 w 2400"/>
                  <a:gd name="T25" fmla="*/ 0 h 2156"/>
                  <a:gd name="T26" fmla="*/ 0 w 2400"/>
                  <a:gd name="T27" fmla="*/ 0 h 2156"/>
                  <a:gd name="T28" fmla="*/ 0 w 2400"/>
                  <a:gd name="T29" fmla="*/ 0 h 2156"/>
                  <a:gd name="T30" fmla="*/ 0 w 2400"/>
                  <a:gd name="T31" fmla="*/ 0 h 2156"/>
                  <a:gd name="T32" fmla="*/ 0 w 2400"/>
                  <a:gd name="T33" fmla="*/ 0 h 2156"/>
                  <a:gd name="T34" fmla="*/ 0 w 2400"/>
                  <a:gd name="T35" fmla="*/ 0 h 2156"/>
                  <a:gd name="T36" fmla="*/ 0 w 2400"/>
                  <a:gd name="T37" fmla="*/ 0 h 2156"/>
                  <a:gd name="T38" fmla="*/ 0 w 2400"/>
                  <a:gd name="T39" fmla="*/ 0 h 2156"/>
                  <a:gd name="T40" fmla="*/ 0 w 2400"/>
                  <a:gd name="T41" fmla="*/ 0 h 2156"/>
                  <a:gd name="T42" fmla="*/ 0 w 2400"/>
                  <a:gd name="T43" fmla="*/ 0 h 2156"/>
                  <a:gd name="T44" fmla="*/ 0 w 2400"/>
                  <a:gd name="T45" fmla="*/ 0 h 2156"/>
                  <a:gd name="T46" fmla="*/ 0 w 2400"/>
                  <a:gd name="T47" fmla="*/ 0 h 2156"/>
                  <a:gd name="T48" fmla="*/ 0 w 2400"/>
                  <a:gd name="T49" fmla="*/ 0 h 2156"/>
                  <a:gd name="T50" fmla="*/ 0 w 2400"/>
                  <a:gd name="T51" fmla="*/ 0 h 2156"/>
                  <a:gd name="T52" fmla="*/ 0 w 2400"/>
                  <a:gd name="T53" fmla="*/ 0 h 2156"/>
                  <a:gd name="T54" fmla="*/ 0 w 2400"/>
                  <a:gd name="T55" fmla="*/ 0 h 2156"/>
                  <a:gd name="T56" fmla="*/ 0 w 2400"/>
                  <a:gd name="T57" fmla="*/ 0 h 2156"/>
                  <a:gd name="T58" fmla="*/ 0 w 2400"/>
                  <a:gd name="T59" fmla="*/ 0 h 2156"/>
                  <a:gd name="T60" fmla="*/ 0 w 2400"/>
                  <a:gd name="T61" fmla="*/ 0 h 2156"/>
                  <a:gd name="T62" fmla="*/ 0 w 2400"/>
                  <a:gd name="T63" fmla="*/ 0 h 2156"/>
                  <a:gd name="T64" fmla="*/ 0 w 2400"/>
                  <a:gd name="T65" fmla="*/ 0 h 2156"/>
                  <a:gd name="T66" fmla="*/ 0 w 2400"/>
                  <a:gd name="T67" fmla="*/ 0 h 2156"/>
                  <a:gd name="T68" fmla="*/ 0 w 2400"/>
                  <a:gd name="T69" fmla="*/ 0 h 2156"/>
                  <a:gd name="T70" fmla="*/ 0 w 2400"/>
                  <a:gd name="T71" fmla="*/ 0 h 2156"/>
                  <a:gd name="T72" fmla="*/ 0 w 2400"/>
                  <a:gd name="T73" fmla="*/ 0 h 2156"/>
                  <a:gd name="T74" fmla="*/ 0 w 2400"/>
                  <a:gd name="T75" fmla="*/ 0 h 2156"/>
                  <a:gd name="T76" fmla="*/ 0 w 2400"/>
                  <a:gd name="T77" fmla="*/ 0 h 2156"/>
                  <a:gd name="T78" fmla="*/ 0 w 2400"/>
                  <a:gd name="T79" fmla="*/ 0 h 2156"/>
                  <a:gd name="T80" fmla="*/ 0 w 2400"/>
                  <a:gd name="T81" fmla="*/ 0 h 2156"/>
                  <a:gd name="T82" fmla="*/ 0 w 2400"/>
                  <a:gd name="T83" fmla="*/ 0 h 2156"/>
                  <a:gd name="T84" fmla="*/ 0 w 2400"/>
                  <a:gd name="T85" fmla="*/ 0 h 2156"/>
                  <a:gd name="T86" fmla="*/ 0 w 2400"/>
                  <a:gd name="T87" fmla="*/ 0 h 215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00" h="2156">
                    <a:moveTo>
                      <a:pt x="648" y="2140"/>
                    </a:moveTo>
                    <a:lnTo>
                      <a:pt x="648" y="2140"/>
                    </a:lnTo>
                    <a:lnTo>
                      <a:pt x="680" y="2146"/>
                    </a:lnTo>
                    <a:lnTo>
                      <a:pt x="712" y="2150"/>
                    </a:lnTo>
                    <a:lnTo>
                      <a:pt x="782" y="2154"/>
                    </a:lnTo>
                    <a:lnTo>
                      <a:pt x="854" y="2156"/>
                    </a:lnTo>
                    <a:lnTo>
                      <a:pt x="930" y="2154"/>
                    </a:lnTo>
                    <a:lnTo>
                      <a:pt x="1082" y="2150"/>
                    </a:lnTo>
                    <a:lnTo>
                      <a:pt x="1156" y="2148"/>
                    </a:lnTo>
                    <a:lnTo>
                      <a:pt x="1228" y="2146"/>
                    </a:lnTo>
                    <a:lnTo>
                      <a:pt x="1516" y="2146"/>
                    </a:lnTo>
                    <a:lnTo>
                      <a:pt x="1590" y="2148"/>
                    </a:lnTo>
                    <a:lnTo>
                      <a:pt x="1664" y="2148"/>
                    </a:lnTo>
                    <a:lnTo>
                      <a:pt x="1698" y="2146"/>
                    </a:lnTo>
                    <a:lnTo>
                      <a:pt x="1730" y="2144"/>
                    </a:lnTo>
                    <a:lnTo>
                      <a:pt x="1758" y="2138"/>
                    </a:lnTo>
                    <a:lnTo>
                      <a:pt x="1782" y="2130"/>
                    </a:lnTo>
                    <a:lnTo>
                      <a:pt x="1796" y="2122"/>
                    </a:lnTo>
                    <a:lnTo>
                      <a:pt x="1810" y="2112"/>
                    </a:lnTo>
                    <a:lnTo>
                      <a:pt x="1824" y="2100"/>
                    </a:lnTo>
                    <a:lnTo>
                      <a:pt x="1836" y="2084"/>
                    </a:lnTo>
                    <a:lnTo>
                      <a:pt x="1862" y="2052"/>
                    </a:lnTo>
                    <a:lnTo>
                      <a:pt x="1886" y="2016"/>
                    </a:lnTo>
                    <a:lnTo>
                      <a:pt x="1908" y="1978"/>
                    </a:lnTo>
                    <a:lnTo>
                      <a:pt x="1928" y="1942"/>
                    </a:lnTo>
                    <a:lnTo>
                      <a:pt x="1958" y="1886"/>
                    </a:lnTo>
                    <a:lnTo>
                      <a:pt x="2112" y="1618"/>
                    </a:lnTo>
                    <a:lnTo>
                      <a:pt x="2264" y="1352"/>
                    </a:lnTo>
                    <a:lnTo>
                      <a:pt x="2282" y="1324"/>
                    </a:lnTo>
                    <a:lnTo>
                      <a:pt x="2304" y="1292"/>
                    </a:lnTo>
                    <a:lnTo>
                      <a:pt x="2326" y="1258"/>
                    </a:lnTo>
                    <a:lnTo>
                      <a:pt x="2348" y="1222"/>
                    </a:lnTo>
                    <a:lnTo>
                      <a:pt x="2368" y="1184"/>
                    </a:lnTo>
                    <a:lnTo>
                      <a:pt x="2386" y="1148"/>
                    </a:lnTo>
                    <a:lnTo>
                      <a:pt x="2392" y="1128"/>
                    </a:lnTo>
                    <a:lnTo>
                      <a:pt x="2396" y="1110"/>
                    </a:lnTo>
                    <a:lnTo>
                      <a:pt x="2400" y="1090"/>
                    </a:lnTo>
                    <a:lnTo>
                      <a:pt x="2400" y="1072"/>
                    </a:lnTo>
                    <a:lnTo>
                      <a:pt x="2400" y="1054"/>
                    </a:lnTo>
                    <a:lnTo>
                      <a:pt x="2396" y="1036"/>
                    </a:lnTo>
                    <a:lnTo>
                      <a:pt x="2392" y="1018"/>
                    </a:lnTo>
                    <a:lnTo>
                      <a:pt x="2386" y="1000"/>
                    </a:lnTo>
                    <a:lnTo>
                      <a:pt x="2368" y="962"/>
                    </a:lnTo>
                    <a:lnTo>
                      <a:pt x="2348" y="924"/>
                    </a:lnTo>
                    <a:lnTo>
                      <a:pt x="2326" y="888"/>
                    </a:lnTo>
                    <a:lnTo>
                      <a:pt x="2302" y="852"/>
                    </a:lnTo>
                    <a:lnTo>
                      <a:pt x="2282" y="820"/>
                    </a:lnTo>
                    <a:lnTo>
                      <a:pt x="2264" y="792"/>
                    </a:lnTo>
                    <a:lnTo>
                      <a:pt x="2112" y="528"/>
                    </a:lnTo>
                    <a:lnTo>
                      <a:pt x="1958" y="258"/>
                    </a:lnTo>
                    <a:lnTo>
                      <a:pt x="1922" y="194"/>
                    </a:lnTo>
                    <a:lnTo>
                      <a:pt x="1902" y="158"/>
                    </a:lnTo>
                    <a:lnTo>
                      <a:pt x="1880" y="122"/>
                    </a:lnTo>
                    <a:lnTo>
                      <a:pt x="1858" y="90"/>
                    </a:lnTo>
                    <a:lnTo>
                      <a:pt x="1834" y="60"/>
                    </a:lnTo>
                    <a:lnTo>
                      <a:pt x="1822" y="48"/>
                    </a:lnTo>
                    <a:lnTo>
                      <a:pt x="1808" y="36"/>
                    </a:lnTo>
                    <a:lnTo>
                      <a:pt x="1796" y="28"/>
                    </a:lnTo>
                    <a:lnTo>
                      <a:pt x="1782" y="20"/>
                    </a:lnTo>
                    <a:lnTo>
                      <a:pt x="1770" y="16"/>
                    </a:lnTo>
                    <a:lnTo>
                      <a:pt x="1754" y="10"/>
                    </a:lnTo>
                    <a:lnTo>
                      <a:pt x="1722" y="4"/>
                    </a:lnTo>
                    <a:lnTo>
                      <a:pt x="1686" y="0"/>
                    </a:lnTo>
                    <a:lnTo>
                      <a:pt x="1648" y="0"/>
                    </a:lnTo>
                    <a:lnTo>
                      <a:pt x="1570" y="2"/>
                    </a:lnTo>
                    <a:lnTo>
                      <a:pt x="1494" y="4"/>
                    </a:lnTo>
                    <a:lnTo>
                      <a:pt x="882" y="4"/>
                    </a:lnTo>
                    <a:lnTo>
                      <a:pt x="804" y="2"/>
                    </a:lnTo>
                    <a:lnTo>
                      <a:pt x="726" y="2"/>
                    </a:lnTo>
                    <a:lnTo>
                      <a:pt x="688" y="2"/>
                    </a:lnTo>
                    <a:lnTo>
                      <a:pt x="654" y="6"/>
                    </a:lnTo>
                    <a:lnTo>
                      <a:pt x="624" y="12"/>
                    </a:lnTo>
                    <a:lnTo>
                      <a:pt x="610" y="16"/>
                    </a:lnTo>
                    <a:lnTo>
                      <a:pt x="598" y="20"/>
                    </a:lnTo>
                    <a:lnTo>
                      <a:pt x="586" y="28"/>
                    </a:lnTo>
                    <a:lnTo>
                      <a:pt x="574" y="36"/>
                    </a:lnTo>
                    <a:lnTo>
                      <a:pt x="564" y="46"/>
                    </a:lnTo>
                    <a:lnTo>
                      <a:pt x="552" y="58"/>
                    </a:lnTo>
                    <a:lnTo>
                      <a:pt x="528" y="88"/>
                    </a:lnTo>
                    <a:lnTo>
                      <a:pt x="506" y="120"/>
                    </a:lnTo>
                    <a:lnTo>
                      <a:pt x="484" y="156"/>
                    </a:lnTo>
                    <a:lnTo>
                      <a:pt x="462" y="194"/>
                    </a:lnTo>
                    <a:lnTo>
                      <a:pt x="422" y="264"/>
                    </a:lnTo>
                    <a:lnTo>
                      <a:pt x="270" y="530"/>
                    </a:lnTo>
                    <a:lnTo>
                      <a:pt x="122" y="792"/>
                    </a:lnTo>
                    <a:lnTo>
                      <a:pt x="82" y="856"/>
                    </a:lnTo>
                    <a:lnTo>
                      <a:pt x="62" y="892"/>
                    </a:lnTo>
                    <a:lnTo>
                      <a:pt x="44" y="926"/>
                    </a:lnTo>
                    <a:lnTo>
                      <a:pt x="26" y="962"/>
                    </a:lnTo>
                    <a:lnTo>
                      <a:pt x="14" y="1000"/>
                    </a:lnTo>
                    <a:lnTo>
                      <a:pt x="8" y="1018"/>
                    </a:lnTo>
                    <a:lnTo>
                      <a:pt x="4" y="1036"/>
                    </a:lnTo>
                    <a:lnTo>
                      <a:pt x="2" y="1054"/>
                    </a:lnTo>
                    <a:lnTo>
                      <a:pt x="0" y="1072"/>
                    </a:lnTo>
                    <a:lnTo>
                      <a:pt x="2" y="1108"/>
                    </a:lnTo>
                    <a:lnTo>
                      <a:pt x="8" y="1144"/>
                    </a:lnTo>
                    <a:lnTo>
                      <a:pt x="16" y="1180"/>
                    </a:lnTo>
                    <a:lnTo>
                      <a:pt x="30" y="1216"/>
                    </a:lnTo>
                    <a:lnTo>
                      <a:pt x="44" y="1252"/>
                    </a:lnTo>
                    <a:lnTo>
                      <a:pt x="60" y="1286"/>
                    </a:lnTo>
                    <a:lnTo>
                      <a:pt x="92" y="1352"/>
                    </a:lnTo>
                    <a:lnTo>
                      <a:pt x="230" y="1622"/>
                    </a:lnTo>
                    <a:lnTo>
                      <a:pt x="290" y="1736"/>
                    </a:lnTo>
                    <a:lnTo>
                      <a:pt x="364" y="1868"/>
                    </a:lnTo>
                    <a:lnTo>
                      <a:pt x="390" y="1912"/>
                    </a:lnTo>
                    <a:lnTo>
                      <a:pt x="418" y="1954"/>
                    </a:lnTo>
                    <a:lnTo>
                      <a:pt x="448" y="1998"/>
                    </a:lnTo>
                    <a:lnTo>
                      <a:pt x="482" y="2038"/>
                    </a:lnTo>
                    <a:lnTo>
                      <a:pt x="500" y="2056"/>
                    </a:lnTo>
                    <a:lnTo>
                      <a:pt x="518" y="2074"/>
                    </a:lnTo>
                    <a:lnTo>
                      <a:pt x="538" y="2090"/>
                    </a:lnTo>
                    <a:lnTo>
                      <a:pt x="558" y="2104"/>
                    </a:lnTo>
                    <a:lnTo>
                      <a:pt x="580" y="2116"/>
                    </a:lnTo>
                    <a:lnTo>
                      <a:pt x="602" y="2126"/>
                    </a:lnTo>
                    <a:lnTo>
                      <a:pt x="624" y="2136"/>
                    </a:lnTo>
                    <a:lnTo>
                      <a:pt x="648" y="2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3" name="Group 648"/>
            <p:cNvGrpSpPr>
              <a:grpSpLocks/>
            </p:cNvGrpSpPr>
            <p:nvPr/>
          </p:nvGrpSpPr>
          <p:grpSpPr bwMode="auto">
            <a:xfrm>
              <a:off x="2125" y="3463"/>
              <a:ext cx="2051" cy="456"/>
              <a:chOff x="1860" y="2532"/>
              <a:chExt cx="2958" cy="658"/>
            </a:xfrm>
          </p:grpSpPr>
          <p:pic>
            <p:nvPicPr>
              <p:cNvPr id="6166" name="Picture 649" descr="LACEMS - EMS AGENCY LOGO - TEX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2544"/>
                <a:ext cx="2946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650" descr="LACEMS - EMS AGENCY LOGO - WHITE TEX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" y="2532"/>
                <a:ext cx="2946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4" name="Group 651"/>
            <p:cNvGrpSpPr>
              <a:grpSpLocks/>
            </p:cNvGrpSpPr>
            <p:nvPr/>
          </p:nvGrpSpPr>
          <p:grpSpPr bwMode="auto">
            <a:xfrm>
              <a:off x="1410" y="3456"/>
              <a:ext cx="672" cy="459"/>
              <a:chOff x="720" y="336"/>
              <a:chExt cx="3082" cy="2156"/>
            </a:xfrm>
          </p:grpSpPr>
          <p:sp>
            <p:nvSpPr>
              <p:cNvPr id="6155" name="Freeform 652"/>
              <p:cNvSpPr>
                <a:spLocks/>
              </p:cNvSpPr>
              <p:nvPr/>
            </p:nvSpPr>
            <p:spPr bwMode="auto">
              <a:xfrm>
                <a:off x="720" y="338"/>
                <a:ext cx="1166" cy="2144"/>
              </a:xfrm>
              <a:custGeom>
                <a:avLst/>
                <a:gdLst>
                  <a:gd name="T0" fmla="*/ 908 w 1166"/>
                  <a:gd name="T1" fmla="*/ 1866 h 2144"/>
                  <a:gd name="T2" fmla="*/ 770 w 1166"/>
                  <a:gd name="T3" fmla="*/ 1620 h 2144"/>
                  <a:gd name="T4" fmla="*/ 622 w 1166"/>
                  <a:gd name="T5" fmla="*/ 1350 h 2144"/>
                  <a:gd name="T6" fmla="*/ 588 w 1166"/>
                  <a:gd name="T7" fmla="*/ 1284 h 2144"/>
                  <a:gd name="T8" fmla="*/ 552 w 1166"/>
                  <a:gd name="T9" fmla="*/ 1212 h 2144"/>
                  <a:gd name="T10" fmla="*/ 528 w 1166"/>
                  <a:gd name="T11" fmla="*/ 1140 h 2144"/>
                  <a:gd name="T12" fmla="*/ 518 w 1166"/>
                  <a:gd name="T13" fmla="*/ 1084 h 2144"/>
                  <a:gd name="T14" fmla="*/ 518 w 1166"/>
                  <a:gd name="T15" fmla="*/ 1068 h 2144"/>
                  <a:gd name="T16" fmla="*/ 522 w 1166"/>
                  <a:gd name="T17" fmla="*/ 1032 h 2144"/>
                  <a:gd name="T18" fmla="*/ 532 w 1166"/>
                  <a:gd name="T19" fmla="*/ 994 h 2144"/>
                  <a:gd name="T20" fmla="*/ 562 w 1166"/>
                  <a:gd name="T21" fmla="*/ 924 h 2144"/>
                  <a:gd name="T22" fmla="*/ 602 w 1166"/>
                  <a:gd name="T23" fmla="*/ 854 h 2144"/>
                  <a:gd name="T24" fmla="*/ 640 w 1166"/>
                  <a:gd name="T25" fmla="*/ 790 h 2144"/>
                  <a:gd name="T26" fmla="*/ 940 w 1166"/>
                  <a:gd name="T27" fmla="*/ 262 h 2144"/>
                  <a:gd name="T28" fmla="*/ 980 w 1166"/>
                  <a:gd name="T29" fmla="*/ 192 h 2144"/>
                  <a:gd name="T30" fmla="*/ 1024 w 1166"/>
                  <a:gd name="T31" fmla="*/ 118 h 2144"/>
                  <a:gd name="T32" fmla="*/ 1070 w 1166"/>
                  <a:gd name="T33" fmla="*/ 56 h 2144"/>
                  <a:gd name="T34" fmla="*/ 1092 w 1166"/>
                  <a:gd name="T35" fmla="*/ 34 h 2144"/>
                  <a:gd name="T36" fmla="*/ 1116 w 1166"/>
                  <a:gd name="T37" fmla="*/ 18 h 2144"/>
                  <a:gd name="T38" fmla="*/ 1138 w 1166"/>
                  <a:gd name="T39" fmla="*/ 8 h 2144"/>
                  <a:gd name="T40" fmla="*/ 1166 w 1166"/>
                  <a:gd name="T41" fmla="*/ 2 h 2144"/>
                  <a:gd name="T42" fmla="*/ 882 w 1166"/>
                  <a:gd name="T43" fmla="*/ 2 h 2144"/>
                  <a:gd name="T44" fmla="*/ 804 w 1166"/>
                  <a:gd name="T45" fmla="*/ 0 h 2144"/>
                  <a:gd name="T46" fmla="*/ 688 w 1166"/>
                  <a:gd name="T47" fmla="*/ 0 h 2144"/>
                  <a:gd name="T48" fmla="*/ 624 w 1166"/>
                  <a:gd name="T49" fmla="*/ 10 h 2144"/>
                  <a:gd name="T50" fmla="*/ 598 w 1166"/>
                  <a:gd name="T51" fmla="*/ 18 h 2144"/>
                  <a:gd name="T52" fmla="*/ 586 w 1166"/>
                  <a:gd name="T53" fmla="*/ 26 h 2144"/>
                  <a:gd name="T54" fmla="*/ 562 w 1166"/>
                  <a:gd name="T55" fmla="*/ 44 h 2144"/>
                  <a:gd name="T56" fmla="*/ 528 w 1166"/>
                  <a:gd name="T57" fmla="*/ 86 h 2144"/>
                  <a:gd name="T58" fmla="*/ 484 w 1166"/>
                  <a:gd name="T59" fmla="*/ 154 h 2144"/>
                  <a:gd name="T60" fmla="*/ 422 w 1166"/>
                  <a:gd name="T61" fmla="*/ 262 h 2144"/>
                  <a:gd name="T62" fmla="*/ 270 w 1166"/>
                  <a:gd name="T63" fmla="*/ 528 h 2144"/>
                  <a:gd name="T64" fmla="*/ 122 w 1166"/>
                  <a:gd name="T65" fmla="*/ 790 h 2144"/>
                  <a:gd name="T66" fmla="*/ 62 w 1166"/>
                  <a:gd name="T67" fmla="*/ 888 h 2144"/>
                  <a:gd name="T68" fmla="*/ 26 w 1166"/>
                  <a:gd name="T69" fmla="*/ 958 h 2144"/>
                  <a:gd name="T70" fmla="*/ 8 w 1166"/>
                  <a:gd name="T71" fmla="*/ 1012 h 2144"/>
                  <a:gd name="T72" fmla="*/ 0 w 1166"/>
                  <a:gd name="T73" fmla="*/ 1050 h 2144"/>
                  <a:gd name="T74" fmla="*/ 0 w 1166"/>
                  <a:gd name="T75" fmla="*/ 1068 h 2144"/>
                  <a:gd name="T76" fmla="*/ 2 w 1166"/>
                  <a:gd name="T77" fmla="*/ 1102 h 2144"/>
                  <a:gd name="T78" fmla="*/ 10 w 1166"/>
                  <a:gd name="T79" fmla="*/ 1140 h 2144"/>
                  <a:gd name="T80" fmla="*/ 38 w 1166"/>
                  <a:gd name="T81" fmla="*/ 1214 h 2144"/>
                  <a:gd name="T82" fmla="*/ 76 w 1166"/>
                  <a:gd name="T83" fmla="*/ 1284 h 2144"/>
                  <a:gd name="T84" fmla="*/ 116 w 1166"/>
                  <a:gd name="T85" fmla="*/ 1350 h 2144"/>
                  <a:gd name="T86" fmla="*/ 192 w 1166"/>
                  <a:gd name="T87" fmla="*/ 1486 h 2144"/>
                  <a:gd name="T88" fmla="*/ 322 w 1166"/>
                  <a:gd name="T89" fmla="*/ 1730 h 2144"/>
                  <a:gd name="T90" fmla="*/ 398 w 1166"/>
                  <a:gd name="T91" fmla="*/ 1866 h 2144"/>
                  <a:gd name="T92" fmla="*/ 446 w 1166"/>
                  <a:gd name="T93" fmla="*/ 1956 h 2144"/>
                  <a:gd name="T94" fmla="*/ 498 w 1166"/>
                  <a:gd name="T95" fmla="*/ 2044 h 2144"/>
                  <a:gd name="T96" fmla="*/ 528 w 1166"/>
                  <a:gd name="T97" fmla="*/ 2082 h 2144"/>
                  <a:gd name="T98" fmla="*/ 562 w 1166"/>
                  <a:gd name="T99" fmla="*/ 2112 h 2144"/>
                  <a:gd name="T100" fmla="*/ 602 w 1166"/>
                  <a:gd name="T101" fmla="*/ 2132 h 2144"/>
                  <a:gd name="T102" fmla="*/ 648 w 1166"/>
                  <a:gd name="T103" fmla="*/ 2138 h 2144"/>
                  <a:gd name="T104" fmla="*/ 766 w 1166"/>
                  <a:gd name="T105" fmla="*/ 2140 h 2144"/>
                  <a:gd name="T106" fmla="*/ 1016 w 1166"/>
                  <a:gd name="T107" fmla="*/ 2144 h 2144"/>
                  <a:gd name="T108" fmla="*/ 1148 w 1166"/>
                  <a:gd name="T109" fmla="*/ 2144 h 2144"/>
                  <a:gd name="T110" fmla="*/ 1132 w 1166"/>
                  <a:gd name="T111" fmla="*/ 2142 h 2144"/>
                  <a:gd name="T112" fmla="*/ 1094 w 1166"/>
                  <a:gd name="T113" fmla="*/ 2128 h 2144"/>
                  <a:gd name="T114" fmla="*/ 1062 w 1166"/>
                  <a:gd name="T115" fmla="*/ 2106 h 2144"/>
                  <a:gd name="T116" fmla="*/ 1032 w 1166"/>
                  <a:gd name="T117" fmla="*/ 2078 h 2144"/>
                  <a:gd name="T118" fmla="*/ 1006 w 1166"/>
                  <a:gd name="T119" fmla="*/ 2044 h 2144"/>
                  <a:gd name="T120" fmla="*/ 958 w 1166"/>
                  <a:gd name="T121" fmla="*/ 1960 h 2144"/>
                  <a:gd name="T122" fmla="*/ 908 w 1166"/>
                  <a:gd name="T123" fmla="*/ 1866 h 21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66" h="2144">
                    <a:moveTo>
                      <a:pt x="908" y="1866"/>
                    </a:moveTo>
                    <a:lnTo>
                      <a:pt x="908" y="1866"/>
                    </a:lnTo>
                    <a:lnTo>
                      <a:pt x="834" y="1734"/>
                    </a:lnTo>
                    <a:lnTo>
                      <a:pt x="770" y="1620"/>
                    </a:lnTo>
                    <a:lnTo>
                      <a:pt x="704" y="1500"/>
                    </a:lnTo>
                    <a:lnTo>
                      <a:pt x="622" y="1350"/>
                    </a:lnTo>
                    <a:lnTo>
                      <a:pt x="588" y="1284"/>
                    </a:lnTo>
                    <a:lnTo>
                      <a:pt x="570" y="1248"/>
                    </a:lnTo>
                    <a:lnTo>
                      <a:pt x="552" y="1212"/>
                    </a:lnTo>
                    <a:lnTo>
                      <a:pt x="538" y="1176"/>
                    </a:lnTo>
                    <a:lnTo>
                      <a:pt x="528" y="1140"/>
                    </a:lnTo>
                    <a:lnTo>
                      <a:pt x="520" y="1102"/>
                    </a:lnTo>
                    <a:lnTo>
                      <a:pt x="518" y="1084"/>
                    </a:lnTo>
                    <a:lnTo>
                      <a:pt x="518" y="1068"/>
                    </a:lnTo>
                    <a:lnTo>
                      <a:pt x="520" y="1050"/>
                    </a:lnTo>
                    <a:lnTo>
                      <a:pt x="522" y="1032"/>
                    </a:lnTo>
                    <a:lnTo>
                      <a:pt x="526" y="1012"/>
                    </a:lnTo>
                    <a:lnTo>
                      <a:pt x="532" y="994"/>
                    </a:lnTo>
                    <a:lnTo>
                      <a:pt x="546" y="958"/>
                    </a:lnTo>
                    <a:lnTo>
                      <a:pt x="562" y="924"/>
                    </a:lnTo>
                    <a:lnTo>
                      <a:pt x="580" y="888"/>
                    </a:lnTo>
                    <a:lnTo>
                      <a:pt x="602" y="854"/>
                    </a:lnTo>
                    <a:lnTo>
                      <a:pt x="640" y="790"/>
                    </a:lnTo>
                    <a:lnTo>
                      <a:pt x="790" y="528"/>
                    </a:lnTo>
                    <a:lnTo>
                      <a:pt x="940" y="262"/>
                    </a:lnTo>
                    <a:lnTo>
                      <a:pt x="980" y="192"/>
                    </a:lnTo>
                    <a:lnTo>
                      <a:pt x="1002" y="154"/>
                    </a:lnTo>
                    <a:lnTo>
                      <a:pt x="1024" y="118"/>
                    </a:lnTo>
                    <a:lnTo>
                      <a:pt x="1046" y="86"/>
                    </a:lnTo>
                    <a:lnTo>
                      <a:pt x="1070" y="56"/>
                    </a:lnTo>
                    <a:lnTo>
                      <a:pt x="1082" y="44"/>
                    </a:lnTo>
                    <a:lnTo>
                      <a:pt x="1092" y="34"/>
                    </a:lnTo>
                    <a:lnTo>
                      <a:pt x="1104" y="26"/>
                    </a:lnTo>
                    <a:lnTo>
                      <a:pt x="1116" y="18"/>
                    </a:lnTo>
                    <a:lnTo>
                      <a:pt x="1138" y="8"/>
                    </a:lnTo>
                    <a:lnTo>
                      <a:pt x="1148" y="4"/>
                    </a:lnTo>
                    <a:lnTo>
                      <a:pt x="1166" y="2"/>
                    </a:lnTo>
                    <a:lnTo>
                      <a:pt x="882" y="2"/>
                    </a:lnTo>
                    <a:lnTo>
                      <a:pt x="804" y="0"/>
                    </a:lnTo>
                    <a:lnTo>
                      <a:pt x="726" y="0"/>
                    </a:lnTo>
                    <a:lnTo>
                      <a:pt x="688" y="0"/>
                    </a:lnTo>
                    <a:lnTo>
                      <a:pt x="654" y="4"/>
                    </a:lnTo>
                    <a:lnTo>
                      <a:pt x="624" y="10"/>
                    </a:lnTo>
                    <a:lnTo>
                      <a:pt x="610" y="14"/>
                    </a:lnTo>
                    <a:lnTo>
                      <a:pt x="598" y="18"/>
                    </a:lnTo>
                    <a:lnTo>
                      <a:pt x="586" y="26"/>
                    </a:lnTo>
                    <a:lnTo>
                      <a:pt x="574" y="34"/>
                    </a:lnTo>
                    <a:lnTo>
                      <a:pt x="562" y="44"/>
                    </a:lnTo>
                    <a:lnTo>
                      <a:pt x="552" y="56"/>
                    </a:lnTo>
                    <a:lnTo>
                      <a:pt x="528" y="86"/>
                    </a:lnTo>
                    <a:lnTo>
                      <a:pt x="506" y="118"/>
                    </a:lnTo>
                    <a:lnTo>
                      <a:pt x="484" y="154"/>
                    </a:lnTo>
                    <a:lnTo>
                      <a:pt x="462" y="192"/>
                    </a:lnTo>
                    <a:lnTo>
                      <a:pt x="422" y="262"/>
                    </a:lnTo>
                    <a:lnTo>
                      <a:pt x="270" y="528"/>
                    </a:lnTo>
                    <a:lnTo>
                      <a:pt x="122" y="790"/>
                    </a:lnTo>
                    <a:lnTo>
                      <a:pt x="82" y="854"/>
                    </a:lnTo>
                    <a:lnTo>
                      <a:pt x="62" y="888"/>
                    </a:lnTo>
                    <a:lnTo>
                      <a:pt x="44" y="924"/>
                    </a:lnTo>
                    <a:lnTo>
                      <a:pt x="26" y="958"/>
                    </a:lnTo>
                    <a:lnTo>
                      <a:pt x="12" y="994"/>
                    </a:lnTo>
                    <a:lnTo>
                      <a:pt x="8" y="1012"/>
                    </a:lnTo>
                    <a:lnTo>
                      <a:pt x="4" y="1032"/>
                    </a:lnTo>
                    <a:lnTo>
                      <a:pt x="0" y="1050"/>
                    </a:lnTo>
                    <a:lnTo>
                      <a:pt x="0" y="1068"/>
                    </a:lnTo>
                    <a:lnTo>
                      <a:pt x="0" y="1086"/>
                    </a:lnTo>
                    <a:lnTo>
                      <a:pt x="2" y="1102"/>
                    </a:lnTo>
                    <a:lnTo>
                      <a:pt x="6" y="1122"/>
                    </a:lnTo>
                    <a:lnTo>
                      <a:pt x="10" y="1140"/>
                    </a:lnTo>
                    <a:lnTo>
                      <a:pt x="22" y="1176"/>
                    </a:lnTo>
                    <a:lnTo>
                      <a:pt x="38" y="1214"/>
                    </a:lnTo>
                    <a:lnTo>
                      <a:pt x="58" y="1250"/>
                    </a:lnTo>
                    <a:lnTo>
                      <a:pt x="76" y="1284"/>
                    </a:lnTo>
                    <a:lnTo>
                      <a:pt x="116" y="1350"/>
                    </a:lnTo>
                    <a:lnTo>
                      <a:pt x="156" y="1420"/>
                    </a:lnTo>
                    <a:lnTo>
                      <a:pt x="192" y="1486"/>
                    </a:lnTo>
                    <a:lnTo>
                      <a:pt x="258" y="1606"/>
                    </a:lnTo>
                    <a:lnTo>
                      <a:pt x="322" y="1730"/>
                    </a:lnTo>
                    <a:lnTo>
                      <a:pt x="398" y="1866"/>
                    </a:lnTo>
                    <a:lnTo>
                      <a:pt x="422" y="1910"/>
                    </a:lnTo>
                    <a:lnTo>
                      <a:pt x="446" y="1956"/>
                    </a:lnTo>
                    <a:lnTo>
                      <a:pt x="470" y="2002"/>
                    </a:lnTo>
                    <a:lnTo>
                      <a:pt x="498" y="2044"/>
                    </a:lnTo>
                    <a:lnTo>
                      <a:pt x="512" y="2064"/>
                    </a:lnTo>
                    <a:lnTo>
                      <a:pt x="528" y="2082"/>
                    </a:lnTo>
                    <a:lnTo>
                      <a:pt x="544" y="2098"/>
                    </a:lnTo>
                    <a:lnTo>
                      <a:pt x="562" y="2112"/>
                    </a:lnTo>
                    <a:lnTo>
                      <a:pt x="582" y="2124"/>
                    </a:lnTo>
                    <a:lnTo>
                      <a:pt x="602" y="2132"/>
                    </a:lnTo>
                    <a:lnTo>
                      <a:pt x="624" y="2138"/>
                    </a:lnTo>
                    <a:lnTo>
                      <a:pt x="648" y="2138"/>
                    </a:lnTo>
                    <a:lnTo>
                      <a:pt x="766" y="2140"/>
                    </a:lnTo>
                    <a:lnTo>
                      <a:pt x="888" y="2142"/>
                    </a:lnTo>
                    <a:lnTo>
                      <a:pt x="1016" y="2144"/>
                    </a:lnTo>
                    <a:lnTo>
                      <a:pt x="1148" y="2144"/>
                    </a:lnTo>
                    <a:lnTo>
                      <a:pt x="1132" y="2142"/>
                    </a:lnTo>
                    <a:lnTo>
                      <a:pt x="1112" y="2136"/>
                    </a:lnTo>
                    <a:lnTo>
                      <a:pt x="1094" y="2128"/>
                    </a:lnTo>
                    <a:lnTo>
                      <a:pt x="1078" y="2118"/>
                    </a:lnTo>
                    <a:lnTo>
                      <a:pt x="1062" y="2106"/>
                    </a:lnTo>
                    <a:lnTo>
                      <a:pt x="1046" y="2092"/>
                    </a:lnTo>
                    <a:lnTo>
                      <a:pt x="1032" y="2078"/>
                    </a:lnTo>
                    <a:lnTo>
                      <a:pt x="1020" y="2062"/>
                    </a:lnTo>
                    <a:lnTo>
                      <a:pt x="1006" y="2044"/>
                    </a:lnTo>
                    <a:lnTo>
                      <a:pt x="982" y="2004"/>
                    </a:lnTo>
                    <a:lnTo>
                      <a:pt x="958" y="1960"/>
                    </a:lnTo>
                    <a:lnTo>
                      <a:pt x="908" y="18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Freeform 653"/>
              <p:cNvSpPr>
                <a:spLocks/>
              </p:cNvSpPr>
              <p:nvPr/>
            </p:nvSpPr>
            <p:spPr bwMode="auto">
              <a:xfrm>
                <a:off x="1402" y="336"/>
                <a:ext cx="2400" cy="2156"/>
              </a:xfrm>
              <a:custGeom>
                <a:avLst/>
                <a:gdLst>
                  <a:gd name="T0" fmla="*/ 680 w 2400"/>
                  <a:gd name="T1" fmla="*/ 2146 h 2156"/>
                  <a:gd name="T2" fmla="*/ 854 w 2400"/>
                  <a:gd name="T3" fmla="*/ 2156 h 2156"/>
                  <a:gd name="T4" fmla="*/ 1156 w 2400"/>
                  <a:gd name="T5" fmla="*/ 2148 h 2156"/>
                  <a:gd name="T6" fmla="*/ 1516 w 2400"/>
                  <a:gd name="T7" fmla="*/ 2146 h 2156"/>
                  <a:gd name="T8" fmla="*/ 1664 w 2400"/>
                  <a:gd name="T9" fmla="*/ 2148 h 2156"/>
                  <a:gd name="T10" fmla="*/ 1758 w 2400"/>
                  <a:gd name="T11" fmla="*/ 2138 h 2156"/>
                  <a:gd name="T12" fmla="*/ 1796 w 2400"/>
                  <a:gd name="T13" fmla="*/ 2122 h 2156"/>
                  <a:gd name="T14" fmla="*/ 1836 w 2400"/>
                  <a:gd name="T15" fmla="*/ 2084 h 2156"/>
                  <a:gd name="T16" fmla="*/ 1908 w 2400"/>
                  <a:gd name="T17" fmla="*/ 1978 h 2156"/>
                  <a:gd name="T18" fmla="*/ 1958 w 2400"/>
                  <a:gd name="T19" fmla="*/ 1886 h 2156"/>
                  <a:gd name="T20" fmla="*/ 2264 w 2400"/>
                  <a:gd name="T21" fmla="*/ 1352 h 2156"/>
                  <a:gd name="T22" fmla="*/ 2326 w 2400"/>
                  <a:gd name="T23" fmla="*/ 1258 h 2156"/>
                  <a:gd name="T24" fmla="*/ 2386 w 2400"/>
                  <a:gd name="T25" fmla="*/ 1148 h 2156"/>
                  <a:gd name="T26" fmla="*/ 2400 w 2400"/>
                  <a:gd name="T27" fmla="*/ 1090 h 2156"/>
                  <a:gd name="T28" fmla="*/ 2400 w 2400"/>
                  <a:gd name="T29" fmla="*/ 1054 h 2156"/>
                  <a:gd name="T30" fmla="*/ 2386 w 2400"/>
                  <a:gd name="T31" fmla="*/ 1000 h 2156"/>
                  <a:gd name="T32" fmla="*/ 2326 w 2400"/>
                  <a:gd name="T33" fmla="*/ 888 h 2156"/>
                  <a:gd name="T34" fmla="*/ 2264 w 2400"/>
                  <a:gd name="T35" fmla="*/ 792 h 2156"/>
                  <a:gd name="T36" fmla="*/ 1958 w 2400"/>
                  <a:gd name="T37" fmla="*/ 258 h 2156"/>
                  <a:gd name="T38" fmla="*/ 1902 w 2400"/>
                  <a:gd name="T39" fmla="*/ 158 h 2156"/>
                  <a:gd name="T40" fmla="*/ 1834 w 2400"/>
                  <a:gd name="T41" fmla="*/ 60 h 2156"/>
                  <a:gd name="T42" fmla="*/ 1796 w 2400"/>
                  <a:gd name="T43" fmla="*/ 28 h 2156"/>
                  <a:gd name="T44" fmla="*/ 1770 w 2400"/>
                  <a:gd name="T45" fmla="*/ 16 h 2156"/>
                  <a:gd name="T46" fmla="*/ 1686 w 2400"/>
                  <a:gd name="T47" fmla="*/ 0 h 2156"/>
                  <a:gd name="T48" fmla="*/ 1494 w 2400"/>
                  <a:gd name="T49" fmla="*/ 4 h 2156"/>
                  <a:gd name="T50" fmla="*/ 882 w 2400"/>
                  <a:gd name="T51" fmla="*/ 4 h 2156"/>
                  <a:gd name="T52" fmla="*/ 688 w 2400"/>
                  <a:gd name="T53" fmla="*/ 2 h 2156"/>
                  <a:gd name="T54" fmla="*/ 610 w 2400"/>
                  <a:gd name="T55" fmla="*/ 16 h 2156"/>
                  <a:gd name="T56" fmla="*/ 586 w 2400"/>
                  <a:gd name="T57" fmla="*/ 28 h 2156"/>
                  <a:gd name="T58" fmla="*/ 552 w 2400"/>
                  <a:gd name="T59" fmla="*/ 58 h 2156"/>
                  <a:gd name="T60" fmla="*/ 484 w 2400"/>
                  <a:gd name="T61" fmla="*/ 156 h 2156"/>
                  <a:gd name="T62" fmla="*/ 422 w 2400"/>
                  <a:gd name="T63" fmla="*/ 264 h 2156"/>
                  <a:gd name="T64" fmla="*/ 122 w 2400"/>
                  <a:gd name="T65" fmla="*/ 792 h 2156"/>
                  <a:gd name="T66" fmla="*/ 44 w 2400"/>
                  <a:gd name="T67" fmla="*/ 926 h 2156"/>
                  <a:gd name="T68" fmla="*/ 8 w 2400"/>
                  <a:gd name="T69" fmla="*/ 1018 h 2156"/>
                  <a:gd name="T70" fmla="*/ 0 w 2400"/>
                  <a:gd name="T71" fmla="*/ 1072 h 2156"/>
                  <a:gd name="T72" fmla="*/ 8 w 2400"/>
                  <a:gd name="T73" fmla="*/ 1144 h 2156"/>
                  <a:gd name="T74" fmla="*/ 44 w 2400"/>
                  <a:gd name="T75" fmla="*/ 1252 h 2156"/>
                  <a:gd name="T76" fmla="*/ 92 w 2400"/>
                  <a:gd name="T77" fmla="*/ 1352 h 2156"/>
                  <a:gd name="T78" fmla="*/ 364 w 2400"/>
                  <a:gd name="T79" fmla="*/ 1868 h 2156"/>
                  <a:gd name="T80" fmla="*/ 418 w 2400"/>
                  <a:gd name="T81" fmla="*/ 1954 h 2156"/>
                  <a:gd name="T82" fmla="*/ 500 w 2400"/>
                  <a:gd name="T83" fmla="*/ 2056 h 2156"/>
                  <a:gd name="T84" fmla="*/ 558 w 2400"/>
                  <a:gd name="T85" fmla="*/ 2104 h 2156"/>
                  <a:gd name="T86" fmla="*/ 624 w 2400"/>
                  <a:gd name="T87" fmla="*/ 2136 h 215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00" h="2156">
                    <a:moveTo>
                      <a:pt x="648" y="2140"/>
                    </a:moveTo>
                    <a:lnTo>
                      <a:pt x="648" y="2140"/>
                    </a:lnTo>
                    <a:lnTo>
                      <a:pt x="680" y="2146"/>
                    </a:lnTo>
                    <a:lnTo>
                      <a:pt x="712" y="2150"/>
                    </a:lnTo>
                    <a:lnTo>
                      <a:pt x="782" y="2154"/>
                    </a:lnTo>
                    <a:lnTo>
                      <a:pt x="854" y="2156"/>
                    </a:lnTo>
                    <a:lnTo>
                      <a:pt x="930" y="2154"/>
                    </a:lnTo>
                    <a:lnTo>
                      <a:pt x="1082" y="2150"/>
                    </a:lnTo>
                    <a:lnTo>
                      <a:pt x="1156" y="2148"/>
                    </a:lnTo>
                    <a:lnTo>
                      <a:pt x="1228" y="2146"/>
                    </a:lnTo>
                    <a:lnTo>
                      <a:pt x="1516" y="2146"/>
                    </a:lnTo>
                    <a:lnTo>
                      <a:pt x="1590" y="2148"/>
                    </a:lnTo>
                    <a:lnTo>
                      <a:pt x="1664" y="2148"/>
                    </a:lnTo>
                    <a:lnTo>
                      <a:pt x="1698" y="2146"/>
                    </a:lnTo>
                    <a:lnTo>
                      <a:pt x="1730" y="2144"/>
                    </a:lnTo>
                    <a:lnTo>
                      <a:pt x="1758" y="2138"/>
                    </a:lnTo>
                    <a:lnTo>
                      <a:pt x="1782" y="2130"/>
                    </a:lnTo>
                    <a:lnTo>
                      <a:pt x="1796" y="2122"/>
                    </a:lnTo>
                    <a:lnTo>
                      <a:pt x="1810" y="2112"/>
                    </a:lnTo>
                    <a:lnTo>
                      <a:pt x="1824" y="2100"/>
                    </a:lnTo>
                    <a:lnTo>
                      <a:pt x="1836" y="2084"/>
                    </a:lnTo>
                    <a:lnTo>
                      <a:pt x="1862" y="2052"/>
                    </a:lnTo>
                    <a:lnTo>
                      <a:pt x="1886" y="2016"/>
                    </a:lnTo>
                    <a:lnTo>
                      <a:pt x="1908" y="1978"/>
                    </a:lnTo>
                    <a:lnTo>
                      <a:pt x="1928" y="1942"/>
                    </a:lnTo>
                    <a:lnTo>
                      <a:pt x="1958" y="1886"/>
                    </a:lnTo>
                    <a:lnTo>
                      <a:pt x="2112" y="1618"/>
                    </a:lnTo>
                    <a:lnTo>
                      <a:pt x="2264" y="1352"/>
                    </a:lnTo>
                    <a:lnTo>
                      <a:pt x="2282" y="1324"/>
                    </a:lnTo>
                    <a:lnTo>
                      <a:pt x="2304" y="1292"/>
                    </a:lnTo>
                    <a:lnTo>
                      <a:pt x="2326" y="1258"/>
                    </a:lnTo>
                    <a:lnTo>
                      <a:pt x="2348" y="1222"/>
                    </a:lnTo>
                    <a:lnTo>
                      <a:pt x="2368" y="1184"/>
                    </a:lnTo>
                    <a:lnTo>
                      <a:pt x="2386" y="1148"/>
                    </a:lnTo>
                    <a:lnTo>
                      <a:pt x="2392" y="1128"/>
                    </a:lnTo>
                    <a:lnTo>
                      <a:pt x="2396" y="1110"/>
                    </a:lnTo>
                    <a:lnTo>
                      <a:pt x="2400" y="1090"/>
                    </a:lnTo>
                    <a:lnTo>
                      <a:pt x="2400" y="1072"/>
                    </a:lnTo>
                    <a:lnTo>
                      <a:pt x="2400" y="1054"/>
                    </a:lnTo>
                    <a:lnTo>
                      <a:pt x="2396" y="1036"/>
                    </a:lnTo>
                    <a:lnTo>
                      <a:pt x="2392" y="1018"/>
                    </a:lnTo>
                    <a:lnTo>
                      <a:pt x="2386" y="1000"/>
                    </a:lnTo>
                    <a:lnTo>
                      <a:pt x="2368" y="962"/>
                    </a:lnTo>
                    <a:lnTo>
                      <a:pt x="2348" y="924"/>
                    </a:lnTo>
                    <a:lnTo>
                      <a:pt x="2326" y="888"/>
                    </a:lnTo>
                    <a:lnTo>
                      <a:pt x="2302" y="852"/>
                    </a:lnTo>
                    <a:lnTo>
                      <a:pt x="2282" y="820"/>
                    </a:lnTo>
                    <a:lnTo>
                      <a:pt x="2264" y="792"/>
                    </a:lnTo>
                    <a:lnTo>
                      <a:pt x="2112" y="528"/>
                    </a:lnTo>
                    <a:lnTo>
                      <a:pt x="1958" y="258"/>
                    </a:lnTo>
                    <a:lnTo>
                      <a:pt x="1922" y="194"/>
                    </a:lnTo>
                    <a:lnTo>
                      <a:pt x="1902" y="158"/>
                    </a:lnTo>
                    <a:lnTo>
                      <a:pt x="1880" y="122"/>
                    </a:lnTo>
                    <a:lnTo>
                      <a:pt x="1858" y="90"/>
                    </a:lnTo>
                    <a:lnTo>
                      <a:pt x="1834" y="60"/>
                    </a:lnTo>
                    <a:lnTo>
                      <a:pt x="1822" y="48"/>
                    </a:lnTo>
                    <a:lnTo>
                      <a:pt x="1808" y="36"/>
                    </a:lnTo>
                    <a:lnTo>
                      <a:pt x="1796" y="28"/>
                    </a:lnTo>
                    <a:lnTo>
                      <a:pt x="1782" y="20"/>
                    </a:lnTo>
                    <a:lnTo>
                      <a:pt x="1770" y="16"/>
                    </a:lnTo>
                    <a:lnTo>
                      <a:pt x="1754" y="10"/>
                    </a:lnTo>
                    <a:lnTo>
                      <a:pt x="1722" y="4"/>
                    </a:lnTo>
                    <a:lnTo>
                      <a:pt x="1686" y="0"/>
                    </a:lnTo>
                    <a:lnTo>
                      <a:pt x="1648" y="0"/>
                    </a:lnTo>
                    <a:lnTo>
                      <a:pt x="1570" y="2"/>
                    </a:lnTo>
                    <a:lnTo>
                      <a:pt x="1494" y="4"/>
                    </a:lnTo>
                    <a:lnTo>
                      <a:pt x="882" y="4"/>
                    </a:lnTo>
                    <a:lnTo>
                      <a:pt x="804" y="2"/>
                    </a:lnTo>
                    <a:lnTo>
                      <a:pt x="726" y="2"/>
                    </a:lnTo>
                    <a:lnTo>
                      <a:pt x="688" y="2"/>
                    </a:lnTo>
                    <a:lnTo>
                      <a:pt x="654" y="6"/>
                    </a:lnTo>
                    <a:lnTo>
                      <a:pt x="624" y="12"/>
                    </a:lnTo>
                    <a:lnTo>
                      <a:pt x="610" y="16"/>
                    </a:lnTo>
                    <a:lnTo>
                      <a:pt x="598" y="20"/>
                    </a:lnTo>
                    <a:lnTo>
                      <a:pt x="586" y="28"/>
                    </a:lnTo>
                    <a:lnTo>
                      <a:pt x="574" y="36"/>
                    </a:lnTo>
                    <a:lnTo>
                      <a:pt x="564" y="46"/>
                    </a:lnTo>
                    <a:lnTo>
                      <a:pt x="552" y="58"/>
                    </a:lnTo>
                    <a:lnTo>
                      <a:pt x="528" y="88"/>
                    </a:lnTo>
                    <a:lnTo>
                      <a:pt x="506" y="120"/>
                    </a:lnTo>
                    <a:lnTo>
                      <a:pt x="484" y="156"/>
                    </a:lnTo>
                    <a:lnTo>
                      <a:pt x="462" y="194"/>
                    </a:lnTo>
                    <a:lnTo>
                      <a:pt x="422" y="264"/>
                    </a:lnTo>
                    <a:lnTo>
                      <a:pt x="270" y="530"/>
                    </a:lnTo>
                    <a:lnTo>
                      <a:pt x="122" y="792"/>
                    </a:lnTo>
                    <a:lnTo>
                      <a:pt x="82" y="856"/>
                    </a:lnTo>
                    <a:lnTo>
                      <a:pt x="62" y="892"/>
                    </a:lnTo>
                    <a:lnTo>
                      <a:pt x="44" y="926"/>
                    </a:lnTo>
                    <a:lnTo>
                      <a:pt x="26" y="962"/>
                    </a:lnTo>
                    <a:lnTo>
                      <a:pt x="14" y="1000"/>
                    </a:lnTo>
                    <a:lnTo>
                      <a:pt x="8" y="1018"/>
                    </a:lnTo>
                    <a:lnTo>
                      <a:pt x="4" y="1036"/>
                    </a:lnTo>
                    <a:lnTo>
                      <a:pt x="2" y="1054"/>
                    </a:lnTo>
                    <a:lnTo>
                      <a:pt x="0" y="1072"/>
                    </a:lnTo>
                    <a:lnTo>
                      <a:pt x="2" y="1108"/>
                    </a:lnTo>
                    <a:lnTo>
                      <a:pt x="8" y="1144"/>
                    </a:lnTo>
                    <a:lnTo>
                      <a:pt x="16" y="1180"/>
                    </a:lnTo>
                    <a:lnTo>
                      <a:pt x="30" y="1216"/>
                    </a:lnTo>
                    <a:lnTo>
                      <a:pt x="44" y="1252"/>
                    </a:lnTo>
                    <a:lnTo>
                      <a:pt x="60" y="1286"/>
                    </a:lnTo>
                    <a:lnTo>
                      <a:pt x="92" y="1352"/>
                    </a:lnTo>
                    <a:lnTo>
                      <a:pt x="230" y="1622"/>
                    </a:lnTo>
                    <a:lnTo>
                      <a:pt x="290" y="1736"/>
                    </a:lnTo>
                    <a:lnTo>
                      <a:pt x="364" y="1868"/>
                    </a:lnTo>
                    <a:lnTo>
                      <a:pt x="390" y="1912"/>
                    </a:lnTo>
                    <a:lnTo>
                      <a:pt x="418" y="1954"/>
                    </a:lnTo>
                    <a:lnTo>
                      <a:pt x="448" y="1998"/>
                    </a:lnTo>
                    <a:lnTo>
                      <a:pt x="482" y="2038"/>
                    </a:lnTo>
                    <a:lnTo>
                      <a:pt x="500" y="2056"/>
                    </a:lnTo>
                    <a:lnTo>
                      <a:pt x="518" y="2074"/>
                    </a:lnTo>
                    <a:lnTo>
                      <a:pt x="538" y="2090"/>
                    </a:lnTo>
                    <a:lnTo>
                      <a:pt x="558" y="2104"/>
                    </a:lnTo>
                    <a:lnTo>
                      <a:pt x="580" y="2116"/>
                    </a:lnTo>
                    <a:lnTo>
                      <a:pt x="602" y="2126"/>
                    </a:lnTo>
                    <a:lnTo>
                      <a:pt x="624" y="2136"/>
                    </a:lnTo>
                    <a:lnTo>
                      <a:pt x="648" y="2140"/>
                    </a:lnTo>
                    <a:close/>
                  </a:path>
                </a:pathLst>
              </a:custGeom>
              <a:solidFill>
                <a:srgbClr val="CC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Freeform 654"/>
              <p:cNvSpPr>
                <a:spLocks/>
              </p:cNvSpPr>
              <p:nvPr/>
            </p:nvSpPr>
            <p:spPr bwMode="auto">
              <a:xfrm>
                <a:off x="1630" y="690"/>
                <a:ext cx="1688" cy="1686"/>
              </a:xfrm>
              <a:custGeom>
                <a:avLst/>
                <a:gdLst>
                  <a:gd name="T0" fmla="*/ 888 w 1688"/>
                  <a:gd name="T1" fmla="*/ 1616 h 1686"/>
                  <a:gd name="T2" fmla="*/ 842 w 1688"/>
                  <a:gd name="T3" fmla="*/ 1576 h 1686"/>
                  <a:gd name="T4" fmla="*/ 798 w 1688"/>
                  <a:gd name="T5" fmla="*/ 1560 h 1686"/>
                  <a:gd name="T6" fmla="*/ 778 w 1688"/>
                  <a:gd name="T7" fmla="*/ 1522 h 1686"/>
                  <a:gd name="T8" fmla="*/ 802 w 1688"/>
                  <a:gd name="T9" fmla="*/ 1444 h 1686"/>
                  <a:gd name="T10" fmla="*/ 808 w 1688"/>
                  <a:gd name="T11" fmla="*/ 1398 h 1686"/>
                  <a:gd name="T12" fmla="*/ 740 w 1688"/>
                  <a:gd name="T13" fmla="*/ 1302 h 1686"/>
                  <a:gd name="T14" fmla="*/ 608 w 1688"/>
                  <a:gd name="T15" fmla="*/ 1138 h 1686"/>
                  <a:gd name="T16" fmla="*/ 584 w 1688"/>
                  <a:gd name="T17" fmla="*/ 1078 h 1686"/>
                  <a:gd name="T18" fmla="*/ 534 w 1688"/>
                  <a:gd name="T19" fmla="*/ 1042 h 1686"/>
                  <a:gd name="T20" fmla="*/ 374 w 1688"/>
                  <a:gd name="T21" fmla="*/ 1008 h 1686"/>
                  <a:gd name="T22" fmla="*/ 220 w 1688"/>
                  <a:gd name="T23" fmla="*/ 1018 h 1686"/>
                  <a:gd name="T24" fmla="*/ 142 w 1688"/>
                  <a:gd name="T25" fmla="*/ 1058 h 1686"/>
                  <a:gd name="T26" fmla="*/ 94 w 1688"/>
                  <a:gd name="T27" fmla="*/ 1044 h 1686"/>
                  <a:gd name="T28" fmla="*/ 32 w 1688"/>
                  <a:gd name="T29" fmla="*/ 986 h 1686"/>
                  <a:gd name="T30" fmla="*/ 2 w 1688"/>
                  <a:gd name="T31" fmla="*/ 958 h 1686"/>
                  <a:gd name="T32" fmla="*/ 14 w 1688"/>
                  <a:gd name="T33" fmla="*/ 918 h 1686"/>
                  <a:gd name="T34" fmla="*/ 100 w 1688"/>
                  <a:gd name="T35" fmla="*/ 838 h 1686"/>
                  <a:gd name="T36" fmla="*/ 250 w 1688"/>
                  <a:gd name="T37" fmla="*/ 762 h 1686"/>
                  <a:gd name="T38" fmla="*/ 334 w 1688"/>
                  <a:gd name="T39" fmla="*/ 740 h 1686"/>
                  <a:gd name="T40" fmla="*/ 366 w 1688"/>
                  <a:gd name="T41" fmla="*/ 702 h 1686"/>
                  <a:gd name="T42" fmla="*/ 366 w 1688"/>
                  <a:gd name="T43" fmla="*/ 646 h 1686"/>
                  <a:gd name="T44" fmla="*/ 418 w 1688"/>
                  <a:gd name="T45" fmla="*/ 612 h 1686"/>
                  <a:gd name="T46" fmla="*/ 408 w 1688"/>
                  <a:gd name="T47" fmla="*/ 512 h 1686"/>
                  <a:gd name="T48" fmla="*/ 364 w 1688"/>
                  <a:gd name="T49" fmla="*/ 360 h 1686"/>
                  <a:gd name="T50" fmla="*/ 332 w 1688"/>
                  <a:gd name="T51" fmla="*/ 286 h 1686"/>
                  <a:gd name="T52" fmla="*/ 278 w 1688"/>
                  <a:gd name="T53" fmla="*/ 76 h 1686"/>
                  <a:gd name="T54" fmla="*/ 1676 w 1688"/>
                  <a:gd name="T55" fmla="*/ 0 h 1686"/>
                  <a:gd name="T56" fmla="*/ 1674 w 1688"/>
                  <a:gd name="T57" fmla="*/ 130 h 1686"/>
                  <a:gd name="T58" fmla="*/ 1646 w 1688"/>
                  <a:gd name="T59" fmla="*/ 266 h 1686"/>
                  <a:gd name="T60" fmla="*/ 1638 w 1688"/>
                  <a:gd name="T61" fmla="*/ 352 h 1686"/>
                  <a:gd name="T62" fmla="*/ 1684 w 1688"/>
                  <a:gd name="T63" fmla="*/ 412 h 1686"/>
                  <a:gd name="T64" fmla="*/ 1686 w 1688"/>
                  <a:gd name="T65" fmla="*/ 482 h 1686"/>
                  <a:gd name="T66" fmla="*/ 1658 w 1688"/>
                  <a:gd name="T67" fmla="*/ 606 h 1686"/>
                  <a:gd name="T68" fmla="*/ 1614 w 1688"/>
                  <a:gd name="T69" fmla="*/ 690 h 1686"/>
                  <a:gd name="T70" fmla="*/ 1616 w 1688"/>
                  <a:gd name="T71" fmla="*/ 814 h 1686"/>
                  <a:gd name="T72" fmla="*/ 1620 w 1688"/>
                  <a:gd name="T73" fmla="*/ 954 h 1686"/>
                  <a:gd name="T74" fmla="*/ 1564 w 1688"/>
                  <a:gd name="T75" fmla="*/ 1020 h 1686"/>
                  <a:gd name="T76" fmla="*/ 1516 w 1688"/>
                  <a:gd name="T77" fmla="*/ 1126 h 1686"/>
                  <a:gd name="T78" fmla="*/ 1492 w 1688"/>
                  <a:gd name="T79" fmla="*/ 1162 h 1686"/>
                  <a:gd name="T80" fmla="*/ 1438 w 1688"/>
                  <a:gd name="T81" fmla="*/ 1220 h 1686"/>
                  <a:gd name="T82" fmla="*/ 1416 w 1688"/>
                  <a:gd name="T83" fmla="*/ 1252 h 1686"/>
                  <a:gd name="T84" fmla="*/ 1284 w 1688"/>
                  <a:gd name="T85" fmla="*/ 1304 h 1686"/>
                  <a:gd name="T86" fmla="*/ 1250 w 1688"/>
                  <a:gd name="T87" fmla="*/ 1358 h 1686"/>
                  <a:gd name="T88" fmla="*/ 1178 w 1688"/>
                  <a:gd name="T89" fmla="*/ 1360 h 1686"/>
                  <a:gd name="T90" fmla="*/ 1168 w 1688"/>
                  <a:gd name="T91" fmla="*/ 1394 h 1686"/>
                  <a:gd name="T92" fmla="*/ 1178 w 1688"/>
                  <a:gd name="T93" fmla="*/ 1436 h 1686"/>
                  <a:gd name="T94" fmla="*/ 1252 w 1688"/>
                  <a:gd name="T95" fmla="*/ 1508 h 1686"/>
                  <a:gd name="T96" fmla="*/ 1248 w 1688"/>
                  <a:gd name="T97" fmla="*/ 1540 h 1686"/>
                  <a:gd name="T98" fmla="*/ 1174 w 1688"/>
                  <a:gd name="T99" fmla="*/ 1588 h 1686"/>
                  <a:gd name="T100" fmla="*/ 1080 w 1688"/>
                  <a:gd name="T101" fmla="*/ 1590 h 1686"/>
                  <a:gd name="T102" fmla="*/ 1040 w 1688"/>
                  <a:gd name="T103" fmla="*/ 1620 h 1686"/>
                  <a:gd name="T104" fmla="*/ 1058 w 1688"/>
                  <a:gd name="T105" fmla="*/ 1668 h 1686"/>
                  <a:gd name="T106" fmla="*/ 1034 w 1688"/>
                  <a:gd name="T107" fmla="*/ 1686 h 1686"/>
                  <a:gd name="T108" fmla="*/ 960 w 1688"/>
                  <a:gd name="T109" fmla="*/ 1660 h 1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88" h="1686">
                    <a:moveTo>
                      <a:pt x="924" y="1654"/>
                    </a:moveTo>
                    <a:lnTo>
                      <a:pt x="924" y="1654"/>
                    </a:lnTo>
                    <a:lnTo>
                      <a:pt x="914" y="1646"/>
                    </a:lnTo>
                    <a:lnTo>
                      <a:pt x="906" y="1636"/>
                    </a:lnTo>
                    <a:lnTo>
                      <a:pt x="888" y="1616"/>
                    </a:lnTo>
                    <a:lnTo>
                      <a:pt x="870" y="1598"/>
                    </a:lnTo>
                    <a:lnTo>
                      <a:pt x="862" y="1588"/>
                    </a:lnTo>
                    <a:lnTo>
                      <a:pt x="852" y="1582"/>
                    </a:lnTo>
                    <a:lnTo>
                      <a:pt x="842" y="1576"/>
                    </a:lnTo>
                    <a:lnTo>
                      <a:pt x="834" y="1574"/>
                    </a:lnTo>
                    <a:lnTo>
                      <a:pt x="818" y="1570"/>
                    </a:lnTo>
                    <a:lnTo>
                      <a:pt x="810" y="1568"/>
                    </a:lnTo>
                    <a:lnTo>
                      <a:pt x="804" y="1566"/>
                    </a:lnTo>
                    <a:lnTo>
                      <a:pt x="798" y="1560"/>
                    </a:lnTo>
                    <a:lnTo>
                      <a:pt x="792" y="1554"/>
                    </a:lnTo>
                    <a:lnTo>
                      <a:pt x="784" y="1542"/>
                    </a:lnTo>
                    <a:lnTo>
                      <a:pt x="780" y="1532"/>
                    </a:lnTo>
                    <a:lnTo>
                      <a:pt x="778" y="1522"/>
                    </a:lnTo>
                    <a:lnTo>
                      <a:pt x="778" y="1514"/>
                    </a:lnTo>
                    <a:lnTo>
                      <a:pt x="778" y="1504"/>
                    </a:lnTo>
                    <a:lnTo>
                      <a:pt x="780" y="1496"/>
                    </a:lnTo>
                    <a:lnTo>
                      <a:pt x="786" y="1478"/>
                    </a:lnTo>
                    <a:lnTo>
                      <a:pt x="802" y="1444"/>
                    </a:lnTo>
                    <a:lnTo>
                      <a:pt x="808" y="1426"/>
                    </a:lnTo>
                    <a:lnTo>
                      <a:pt x="808" y="1418"/>
                    </a:lnTo>
                    <a:lnTo>
                      <a:pt x="810" y="1408"/>
                    </a:lnTo>
                    <a:lnTo>
                      <a:pt x="808" y="1398"/>
                    </a:lnTo>
                    <a:lnTo>
                      <a:pt x="806" y="1390"/>
                    </a:lnTo>
                    <a:lnTo>
                      <a:pt x="798" y="1372"/>
                    </a:lnTo>
                    <a:lnTo>
                      <a:pt x="786" y="1354"/>
                    </a:lnTo>
                    <a:lnTo>
                      <a:pt x="772" y="1336"/>
                    </a:lnTo>
                    <a:lnTo>
                      <a:pt x="740" y="1302"/>
                    </a:lnTo>
                    <a:lnTo>
                      <a:pt x="712" y="1272"/>
                    </a:lnTo>
                    <a:lnTo>
                      <a:pt x="656" y="1204"/>
                    </a:lnTo>
                    <a:lnTo>
                      <a:pt x="630" y="1170"/>
                    </a:lnTo>
                    <a:lnTo>
                      <a:pt x="608" y="1138"/>
                    </a:lnTo>
                    <a:lnTo>
                      <a:pt x="602" y="1122"/>
                    </a:lnTo>
                    <a:lnTo>
                      <a:pt x="596" y="1104"/>
                    </a:lnTo>
                    <a:lnTo>
                      <a:pt x="590" y="1088"/>
                    </a:lnTo>
                    <a:lnTo>
                      <a:pt x="584" y="1078"/>
                    </a:lnTo>
                    <a:lnTo>
                      <a:pt x="578" y="1070"/>
                    </a:lnTo>
                    <a:lnTo>
                      <a:pt x="566" y="1060"/>
                    </a:lnTo>
                    <a:lnTo>
                      <a:pt x="552" y="1050"/>
                    </a:lnTo>
                    <a:lnTo>
                      <a:pt x="534" y="1042"/>
                    </a:lnTo>
                    <a:lnTo>
                      <a:pt x="514" y="1034"/>
                    </a:lnTo>
                    <a:lnTo>
                      <a:pt x="494" y="1026"/>
                    </a:lnTo>
                    <a:lnTo>
                      <a:pt x="472" y="1020"/>
                    </a:lnTo>
                    <a:lnTo>
                      <a:pt x="424" y="1012"/>
                    </a:lnTo>
                    <a:lnTo>
                      <a:pt x="374" y="1008"/>
                    </a:lnTo>
                    <a:lnTo>
                      <a:pt x="324" y="1006"/>
                    </a:lnTo>
                    <a:lnTo>
                      <a:pt x="276" y="1008"/>
                    </a:lnTo>
                    <a:lnTo>
                      <a:pt x="232" y="1014"/>
                    </a:lnTo>
                    <a:lnTo>
                      <a:pt x="220" y="1018"/>
                    </a:lnTo>
                    <a:lnTo>
                      <a:pt x="206" y="1024"/>
                    </a:lnTo>
                    <a:lnTo>
                      <a:pt x="182" y="1040"/>
                    </a:lnTo>
                    <a:lnTo>
                      <a:pt x="168" y="1048"/>
                    </a:lnTo>
                    <a:lnTo>
                      <a:pt x="156" y="1054"/>
                    </a:lnTo>
                    <a:lnTo>
                      <a:pt x="142" y="1058"/>
                    </a:lnTo>
                    <a:lnTo>
                      <a:pt x="130" y="1060"/>
                    </a:lnTo>
                    <a:lnTo>
                      <a:pt x="116" y="1058"/>
                    </a:lnTo>
                    <a:lnTo>
                      <a:pt x="104" y="1052"/>
                    </a:lnTo>
                    <a:lnTo>
                      <a:pt x="94" y="1044"/>
                    </a:lnTo>
                    <a:lnTo>
                      <a:pt x="86" y="1034"/>
                    </a:lnTo>
                    <a:lnTo>
                      <a:pt x="70" y="1012"/>
                    </a:lnTo>
                    <a:lnTo>
                      <a:pt x="56" y="986"/>
                    </a:lnTo>
                    <a:lnTo>
                      <a:pt x="32" y="986"/>
                    </a:lnTo>
                    <a:lnTo>
                      <a:pt x="24" y="984"/>
                    </a:lnTo>
                    <a:lnTo>
                      <a:pt x="16" y="980"/>
                    </a:lnTo>
                    <a:lnTo>
                      <a:pt x="12" y="978"/>
                    </a:lnTo>
                    <a:lnTo>
                      <a:pt x="8" y="972"/>
                    </a:lnTo>
                    <a:lnTo>
                      <a:pt x="2" y="958"/>
                    </a:lnTo>
                    <a:lnTo>
                      <a:pt x="0" y="952"/>
                    </a:lnTo>
                    <a:lnTo>
                      <a:pt x="2" y="946"/>
                    </a:lnTo>
                    <a:lnTo>
                      <a:pt x="6" y="932"/>
                    </a:lnTo>
                    <a:lnTo>
                      <a:pt x="14" y="918"/>
                    </a:lnTo>
                    <a:lnTo>
                      <a:pt x="26" y="902"/>
                    </a:lnTo>
                    <a:lnTo>
                      <a:pt x="40" y="886"/>
                    </a:lnTo>
                    <a:lnTo>
                      <a:pt x="58" y="870"/>
                    </a:lnTo>
                    <a:lnTo>
                      <a:pt x="78" y="854"/>
                    </a:lnTo>
                    <a:lnTo>
                      <a:pt x="100" y="838"/>
                    </a:lnTo>
                    <a:lnTo>
                      <a:pt x="144" y="810"/>
                    </a:lnTo>
                    <a:lnTo>
                      <a:pt x="188" y="786"/>
                    </a:lnTo>
                    <a:lnTo>
                      <a:pt x="224" y="770"/>
                    </a:lnTo>
                    <a:lnTo>
                      <a:pt x="240" y="764"/>
                    </a:lnTo>
                    <a:lnTo>
                      <a:pt x="250" y="762"/>
                    </a:lnTo>
                    <a:lnTo>
                      <a:pt x="278" y="758"/>
                    </a:lnTo>
                    <a:lnTo>
                      <a:pt x="302" y="752"/>
                    </a:lnTo>
                    <a:lnTo>
                      <a:pt x="324" y="746"/>
                    </a:lnTo>
                    <a:lnTo>
                      <a:pt x="334" y="740"/>
                    </a:lnTo>
                    <a:lnTo>
                      <a:pt x="344" y="734"/>
                    </a:lnTo>
                    <a:lnTo>
                      <a:pt x="350" y="728"/>
                    </a:lnTo>
                    <a:lnTo>
                      <a:pt x="358" y="720"/>
                    </a:lnTo>
                    <a:lnTo>
                      <a:pt x="362" y="712"/>
                    </a:lnTo>
                    <a:lnTo>
                      <a:pt x="366" y="702"/>
                    </a:lnTo>
                    <a:lnTo>
                      <a:pt x="368" y="690"/>
                    </a:lnTo>
                    <a:lnTo>
                      <a:pt x="370" y="678"/>
                    </a:lnTo>
                    <a:lnTo>
                      <a:pt x="368" y="662"/>
                    </a:lnTo>
                    <a:lnTo>
                      <a:pt x="366" y="646"/>
                    </a:lnTo>
                    <a:lnTo>
                      <a:pt x="382" y="644"/>
                    </a:lnTo>
                    <a:lnTo>
                      <a:pt x="396" y="640"/>
                    </a:lnTo>
                    <a:lnTo>
                      <a:pt x="406" y="632"/>
                    </a:lnTo>
                    <a:lnTo>
                      <a:pt x="412" y="622"/>
                    </a:lnTo>
                    <a:lnTo>
                      <a:pt x="418" y="612"/>
                    </a:lnTo>
                    <a:lnTo>
                      <a:pt x="420" y="600"/>
                    </a:lnTo>
                    <a:lnTo>
                      <a:pt x="422" y="586"/>
                    </a:lnTo>
                    <a:lnTo>
                      <a:pt x="422" y="572"/>
                    </a:lnTo>
                    <a:lnTo>
                      <a:pt x="416" y="542"/>
                    </a:lnTo>
                    <a:lnTo>
                      <a:pt x="408" y="512"/>
                    </a:lnTo>
                    <a:lnTo>
                      <a:pt x="390" y="456"/>
                    </a:lnTo>
                    <a:lnTo>
                      <a:pt x="380" y="418"/>
                    </a:lnTo>
                    <a:lnTo>
                      <a:pt x="372" y="386"/>
                    </a:lnTo>
                    <a:lnTo>
                      <a:pt x="364" y="360"/>
                    </a:lnTo>
                    <a:lnTo>
                      <a:pt x="358" y="346"/>
                    </a:lnTo>
                    <a:lnTo>
                      <a:pt x="352" y="332"/>
                    </a:lnTo>
                    <a:lnTo>
                      <a:pt x="342" y="310"/>
                    </a:lnTo>
                    <a:lnTo>
                      <a:pt x="332" y="286"/>
                    </a:lnTo>
                    <a:lnTo>
                      <a:pt x="316" y="242"/>
                    </a:lnTo>
                    <a:lnTo>
                      <a:pt x="304" y="198"/>
                    </a:lnTo>
                    <a:lnTo>
                      <a:pt x="296" y="156"/>
                    </a:lnTo>
                    <a:lnTo>
                      <a:pt x="288" y="116"/>
                    </a:lnTo>
                    <a:lnTo>
                      <a:pt x="278" y="76"/>
                    </a:lnTo>
                    <a:lnTo>
                      <a:pt x="268" y="36"/>
                    </a:lnTo>
                    <a:lnTo>
                      <a:pt x="260" y="18"/>
                    </a:lnTo>
                    <a:lnTo>
                      <a:pt x="252" y="0"/>
                    </a:lnTo>
                    <a:lnTo>
                      <a:pt x="1676" y="0"/>
                    </a:lnTo>
                    <a:lnTo>
                      <a:pt x="1674" y="22"/>
                    </a:lnTo>
                    <a:lnTo>
                      <a:pt x="1672" y="44"/>
                    </a:lnTo>
                    <a:lnTo>
                      <a:pt x="1672" y="86"/>
                    </a:lnTo>
                    <a:lnTo>
                      <a:pt x="1674" y="130"/>
                    </a:lnTo>
                    <a:lnTo>
                      <a:pt x="1672" y="152"/>
                    </a:lnTo>
                    <a:lnTo>
                      <a:pt x="1668" y="174"/>
                    </a:lnTo>
                    <a:lnTo>
                      <a:pt x="1658" y="218"/>
                    </a:lnTo>
                    <a:lnTo>
                      <a:pt x="1646" y="266"/>
                    </a:lnTo>
                    <a:lnTo>
                      <a:pt x="1640" y="290"/>
                    </a:lnTo>
                    <a:lnTo>
                      <a:pt x="1636" y="312"/>
                    </a:lnTo>
                    <a:lnTo>
                      <a:pt x="1636" y="334"/>
                    </a:lnTo>
                    <a:lnTo>
                      <a:pt x="1638" y="352"/>
                    </a:lnTo>
                    <a:lnTo>
                      <a:pt x="1642" y="362"/>
                    </a:lnTo>
                    <a:lnTo>
                      <a:pt x="1648" y="372"/>
                    </a:lnTo>
                    <a:lnTo>
                      <a:pt x="1662" y="388"/>
                    </a:lnTo>
                    <a:lnTo>
                      <a:pt x="1678" y="402"/>
                    </a:lnTo>
                    <a:lnTo>
                      <a:pt x="1684" y="412"/>
                    </a:lnTo>
                    <a:lnTo>
                      <a:pt x="1686" y="420"/>
                    </a:lnTo>
                    <a:lnTo>
                      <a:pt x="1688" y="438"/>
                    </a:lnTo>
                    <a:lnTo>
                      <a:pt x="1688" y="458"/>
                    </a:lnTo>
                    <a:lnTo>
                      <a:pt x="1686" y="482"/>
                    </a:lnTo>
                    <a:lnTo>
                      <a:pt x="1682" y="506"/>
                    </a:lnTo>
                    <a:lnTo>
                      <a:pt x="1674" y="552"/>
                    </a:lnTo>
                    <a:lnTo>
                      <a:pt x="1662" y="594"/>
                    </a:lnTo>
                    <a:lnTo>
                      <a:pt x="1658" y="606"/>
                    </a:lnTo>
                    <a:lnTo>
                      <a:pt x="1652" y="618"/>
                    </a:lnTo>
                    <a:lnTo>
                      <a:pt x="1636" y="640"/>
                    </a:lnTo>
                    <a:lnTo>
                      <a:pt x="1622" y="664"/>
                    </a:lnTo>
                    <a:lnTo>
                      <a:pt x="1618" y="676"/>
                    </a:lnTo>
                    <a:lnTo>
                      <a:pt x="1614" y="690"/>
                    </a:lnTo>
                    <a:lnTo>
                      <a:pt x="1610" y="722"/>
                    </a:lnTo>
                    <a:lnTo>
                      <a:pt x="1610" y="752"/>
                    </a:lnTo>
                    <a:lnTo>
                      <a:pt x="1614" y="784"/>
                    </a:lnTo>
                    <a:lnTo>
                      <a:pt x="1616" y="814"/>
                    </a:lnTo>
                    <a:lnTo>
                      <a:pt x="1620" y="848"/>
                    </a:lnTo>
                    <a:lnTo>
                      <a:pt x="1624" y="880"/>
                    </a:lnTo>
                    <a:lnTo>
                      <a:pt x="1624" y="916"/>
                    </a:lnTo>
                    <a:lnTo>
                      <a:pt x="1620" y="954"/>
                    </a:lnTo>
                    <a:lnTo>
                      <a:pt x="1606" y="962"/>
                    </a:lnTo>
                    <a:lnTo>
                      <a:pt x="1594" y="974"/>
                    </a:lnTo>
                    <a:lnTo>
                      <a:pt x="1584" y="984"/>
                    </a:lnTo>
                    <a:lnTo>
                      <a:pt x="1576" y="996"/>
                    </a:lnTo>
                    <a:lnTo>
                      <a:pt x="1564" y="1020"/>
                    </a:lnTo>
                    <a:lnTo>
                      <a:pt x="1554" y="1048"/>
                    </a:lnTo>
                    <a:lnTo>
                      <a:pt x="1544" y="1074"/>
                    </a:lnTo>
                    <a:lnTo>
                      <a:pt x="1532" y="1100"/>
                    </a:lnTo>
                    <a:lnTo>
                      <a:pt x="1524" y="1114"/>
                    </a:lnTo>
                    <a:lnTo>
                      <a:pt x="1516" y="1126"/>
                    </a:lnTo>
                    <a:lnTo>
                      <a:pt x="1506" y="1138"/>
                    </a:lnTo>
                    <a:lnTo>
                      <a:pt x="1496" y="1150"/>
                    </a:lnTo>
                    <a:lnTo>
                      <a:pt x="1494" y="1156"/>
                    </a:lnTo>
                    <a:lnTo>
                      <a:pt x="1492" y="1162"/>
                    </a:lnTo>
                    <a:lnTo>
                      <a:pt x="1484" y="1174"/>
                    </a:lnTo>
                    <a:lnTo>
                      <a:pt x="1474" y="1186"/>
                    </a:lnTo>
                    <a:lnTo>
                      <a:pt x="1462" y="1198"/>
                    </a:lnTo>
                    <a:lnTo>
                      <a:pt x="1448" y="1210"/>
                    </a:lnTo>
                    <a:lnTo>
                      <a:pt x="1438" y="1220"/>
                    </a:lnTo>
                    <a:lnTo>
                      <a:pt x="1428" y="1232"/>
                    </a:lnTo>
                    <a:lnTo>
                      <a:pt x="1426" y="1238"/>
                    </a:lnTo>
                    <a:lnTo>
                      <a:pt x="1426" y="1244"/>
                    </a:lnTo>
                    <a:lnTo>
                      <a:pt x="1416" y="1252"/>
                    </a:lnTo>
                    <a:lnTo>
                      <a:pt x="1404" y="1260"/>
                    </a:lnTo>
                    <a:lnTo>
                      <a:pt x="1378" y="1270"/>
                    </a:lnTo>
                    <a:lnTo>
                      <a:pt x="1322" y="1288"/>
                    </a:lnTo>
                    <a:lnTo>
                      <a:pt x="1296" y="1298"/>
                    </a:lnTo>
                    <a:lnTo>
                      <a:pt x="1284" y="1304"/>
                    </a:lnTo>
                    <a:lnTo>
                      <a:pt x="1274" y="1312"/>
                    </a:lnTo>
                    <a:lnTo>
                      <a:pt x="1266" y="1320"/>
                    </a:lnTo>
                    <a:lnTo>
                      <a:pt x="1258" y="1330"/>
                    </a:lnTo>
                    <a:lnTo>
                      <a:pt x="1252" y="1342"/>
                    </a:lnTo>
                    <a:lnTo>
                      <a:pt x="1250" y="1358"/>
                    </a:lnTo>
                    <a:lnTo>
                      <a:pt x="1228" y="1358"/>
                    </a:lnTo>
                    <a:lnTo>
                      <a:pt x="1206" y="1356"/>
                    </a:lnTo>
                    <a:lnTo>
                      <a:pt x="1186" y="1358"/>
                    </a:lnTo>
                    <a:lnTo>
                      <a:pt x="1178" y="1360"/>
                    </a:lnTo>
                    <a:lnTo>
                      <a:pt x="1170" y="1362"/>
                    </a:lnTo>
                    <a:lnTo>
                      <a:pt x="1168" y="1370"/>
                    </a:lnTo>
                    <a:lnTo>
                      <a:pt x="1168" y="1378"/>
                    </a:lnTo>
                    <a:lnTo>
                      <a:pt x="1168" y="1394"/>
                    </a:lnTo>
                    <a:lnTo>
                      <a:pt x="1170" y="1410"/>
                    </a:lnTo>
                    <a:lnTo>
                      <a:pt x="1170" y="1418"/>
                    </a:lnTo>
                    <a:lnTo>
                      <a:pt x="1168" y="1424"/>
                    </a:lnTo>
                    <a:lnTo>
                      <a:pt x="1178" y="1436"/>
                    </a:lnTo>
                    <a:lnTo>
                      <a:pt x="1192" y="1448"/>
                    </a:lnTo>
                    <a:lnTo>
                      <a:pt x="1222" y="1472"/>
                    </a:lnTo>
                    <a:lnTo>
                      <a:pt x="1236" y="1484"/>
                    </a:lnTo>
                    <a:lnTo>
                      <a:pt x="1248" y="1500"/>
                    </a:lnTo>
                    <a:lnTo>
                      <a:pt x="1252" y="1508"/>
                    </a:lnTo>
                    <a:lnTo>
                      <a:pt x="1256" y="1516"/>
                    </a:lnTo>
                    <a:lnTo>
                      <a:pt x="1258" y="1526"/>
                    </a:lnTo>
                    <a:lnTo>
                      <a:pt x="1258" y="1536"/>
                    </a:lnTo>
                    <a:lnTo>
                      <a:pt x="1248" y="1540"/>
                    </a:lnTo>
                    <a:lnTo>
                      <a:pt x="1238" y="1546"/>
                    </a:lnTo>
                    <a:lnTo>
                      <a:pt x="1218" y="1562"/>
                    </a:lnTo>
                    <a:lnTo>
                      <a:pt x="1198" y="1576"/>
                    </a:lnTo>
                    <a:lnTo>
                      <a:pt x="1186" y="1582"/>
                    </a:lnTo>
                    <a:lnTo>
                      <a:pt x="1174" y="1588"/>
                    </a:lnTo>
                    <a:lnTo>
                      <a:pt x="1156" y="1590"/>
                    </a:lnTo>
                    <a:lnTo>
                      <a:pt x="1136" y="1590"/>
                    </a:lnTo>
                    <a:lnTo>
                      <a:pt x="1098" y="1588"/>
                    </a:lnTo>
                    <a:lnTo>
                      <a:pt x="1080" y="1590"/>
                    </a:lnTo>
                    <a:lnTo>
                      <a:pt x="1064" y="1596"/>
                    </a:lnTo>
                    <a:lnTo>
                      <a:pt x="1056" y="1600"/>
                    </a:lnTo>
                    <a:lnTo>
                      <a:pt x="1050" y="1604"/>
                    </a:lnTo>
                    <a:lnTo>
                      <a:pt x="1044" y="1612"/>
                    </a:lnTo>
                    <a:lnTo>
                      <a:pt x="1040" y="1620"/>
                    </a:lnTo>
                    <a:lnTo>
                      <a:pt x="1048" y="1634"/>
                    </a:lnTo>
                    <a:lnTo>
                      <a:pt x="1054" y="1650"/>
                    </a:lnTo>
                    <a:lnTo>
                      <a:pt x="1056" y="1658"/>
                    </a:lnTo>
                    <a:lnTo>
                      <a:pt x="1058" y="1668"/>
                    </a:lnTo>
                    <a:lnTo>
                      <a:pt x="1056" y="1676"/>
                    </a:lnTo>
                    <a:lnTo>
                      <a:pt x="1052" y="1682"/>
                    </a:lnTo>
                    <a:lnTo>
                      <a:pt x="1044" y="1686"/>
                    </a:lnTo>
                    <a:lnTo>
                      <a:pt x="1034" y="1686"/>
                    </a:lnTo>
                    <a:lnTo>
                      <a:pt x="1018" y="1686"/>
                    </a:lnTo>
                    <a:lnTo>
                      <a:pt x="1004" y="1680"/>
                    </a:lnTo>
                    <a:lnTo>
                      <a:pt x="990" y="1674"/>
                    </a:lnTo>
                    <a:lnTo>
                      <a:pt x="974" y="1668"/>
                    </a:lnTo>
                    <a:lnTo>
                      <a:pt x="960" y="1660"/>
                    </a:lnTo>
                    <a:lnTo>
                      <a:pt x="942" y="1656"/>
                    </a:lnTo>
                    <a:lnTo>
                      <a:pt x="924" y="1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655"/>
              <p:cNvSpPr>
                <a:spLocks/>
              </p:cNvSpPr>
              <p:nvPr/>
            </p:nvSpPr>
            <p:spPr bwMode="auto">
              <a:xfrm>
                <a:off x="2120" y="894"/>
                <a:ext cx="1008" cy="982"/>
              </a:xfrm>
              <a:custGeom>
                <a:avLst/>
                <a:gdLst>
                  <a:gd name="T0" fmla="*/ 678 w 1008"/>
                  <a:gd name="T1" fmla="*/ 982 h 982"/>
                  <a:gd name="T2" fmla="*/ 640 w 1008"/>
                  <a:gd name="T3" fmla="*/ 982 h 982"/>
                  <a:gd name="T4" fmla="*/ 366 w 1008"/>
                  <a:gd name="T5" fmla="*/ 982 h 982"/>
                  <a:gd name="T6" fmla="*/ 328 w 1008"/>
                  <a:gd name="T7" fmla="*/ 982 h 982"/>
                  <a:gd name="T8" fmla="*/ 328 w 1008"/>
                  <a:gd name="T9" fmla="*/ 944 h 982"/>
                  <a:gd name="T10" fmla="*/ 328 w 1008"/>
                  <a:gd name="T11" fmla="*/ 792 h 982"/>
                  <a:gd name="T12" fmla="*/ 200 w 1008"/>
                  <a:gd name="T13" fmla="*/ 864 h 982"/>
                  <a:gd name="T14" fmla="*/ 166 w 1008"/>
                  <a:gd name="T15" fmla="*/ 882 h 982"/>
                  <a:gd name="T16" fmla="*/ 148 w 1008"/>
                  <a:gd name="T17" fmla="*/ 848 h 982"/>
                  <a:gd name="T18" fmla="*/ 18 w 1008"/>
                  <a:gd name="T19" fmla="*/ 602 h 982"/>
                  <a:gd name="T20" fmla="*/ 0 w 1008"/>
                  <a:gd name="T21" fmla="*/ 570 h 982"/>
                  <a:gd name="T22" fmla="*/ 34 w 1008"/>
                  <a:gd name="T23" fmla="*/ 552 h 982"/>
                  <a:gd name="T24" fmla="*/ 142 w 1008"/>
                  <a:gd name="T25" fmla="*/ 492 h 982"/>
                  <a:gd name="T26" fmla="*/ 34 w 1008"/>
                  <a:gd name="T27" fmla="*/ 430 h 982"/>
                  <a:gd name="T28" fmla="*/ 2 w 1008"/>
                  <a:gd name="T29" fmla="*/ 412 h 982"/>
                  <a:gd name="T30" fmla="*/ 20 w 1008"/>
                  <a:gd name="T31" fmla="*/ 380 h 982"/>
                  <a:gd name="T32" fmla="*/ 150 w 1008"/>
                  <a:gd name="T33" fmla="*/ 134 h 982"/>
                  <a:gd name="T34" fmla="*/ 168 w 1008"/>
                  <a:gd name="T35" fmla="*/ 98 h 982"/>
                  <a:gd name="T36" fmla="*/ 202 w 1008"/>
                  <a:gd name="T37" fmla="*/ 118 h 982"/>
                  <a:gd name="T38" fmla="*/ 328 w 1008"/>
                  <a:gd name="T39" fmla="*/ 192 h 982"/>
                  <a:gd name="T40" fmla="*/ 328 w 1008"/>
                  <a:gd name="T41" fmla="*/ 38 h 982"/>
                  <a:gd name="T42" fmla="*/ 328 w 1008"/>
                  <a:gd name="T43" fmla="*/ 0 h 982"/>
                  <a:gd name="T44" fmla="*/ 366 w 1008"/>
                  <a:gd name="T45" fmla="*/ 0 h 982"/>
                  <a:gd name="T46" fmla="*/ 640 w 1008"/>
                  <a:gd name="T47" fmla="*/ 0 h 982"/>
                  <a:gd name="T48" fmla="*/ 678 w 1008"/>
                  <a:gd name="T49" fmla="*/ 0 h 982"/>
                  <a:gd name="T50" fmla="*/ 678 w 1008"/>
                  <a:gd name="T51" fmla="*/ 38 h 982"/>
                  <a:gd name="T52" fmla="*/ 678 w 1008"/>
                  <a:gd name="T53" fmla="*/ 192 h 982"/>
                  <a:gd name="T54" fmla="*/ 808 w 1008"/>
                  <a:gd name="T55" fmla="*/ 118 h 982"/>
                  <a:gd name="T56" fmla="*/ 842 w 1008"/>
                  <a:gd name="T57" fmla="*/ 100 h 982"/>
                  <a:gd name="T58" fmla="*/ 860 w 1008"/>
                  <a:gd name="T59" fmla="*/ 134 h 982"/>
                  <a:gd name="T60" fmla="*/ 990 w 1008"/>
                  <a:gd name="T61" fmla="*/ 380 h 982"/>
                  <a:gd name="T62" fmla="*/ 1006 w 1008"/>
                  <a:gd name="T63" fmla="*/ 412 h 982"/>
                  <a:gd name="T64" fmla="*/ 974 w 1008"/>
                  <a:gd name="T65" fmla="*/ 430 h 982"/>
                  <a:gd name="T66" fmla="*/ 866 w 1008"/>
                  <a:gd name="T67" fmla="*/ 492 h 982"/>
                  <a:gd name="T68" fmla="*/ 974 w 1008"/>
                  <a:gd name="T69" fmla="*/ 552 h 982"/>
                  <a:gd name="T70" fmla="*/ 1008 w 1008"/>
                  <a:gd name="T71" fmla="*/ 570 h 982"/>
                  <a:gd name="T72" fmla="*/ 990 w 1008"/>
                  <a:gd name="T73" fmla="*/ 604 h 982"/>
                  <a:gd name="T74" fmla="*/ 856 w 1008"/>
                  <a:gd name="T75" fmla="*/ 848 h 982"/>
                  <a:gd name="T76" fmla="*/ 838 w 1008"/>
                  <a:gd name="T77" fmla="*/ 882 h 982"/>
                  <a:gd name="T78" fmla="*/ 804 w 1008"/>
                  <a:gd name="T79" fmla="*/ 864 h 982"/>
                  <a:gd name="T80" fmla="*/ 678 w 1008"/>
                  <a:gd name="T81" fmla="*/ 792 h 982"/>
                  <a:gd name="T82" fmla="*/ 678 w 1008"/>
                  <a:gd name="T83" fmla="*/ 944 h 982"/>
                  <a:gd name="T84" fmla="*/ 678 w 1008"/>
                  <a:gd name="T85" fmla="*/ 982 h 982"/>
                  <a:gd name="T86" fmla="*/ 678 w 1008"/>
                  <a:gd name="T87" fmla="*/ 982 h 9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8" h="982">
                    <a:moveTo>
                      <a:pt x="678" y="982"/>
                    </a:moveTo>
                    <a:lnTo>
                      <a:pt x="640" y="982"/>
                    </a:lnTo>
                    <a:lnTo>
                      <a:pt x="366" y="982"/>
                    </a:lnTo>
                    <a:lnTo>
                      <a:pt x="328" y="982"/>
                    </a:lnTo>
                    <a:lnTo>
                      <a:pt x="328" y="944"/>
                    </a:lnTo>
                    <a:lnTo>
                      <a:pt x="328" y="792"/>
                    </a:lnTo>
                    <a:lnTo>
                      <a:pt x="200" y="864"/>
                    </a:lnTo>
                    <a:lnTo>
                      <a:pt x="166" y="882"/>
                    </a:lnTo>
                    <a:lnTo>
                      <a:pt x="148" y="848"/>
                    </a:lnTo>
                    <a:lnTo>
                      <a:pt x="18" y="602"/>
                    </a:lnTo>
                    <a:lnTo>
                      <a:pt x="0" y="570"/>
                    </a:lnTo>
                    <a:lnTo>
                      <a:pt x="34" y="552"/>
                    </a:lnTo>
                    <a:lnTo>
                      <a:pt x="142" y="492"/>
                    </a:lnTo>
                    <a:lnTo>
                      <a:pt x="34" y="430"/>
                    </a:lnTo>
                    <a:lnTo>
                      <a:pt x="2" y="412"/>
                    </a:lnTo>
                    <a:lnTo>
                      <a:pt x="20" y="380"/>
                    </a:lnTo>
                    <a:lnTo>
                      <a:pt x="150" y="134"/>
                    </a:lnTo>
                    <a:lnTo>
                      <a:pt x="168" y="98"/>
                    </a:lnTo>
                    <a:lnTo>
                      <a:pt x="202" y="118"/>
                    </a:lnTo>
                    <a:lnTo>
                      <a:pt x="328" y="192"/>
                    </a:lnTo>
                    <a:lnTo>
                      <a:pt x="328" y="38"/>
                    </a:lnTo>
                    <a:lnTo>
                      <a:pt x="328" y="0"/>
                    </a:lnTo>
                    <a:lnTo>
                      <a:pt x="366" y="0"/>
                    </a:lnTo>
                    <a:lnTo>
                      <a:pt x="640" y="0"/>
                    </a:lnTo>
                    <a:lnTo>
                      <a:pt x="678" y="0"/>
                    </a:lnTo>
                    <a:lnTo>
                      <a:pt x="678" y="38"/>
                    </a:lnTo>
                    <a:lnTo>
                      <a:pt x="678" y="192"/>
                    </a:lnTo>
                    <a:lnTo>
                      <a:pt x="808" y="118"/>
                    </a:lnTo>
                    <a:lnTo>
                      <a:pt x="842" y="100"/>
                    </a:lnTo>
                    <a:lnTo>
                      <a:pt x="860" y="134"/>
                    </a:lnTo>
                    <a:lnTo>
                      <a:pt x="990" y="380"/>
                    </a:lnTo>
                    <a:lnTo>
                      <a:pt x="1006" y="412"/>
                    </a:lnTo>
                    <a:lnTo>
                      <a:pt x="974" y="430"/>
                    </a:lnTo>
                    <a:lnTo>
                      <a:pt x="866" y="492"/>
                    </a:lnTo>
                    <a:lnTo>
                      <a:pt x="974" y="552"/>
                    </a:lnTo>
                    <a:lnTo>
                      <a:pt x="1008" y="570"/>
                    </a:lnTo>
                    <a:lnTo>
                      <a:pt x="990" y="604"/>
                    </a:lnTo>
                    <a:lnTo>
                      <a:pt x="856" y="848"/>
                    </a:lnTo>
                    <a:lnTo>
                      <a:pt x="838" y="882"/>
                    </a:lnTo>
                    <a:lnTo>
                      <a:pt x="804" y="864"/>
                    </a:lnTo>
                    <a:lnTo>
                      <a:pt x="678" y="792"/>
                    </a:lnTo>
                    <a:lnTo>
                      <a:pt x="678" y="944"/>
                    </a:lnTo>
                    <a:lnTo>
                      <a:pt x="678" y="9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656"/>
              <p:cNvSpPr>
                <a:spLocks noEditPoints="1"/>
              </p:cNvSpPr>
              <p:nvPr/>
            </p:nvSpPr>
            <p:spPr bwMode="auto">
              <a:xfrm>
                <a:off x="2100" y="878"/>
                <a:ext cx="1048" cy="1014"/>
              </a:xfrm>
              <a:custGeom>
                <a:avLst/>
                <a:gdLst>
                  <a:gd name="T0" fmla="*/ 332 w 1048"/>
                  <a:gd name="T1" fmla="*/ 1014 h 1014"/>
                  <a:gd name="T2" fmla="*/ 332 w 1048"/>
                  <a:gd name="T3" fmla="*/ 836 h 1014"/>
                  <a:gd name="T4" fmla="*/ 180 w 1048"/>
                  <a:gd name="T5" fmla="*/ 920 h 1014"/>
                  <a:gd name="T6" fmla="*/ 24 w 1048"/>
                  <a:gd name="T7" fmla="*/ 626 h 1014"/>
                  <a:gd name="T8" fmla="*/ 46 w 1048"/>
                  <a:gd name="T9" fmla="*/ 554 h 1014"/>
                  <a:gd name="T10" fmla="*/ 46 w 1048"/>
                  <a:gd name="T11" fmla="*/ 460 h 1014"/>
                  <a:gd name="T12" fmla="*/ 24 w 1048"/>
                  <a:gd name="T13" fmla="*/ 388 h 1014"/>
                  <a:gd name="T14" fmla="*/ 182 w 1048"/>
                  <a:gd name="T15" fmla="*/ 92 h 1014"/>
                  <a:gd name="T16" fmla="*/ 332 w 1048"/>
                  <a:gd name="T17" fmla="*/ 180 h 1014"/>
                  <a:gd name="T18" fmla="*/ 332 w 1048"/>
                  <a:gd name="T19" fmla="*/ 0 h 1014"/>
                  <a:gd name="T20" fmla="*/ 660 w 1048"/>
                  <a:gd name="T21" fmla="*/ 0 h 1014"/>
                  <a:gd name="T22" fmla="*/ 714 w 1048"/>
                  <a:gd name="T23" fmla="*/ 54 h 1014"/>
                  <a:gd name="T24" fmla="*/ 820 w 1048"/>
                  <a:gd name="T25" fmla="*/ 120 h 1014"/>
                  <a:gd name="T26" fmla="*/ 894 w 1048"/>
                  <a:gd name="T27" fmla="*/ 142 h 1014"/>
                  <a:gd name="T28" fmla="*/ 1048 w 1048"/>
                  <a:gd name="T29" fmla="*/ 434 h 1014"/>
                  <a:gd name="T30" fmla="*/ 918 w 1048"/>
                  <a:gd name="T31" fmla="*/ 508 h 1014"/>
                  <a:gd name="T32" fmla="*/ 1048 w 1048"/>
                  <a:gd name="T33" fmla="*/ 580 h 1014"/>
                  <a:gd name="T34" fmla="*/ 890 w 1048"/>
                  <a:gd name="T35" fmla="*/ 872 h 1014"/>
                  <a:gd name="T36" fmla="*/ 816 w 1048"/>
                  <a:gd name="T37" fmla="*/ 894 h 1014"/>
                  <a:gd name="T38" fmla="*/ 714 w 1048"/>
                  <a:gd name="T39" fmla="*/ 960 h 1014"/>
                  <a:gd name="T40" fmla="*/ 714 w 1048"/>
                  <a:gd name="T41" fmla="*/ 1014 h 1014"/>
                  <a:gd name="T42" fmla="*/ 386 w 1048"/>
                  <a:gd name="T43" fmla="*/ 1014 h 1014"/>
                  <a:gd name="T44" fmla="*/ 698 w 1048"/>
                  <a:gd name="T45" fmla="*/ 998 h 1014"/>
                  <a:gd name="T46" fmla="*/ 698 w 1048"/>
                  <a:gd name="T47" fmla="*/ 998 h 1014"/>
                  <a:gd name="T48" fmla="*/ 364 w 1048"/>
                  <a:gd name="T49" fmla="*/ 960 h 1014"/>
                  <a:gd name="T50" fmla="*/ 386 w 1048"/>
                  <a:gd name="T51" fmla="*/ 982 h 1014"/>
                  <a:gd name="T52" fmla="*/ 682 w 1048"/>
                  <a:gd name="T53" fmla="*/ 982 h 1014"/>
                  <a:gd name="T54" fmla="*/ 682 w 1048"/>
                  <a:gd name="T55" fmla="*/ 782 h 1014"/>
                  <a:gd name="T56" fmla="*/ 852 w 1048"/>
                  <a:gd name="T57" fmla="*/ 876 h 1014"/>
                  <a:gd name="T58" fmla="*/ 996 w 1048"/>
                  <a:gd name="T59" fmla="*/ 612 h 1014"/>
                  <a:gd name="T60" fmla="*/ 986 w 1048"/>
                  <a:gd name="T61" fmla="*/ 582 h 1014"/>
                  <a:gd name="T62" fmla="*/ 986 w 1048"/>
                  <a:gd name="T63" fmla="*/ 432 h 1014"/>
                  <a:gd name="T64" fmla="*/ 996 w 1048"/>
                  <a:gd name="T65" fmla="*/ 402 h 1014"/>
                  <a:gd name="T66" fmla="*/ 854 w 1048"/>
                  <a:gd name="T67" fmla="*/ 138 h 1014"/>
                  <a:gd name="T68" fmla="*/ 682 w 1048"/>
                  <a:gd name="T69" fmla="*/ 236 h 1014"/>
                  <a:gd name="T70" fmla="*/ 682 w 1048"/>
                  <a:gd name="T71" fmla="*/ 32 h 1014"/>
                  <a:gd name="T72" fmla="*/ 386 w 1048"/>
                  <a:gd name="T73" fmla="*/ 32 h 1014"/>
                  <a:gd name="T74" fmla="*/ 364 w 1048"/>
                  <a:gd name="T75" fmla="*/ 54 h 1014"/>
                  <a:gd name="T76" fmla="*/ 214 w 1048"/>
                  <a:gd name="T77" fmla="*/ 148 h 1014"/>
                  <a:gd name="T78" fmla="*/ 184 w 1048"/>
                  <a:gd name="T79" fmla="*/ 158 h 1014"/>
                  <a:gd name="T80" fmla="*/ 44 w 1048"/>
                  <a:gd name="T81" fmla="*/ 422 h 1014"/>
                  <a:gd name="T82" fmla="*/ 196 w 1048"/>
                  <a:gd name="T83" fmla="*/ 508 h 1014"/>
                  <a:gd name="T84" fmla="*/ 42 w 1048"/>
                  <a:gd name="T85" fmla="*/ 592 h 1014"/>
                  <a:gd name="T86" fmla="*/ 182 w 1048"/>
                  <a:gd name="T87" fmla="*/ 856 h 1014"/>
                  <a:gd name="T88" fmla="*/ 212 w 1048"/>
                  <a:gd name="T89" fmla="*/ 866 h 1014"/>
                  <a:gd name="T90" fmla="*/ 364 w 1048"/>
                  <a:gd name="T91" fmla="*/ 960 h 10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48" h="1014">
                    <a:moveTo>
                      <a:pt x="386" y="1014"/>
                    </a:moveTo>
                    <a:lnTo>
                      <a:pt x="332" y="1014"/>
                    </a:lnTo>
                    <a:lnTo>
                      <a:pt x="332" y="960"/>
                    </a:lnTo>
                    <a:lnTo>
                      <a:pt x="332" y="836"/>
                    </a:lnTo>
                    <a:lnTo>
                      <a:pt x="228" y="894"/>
                    </a:lnTo>
                    <a:lnTo>
                      <a:pt x="180" y="920"/>
                    </a:lnTo>
                    <a:lnTo>
                      <a:pt x="154" y="872"/>
                    </a:lnTo>
                    <a:lnTo>
                      <a:pt x="24" y="626"/>
                    </a:lnTo>
                    <a:lnTo>
                      <a:pt x="0" y="580"/>
                    </a:lnTo>
                    <a:lnTo>
                      <a:pt x="46" y="554"/>
                    </a:lnTo>
                    <a:lnTo>
                      <a:pt x="130" y="508"/>
                    </a:lnTo>
                    <a:lnTo>
                      <a:pt x="46" y="460"/>
                    </a:lnTo>
                    <a:lnTo>
                      <a:pt x="0" y="434"/>
                    </a:lnTo>
                    <a:lnTo>
                      <a:pt x="24" y="388"/>
                    </a:lnTo>
                    <a:lnTo>
                      <a:pt x="156" y="142"/>
                    </a:lnTo>
                    <a:lnTo>
                      <a:pt x="182" y="92"/>
                    </a:lnTo>
                    <a:lnTo>
                      <a:pt x="230" y="120"/>
                    </a:lnTo>
                    <a:lnTo>
                      <a:pt x="332" y="180"/>
                    </a:lnTo>
                    <a:lnTo>
                      <a:pt x="332" y="54"/>
                    </a:lnTo>
                    <a:lnTo>
                      <a:pt x="332" y="0"/>
                    </a:lnTo>
                    <a:lnTo>
                      <a:pt x="386" y="0"/>
                    </a:lnTo>
                    <a:lnTo>
                      <a:pt x="660" y="0"/>
                    </a:lnTo>
                    <a:lnTo>
                      <a:pt x="714" y="0"/>
                    </a:lnTo>
                    <a:lnTo>
                      <a:pt x="714" y="54"/>
                    </a:lnTo>
                    <a:lnTo>
                      <a:pt x="714" y="180"/>
                    </a:lnTo>
                    <a:lnTo>
                      <a:pt x="820" y="120"/>
                    </a:lnTo>
                    <a:lnTo>
                      <a:pt x="868" y="94"/>
                    </a:lnTo>
                    <a:lnTo>
                      <a:pt x="894" y="142"/>
                    </a:lnTo>
                    <a:lnTo>
                      <a:pt x="1024" y="388"/>
                    </a:lnTo>
                    <a:lnTo>
                      <a:pt x="1048" y="434"/>
                    </a:lnTo>
                    <a:lnTo>
                      <a:pt x="1002" y="460"/>
                    </a:lnTo>
                    <a:lnTo>
                      <a:pt x="918" y="508"/>
                    </a:lnTo>
                    <a:lnTo>
                      <a:pt x="1002" y="554"/>
                    </a:lnTo>
                    <a:lnTo>
                      <a:pt x="1048" y="580"/>
                    </a:lnTo>
                    <a:lnTo>
                      <a:pt x="1024" y="626"/>
                    </a:lnTo>
                    <a:lnTo>
                      <a:pt x="890" y="872"/>
                    </a:lnTo>
                    <a:lnTo>
                      <a:pt x="864" y="920"/>
                    </a:lnTo>
                    <a:lnTo>
                      <a:pt x="816" y="894"/>
                    </a:lnTo>
                    <a:lnTo>
                      <a:pt x="714" y="836"/>
                    </a:lnTo>
                    <a:lnTo>
                      <a:pt x="714" y="960"/>
                    </a:lnTo>
                    <a:lnTo>
                      <a:pt x="714" y="998"/>
                    </a:lnTo>
                    <a:lnTo>
                      <a:pt x="714" y="1014"/>
                    </a:lnTo>
                    <a:lnTo>
                      <a:pt x="660" y="1014"/>
                    </a:lnTo>
                    <a:lnTo>
                      <a:pt x="386" y="1014"/>
                    </a:lnTo>
                    <a:close/>
                    <a:moveTo>
                      <a:pt x="698" y="998"/>
                    </a:moveTo>
                    <a:lnTo>
                      <a:pt x="698" y="982"/>
                    </a:lnTo>
                    <a:lnTo>
                      <a:pt x="698" y="998"/>
                    </a:lnTo>
                    <a:close/>
                    <a:moveTo>
                      <a:pt x="364" y="960"/>
                    </a:moveTo>
                    <a:lnTo>
                      <a:pt x="364" y="982"/>
                    </a:lnTo>
                    <a:lnTo>
                      <a:pt x="386" y="982"/>
                    </a:lnTo>
                    <a:lnTo>
                      <a:pt x="660" y="982"/>
                    </a:lnTo>
                    <a:lnTo>
                      <a:pt x="682" y="982"/>
                    </a:lnTo>
                    <a:lnTo>
                      <a:pt x="682" y="960"/>
                    </a:lnTo>
                    <a:lnTo>
                      <a:pt x="682" y="782"/>
                    </a:lnTo>
                    <a:lnTo>
                      <a:pt x="832" y="866"/>
                    </a:lnTo>
                    <a:lnTo>
                      <a:pt x="852" y="876"/>
                    </a:lnTo>
                    <a:lnTo>
                      <a:pt x="862" y="858"/>
                    </a:lnTo>
                    <a:lnTo>
                      <a:pt x="996" y="612"/>
                    </a:lnTo>
                    <a:lnTo>
                      <a:pt x="1006" y="592"/>
                    </a:lnTo>
                    <a:lnTo>
                      <a:pt x="986" y="582"/>
                    </a:lnTo>
                    <a:lnTo>
                      <a:pt x="852" y="508"/>
                    </a:lnTo>
                    <a:lnTo>
                      <a:pt x="986" y="432"/>
                    </a:lnTo>
                    <a:lnTo>
                      <a:pt x="1006" y="422"/>
                    </a:lnTo>
                    <a:lnTo>
                      <a:pt x="996" y="402"/>
                    </a:lnTo>
                    <a:lnTo>
                      <a:pt x="866" y="158"/>
                    </a:lnTo>
                    <a:lnTo>
                      <a:pt x="854" y="138"/>
                    </a:lnTo>
                    <a:lnTo>
                      <a:pt x="836" y="148"/>
                    </a:lnTo>
                    <a:lnTo>
                      <a:pt x="682" y="236"/>
                    </a:lnTo>
                    <a:lnTo>
                      <a:pt x="682" y="54"/>
                    </a:lnTo>
                    <a:lnTo>
                      <a:pt x="682" y="32"/>
                    </a:lnTo>
                    <a:lnTo>
                      <a:pt x="660" y="32"/>
                    </a:lnTo>
                    <a:lnTo>
                      <a:pt x="386" y="32"/>
                    </a:lnTo>
                    <a:lnTo>
                      <a:pt x="364" y="32"/>
                    </a:lnTo>
                    <a:lnTo>
                      <a:pt x="364" y="54"/>
                    </a:lnTo>
                    <a:lnTo>
                      <a:pt x="364" y="234"/>
                    </a:lnTo>
                    <a:lnTo>
                      <a:pt x="214" y="148"/>
                    </a:lnTo>
                    <a:lnTo>
                      <a:pt x="194" y="138"/>
                    </a:lnTo>
                    <a:lnTo>
                      <a:pt x="184" y="158"/>
                    </a:lnTo>
                    <a:lnTo>
                      <a:pt x="54" y="402"/>
                    </a:lnTo>
                    <a:lnTo>
                      <a:pt x="44" y="422"/>
                    </a:lnTo>
                    <a:lnTo>
                      <a:pt x="62" y="432"/>
                    </a:lnTo>
                    <a:lnTo>
                      <a:pt x="196" y="508"/>
                    </a:lnTo>
                    <a:lnTo>
                      <a:pt x="60" y="582"/>
                    </a:lnTo>
                    <a:lnTo>
                      <a:pt x="42" y="592"/>
                    </a:lnTo>
                    <a:lnTo>
                      <a:pt x="52" y="612"/>
                    </a:lnTo>
                    <a:lnTo>
                      <a:pt x="182" y="856"/>
                    </a:lnTo>
                    <a:lnTo>
                      <a:pt x="192" y="876"/>
                    </a:lnTo>
                    <a:lnTo>
                      <a:pt x="212" y="866"/>
                    </a:lnTo>
                    <a:lnTo>
                      <a:pt x="364" y="782"/>
                    </a:lnTo>
                    <a:lnTo>
                      <a:pt x="364" y="960"/>
                    </a:lnTo>
                    <a:close/>
                  </a:path>
                </a:pathLst>
              </a:custGeom>
              <a:solidFill>
                <a:srgbClr val="CC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657"/>
              <p:cNvSpPr>
                <a:spLocks/>
              </p:cNvSpPr>
              <p:nvPr/>
            </p:nvSpPr>
            <p:spPr bwMode="auto">
              <a:xfrm>
                <a:off x="2172" y="932"/>
                <a:ext cx="904" cy="906"/>
              </a:xfrm>
              <a:custGeom>
                <a:avLst/>
                <a:gdLst>
                  <a:gd name="T0" fmla="*/ 314 w 904"/>
                  <a:gd name="T1" fmla="*/ 0 h 906"/>
                  <a:gd name="T2" fmla="*/ 314 w 904"/>
                  <a:gd name="T3" fmla="*/ 218 h 906"/>
                  <a:gd name="T4" fmla="*/ 132 w 904"/>
                  <a:gd name="T5" fmla="*/ 114 h 906"/>
                  <a:gd name="T6" fmla="*/ 0 w 904"/>
                  <a:gd name="T7" fmla="*/ 360 h 906"/>
                  <a:gd name="T8" fmla="*/ 168 w 904"/>
                  <a:gd name="T9" fmla="*/ 454 h 906"/>
                  <a:gd name="T10" fmla="*/ 0 w 904"/>
                  <a:gd name="T11" fmla="*/ 548 h 906"/>
                  <a:gd name="T12" fmla="*/ 130 w 904"/>
                  <a:gd name="T13" fmla="*/ 792 h 906"/>
                  <a:gd name="T14" fmla="*/ 314 w 904"/>
                  <a:gd name="T15" fmla="*/ 690 h 906"/>
                  <a:gd name="T16" fmla="*/ 314 w 904"/>
                  <a:gd name="T17" fmla="*/ 906 h 906"/>
                  <a:gd name="T18" fmla="*/ 588 w 904"/>
                  <a:gd name="T19" fmla="*/ 906 h 906"/>
                  <a:gd name="T20" fmla="*/ 588 w 904"/>
                  <a:gd name="T21" fmla="*/ 690 h 906"/>
                  <a:gd name="T22" fmla="*/ 772 w 904"/>
                  <a:gd name="T23" fmla="*/ 792 h 906"/>
                  <a:gd name="T24" fmla="*/ 904 w 904"/>
                  <a:gd name="T25" fmla="*/ 548 h 906"/>
                  <a:gd name="T26" fmla="*/ 736 w 904"/>
                  <a:gd name="T27" fmla="*/ 454 h 906"/>
                  <a:gd name="T28" fmla="*/ 904 w 904"/>
                  <a:gd name="T29" fmla="*/ 360 h 906"/>
                  <a:gd name="T30" fmla="*/ 774 w 904"/>
                  <a:gd name="T31" fmla="*/ 114 h 906"/>
                  <a:gd name="T32" fmla="*/ 588 w 904"/>
                  <a:gd name="T33" fmla="*/ 218 h 906"/>
                  <a:gd name="T34" fmla="*/ 588 w 904"/>
                  <a:gd name="T35" fmla="*/ 0 h 906"/>
                  <a:gd name="T36" fmla="*/ 314 w 904"/>
                  <a:gd name="T37" fmla="*/ 0 h 9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4" h="906">
                    <a:moveTo>
                      <a:pt x="314" y="0"/>
                    </a:moveTo>
                    <a:lnTo>
                      <a:pt x="314" y="218"/>
                    </a:lnTo>
                    <a:lnTo>
                      <a:pt x="132" y="114"/>
                    </a:lnTo>
                    <a:lnTo>
                      <a:pt x="0" y="360"/>
                    </a:lnTo>
                    <a:lnTo>
                      <a:pt x="168" y="454"/>
                    </a:lnTo>
                    <a:lnTo>
                      <a:pt x="0" y="548"/>
                    </a:lnTo>
                    <a:lnTo>
                      <a:pt x="130" y="792"/>
                    </a:lnTo>
                    <a:lnTo>
                      <a:pt x="314" y="690"/>
                    </a:lnTo>
                    <a:lnTo>
                      <a:pt x="314" y="906"/>
                    </a:lnTo>
                    <a:lnTo>
                      <a:pt x="588" y="906"/>
                    </a:lnTo>
                    <a:lnTo>
                      <a:pt x="588" y="690"/>
                    </a:lnTo>
                    <a:lnTo>
                      <a:pt x="772" y="792"/>
                    </a:lnTo>
                    <a:lnTo>
                      <a:pt x="904" y="548"/>
                    </a:lnTo>
                    <a:lnTo>
                      <a:pt x="736" y="454"/>
                    </a:lnTo>
                    <a:lnTo>
                      <a:pt x="904" y="360"/>
                    </a:lnTo>
                    <a:lnTo>
                      <a:pt x="774" y="114"/>
                    </a:lnTo>
                    <a:lnTo>
                      <a:pt x="588" y="218"/>
                    </a:lnTo>
                    <a:lnTo>
                      <a:pt x="588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CC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658"/>
              <p:cNvSpPr>
                <a:spLocks/>
              </p:cNvSpPr>
              <p:nvPr/>
            </p:nvSpPr>
            <p:spPr bwMode="auto">
              <a:xfrm>
                <a:off x="2558" y="1310"/>
                <a:ext cx="146" cy="170"/>
              </a:xfrm>
              <a:custGeom>
                <a:avLst/>
                <a:gdLst>
                  <a:gd name="T0" fmla="*/ 46 w 146"/>
                  <a:gd name="T1" fmla="*/ 170 h 170"/>
                  <a:gd name="T2" fmla="*/ 46 w 146"/>
                  <a:gd name="T3" fmla="*/ 170 h 170"/>
                  <a:gd name="T4" fmla="*/ 26 w 146"/>
                  <a:gd name="T5" fmla="*/ 160 h 170"/>
                  <a:gd name="T6" fmla="*/ 10 w 146"/>
                  <a:gd name="T7" fmla="*/ 148 h 170"/>
                  <a:gd name="T8" fmla="*/ 2 w 146"/>
                  <a:gd name="T9" fmla="*/ 140 h 170"/>
                  <a:gd name="T10" fmla="*/ 0 w 146"/>
                  <a:gd name="T11" fmla="*/ 134 h 170"/>
                  <a:gd name="T12" fmla="*/ 0 w 146"/>
                  <a:gd name="T13" fmla="*/ 130 h 170"/>
                  <a:gd name="T14" fmla="*/ 0 w 146"/>
                  <a:gd name="T15" fmla="*/ 120 h 170"/>
                  <a:gd name="T16" fmla="*/ 6 w 146"/>
                  <a:gd name="T17" fmla="*/ 110 h 170"/>
                  <a:gd name="T18" fmla="*/ 14 w 146"/>
                  <a:gd name="T19" fmla="*/ 102 h 170"/>
                  <a:gd name="T20" fmla="*/ 26 w 146"/>
                  <a:gd name="T21" fmla="*/ 92 h 170"/>
                  <a:gd name="T22" fmla="*/ 52 w 146"/>
                  <a:gd name="T23" fmla="*/ 72 h 170"/>
                  <a:gd name="T24" fmla="*/ 78 w 146"/>
                  <a:gd name="T25" fmla="*/ 52 h 170"/>
                  <a:gd name="T26" fmla="*/ 88 w 146"/>
                  <a:gd name="T27" fmla="*/ 40 h 170"/>
                  <a:gd name="T28" fmla="*/ 98 w 146"/>
                  <a:gd name="T29" fmla="*/ 28 h 170"/>
                  <a:gd name="T30" fmla="*/ 102 w 146"/>
                  <a:gd name="T31" fmla="*/ 14 h 170"/>
                  <a:gd name="T32" fmla="*/ 106 w 146"/>
                  <a:gd name="T33" fmla="*/ 0 h 170"/>
                  <a:gd name="T34" fmla="*/ 106 w 146"/>
                  <a:gd name="T35" fmla="*/ 0 h 170"/>
                  <a:gd name="T36" fmla="*/ 120 w 146"/>
                  <a:gd name="T37" fmla="*/ 6 h 170"/>
                  <a:gd name="T38" fmla="*/ 132 w 146"/>
                  <a:gd name="T39" fmla="*/ 14 h 170"/>
                  <a:gd name="T40" fmla="*/ 140 w 146"/>
                  <a:gd name="T41" fmla="*/ 26 h 170"/>
                  <a:gd name="T42" fmla="*/ 146 w 146"/>
                  <a:gd name="T43" fmla="*/ 40 h 170"/>
                  <a:gd name="T44" fmla="*/ 146 w 146"/>
                  <a:gd name="T45" fmla="*/ 40 h 170"/>
                  <a:gd name="T46" fmla="*/ 134 w 146"/>
                  <a:gd name="T47" fmla="*/ 54 h 170"/>
                  <a:gd name="T48" fmla="*/ 120 w 146"/>
                  <a:gd name="T49" fmla="*/ 66 h 170"/>
                  <a:gd name="T50" fmla="*/ 106 w 146"/>
                  <a:gd name="T51" fmla="*/ 74 h 170"/>
                  <a:gd name="T52" fmla="*/ 90 w 146"/>
                  <a:gd name="T53" fmla="*/ 84 h 170"/>
                  <a:gd name="T54" fmla="*/ 60 w 146"/>
                  <a:gd name="T55" fmla="*/ 102 h 170"/>
                  <a:gd name="T56" fmla="*/ 46 w 146"/>
                  <a:gd name="T57" fmla="*/ 114 h 170"/>
                  <a:gd name="T58" fmla="*/ 34 w 146"/>
                  <a:gd name="T59" fmla="*/ 126 h 170"/>
                  <a:gd name="T60" fmla="*/ 34 w 146"/>
                  <a:gd name="T61" fmla="*/ 126 h 170"/>
                  <a:gd name="T62" fmla="*/ 42 w 146"/>
                  <a:gd name="T63" fmla="*/ 134 h 170"/>
                  <a:gd name="T64" fmla="*/ 48 w 146"/>
                  <a:gd name="T65" fmla="*/ 142 h 170"/>
                  <a:gd name="T66" fmla="*/ 50 w 146"/>
                  <a:gd name="T67" fmla="*/ 148 h 170"/>
                  <a:gd name="T68" fmla="*/ 50 w 146"/>
                  <a:gd name="T69" fmla="*/ 154 h 170"/>
                  <a:gd name="T70" fmla="*/ 46 w 146"/>
                  <a:gd name="T71" fmla="*/ 170 h 170"/>
                  <a:gd name="T72" fmla="*/ 46 w 146"/>
                  <a:gd name="T73" fmla="*/ 170 h 1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6" h="170">
                    <a:moveTo>
                      <a:pt x="46" y="170"/>
                    </a:moveTo>
                    <a:lnTo>
                      <a:pt x="46" y="170"/>
                    </a:lnTo>
                    <a:lnTo>
                      <a:pt x="26" y="160"/>
                    </a:lnTo>
                    <a:lnTo>
                      <a:pt x="10" y="148"/>
                    </a:lnTo>
                    <a:lnTo>
                      <a:pt x="2" y="140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20"/>
                    </a:lnTo>
                    <a:lnTo>
                      <a:pt x="6" y="110"/>
                    </a:lnTo>
                    <a:lnTo>
                      <a:pt x="14" y="102"/>
                    </a:lnTo>
                    <a:lnTo>
                      <a:pt x="26" y="92"/>
                    </a:lnTo>
                    <a:lnTo>
                      <a:pt x="52" y="72"/>
                    </a:lnTo>
                    <a:lnTo>
                      <a:pt x="78" y="52"/>
                    </a:lnTo>
                    <a:lnTo>
                      <a:pt x="88" y="40"/>
                    </a:lnTo>
                    <a:lnTo>
                      <a:pt x="98" y="28"/>
                    </a:lnTo>
                    <a:lnTo>
                      <a:pt x="102" y="14"/>
                    </a:lnTo>
                    <a:lnTo>
                      <a:pt x="106" y="0"/>
                    </a:lnTo>
                    <a:lnTo>
                      <a:pt x="120" y="6"/>
                    </a:lnTo>
                    <a:lnTo>
                      <a:pt x="132" y="14"/>
                    </a:lnTo>
                    <a:lnTo>
                      <a:pt x="140" y="26"/>
                    </a:lnTo>
                    <a:lnTo>
                      <a:pt x="146" y="40"/>
                    </a:lnTo>
                    <a:lnTo>
                      <a:pt x="134" y="54"/>
                    </a:lnTo>
                    <a:lnTo>
                      <a:pt x="120" y="66"/>
                    </a:lnTo>
                    <a:lnTo>
                      <a:pt x="106" y="74"/>
                    </a:lnTo>
                    <a:lnTo>
                      <a:pt x="90" y="84"/>
                    </a:lnTo>
                    <a:lnTo>
                      <a:pt x="60" y="102"/>
                    </a:lnTo>
                    <a:lnTo>
                      <a:pt x="46" y="114"/>
                    </a:lnTo>
                    <a:lnTo>
                      <a:pt x="34" y="126"/>
                    </a:lnTo>
                    <a:lnTo>
                      <a:pt x="42" y="134"/>
                    </a:lnTo>
                    <a:lnTo>
                      <a:pt x="48" y="142"/>
                    </a:lnTo>
                    <a:lnTo>
                      <a:pt x="50" y="148"/>
                    </a:lnTo>
                    <a:lnTo>
                      <a:pt x="50" y="154"/>
                    </a:lnTo>
                    <a:lnTo>
                      <a:pt x="46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659"/>
              <p:cNvSpPr>
                <a:spLocks/>
              </p:cNvSpPr>
              <p:nvPr/>
            </p:nvSpPr>
            <p:spPr bwMode="auto">
              <a:xfrm>
                <a:off x="2592" y="1400"/>
                <a:ext cx="86" cy="204"/>
              </a:xfrm>
              <a:custGeom>
                <a:avLst/>
                <a:gdLst>
                  <a:gd name="T0" fmla="*/ 18 w 86"/>
                  <a:gd name="T1" fmla="*/ 178 h 204"/>
                  <a:gd name="T2" fmla="*/ 18 w 86"/>
                  <a:gd name="T3" fmla="*/ 178 h 204"/>
                  <a:gd name="T4" fmla="*/ 18 w 86"/>
                  <a:gd name="T5" fmla="*/ 186 h 204"/>
                  <a:gd name="T6" fmla="*/ 18 w 86"/>
                  <a:gd name="T7" fmla="*/ 192 h 204"/>
                  <a:gd name="T8" fmla="*/ 18 w 86"/>
                  <a:gd name="T9" fmla="*/ 198 h 204"/>
                  <a:gd name="T10" fmla="*/ 12 w 86"/>
                  <a:gd name="T11" fmla="*/ 204 h 204"/>
                  <a:gd name="T12" fmla="*/ 12 w 86"/>
                  <a:gd name="T13" fmla="*/ 204 h 204"/>
                  <a:gd name="T14" fmla="*/ 8 w 86"/>
                  <a:gd name="T15" fmla="*/ 200 h 204"/>
                  <a:gd name="T16" fmla="*/ 4 w 86"/>
                  <a:gd name="T17" fmla="*/ 194 h 204"/>
                  <a:gd name="T18" fmla="*/ 2 w 86"/>
                  <a:gd name="T19" fmla="*/ 188 h 204"/>
                  <a:gd name="T20" fmla="*/ 0 w 86"/>
                  <a:gd name="T21" fmla="*/ 182 h 204"/>
                  <a:gd name="T22" fmla="*/ 2 w 86"/>
                  <a:gd name="T23" fmla="*/ 170 h 204"/>
                  <a:gd name="T24" fmla="*/ 8 w 86"/>
                  <a:gd name="T25" fmla="*/ 158 h 204"/>
                  <a:gd name="T26" fmla="*/ 14 w 86"/>
                  <a:gd name="T27" fmla="*/ 146 h 204"/>
                  <a:gd name="T28" fmla="*/ 22 w 86"/>
                  <a:gd name="T29" fmla="*/ 136 h 204"/>
                  <a:gd name="T30" fmla="*/ 28 w 86"/>
                  <a:gd name="T31" fmla="*/ 126 h 204"/>
                  <a:gd name="T32" fmla="*/ 30 w 86"/>
                  <a:gd name="T33" fmla="*/ 120 h 204"/>
                  <a:gd name="T34" fmla="*/ 30 w 86"/>
                  <a:gd name="T35" fmla="*/ 120 h 204"/>
                  <a:gd name="T36" fmla="*/ 28 w 86"/>
                  <a:gd name="T37" fmla="*/ 120 h 204"/>
                  <a:gd name="T38" fmla="*/ 26 w 86"/>
                  <a:gd name="T39" fmla="*/ 118 h 204"/>
                  <a:gd name="T40" fmla="*/ 22 w 86"/>
                  <a:gd name="T41" fmla="*/ 108 h 204"/>
                  <a:gd name="T42" fmla="*/ 22 w 86"/>
                  <a:gd name="T43" fmla="*/ 96 h 204"/>
                  <a:gd name="T44" fmla="*/ 20 w 86"/>
                  <a:gd name="T45" fmla="*/ 82 h 204"/>
                  <a:gd name="T46" fmla="*/ 22 w 86"/>
                  <a:gd name="T47" fmla="*/ 50 h 204"/>
                  <a:gd name="T48" fmla="*/ 20 w 86"/>
                  <a:gd name="T49" fmla="*/ 38 h 204"/>
                  <a:gd name="T50" fmla="*/ 18 w 86"/>
                  <a:gd name="T51" fmla="*/ 26 h 204"/>
                  <a:gd name="T52" fmla="*/ 18 w 86"/>
                  <a:gd name="T53" fmla="*/ 26 h 204"/>
                  <a:gd name="T54" fmla="*/ 36 w 86"/>
                  <a:gd name="T55" fmla="*/ 12 h 204"/>
                  <a:gd name="T56" fmla="*/ 46 w 86"/>
                  <a:gd name="T57" fmla="*/ 4 h 204"/>
                  <a:gd name="T58" fmla="*/ 58 w 86"/>
                  <a:gd name="T59" fmla="*/ 0 h 204"/>
                  <a:gd name="T60" fmla="*/ 58 w 86"/>
                  <a:gd name="T61" fmla="*/ 0 h 204"/>
                  <a:gd name="T62" fmla="*/ 56 w 86"/>
                  <a:gd name="T63" fmla="*/ 30 h 204"/>
                  <a:gd name="T64" fmla="*/ 54 w 86"/>
                  <a:gd name="T65" fmla="*/ 60 h 204"/>
                  <a:gd name="T66" fmla="*/ 50 w 86"/>
                  <a:gd name="T67" fmla="*/ 90 h 204"/>
                  <a:gd name="T68" fmla="*/ 52 w 86"/>
                  <a:gd name="T69" fmla="*/ 104 h 204"/>
                  <a:gd name="T70" fmla="*/ 54 w 86"/>
                  <a:gd name="T71" fmla="*/ 116 h 204"/>
                  <a:gd name="T72" fmla="*/ 54 w 86"/>
                  <a:gd name="T73" fmla="*/ 116 h 204"/>
                  <a:gd name="T74" fmla="*/ 56 w 86"/>
                  <a:gd name="T75" fmla="*/ 110 h 204"/>
                  <a:gd name="T76" fmla="*/ 58 w 86"/>
                  <a:gd name="T77" fmla="*/ 106 h 204"/>
                  <a:gd name="T78" fmla="*/ 58 w 86"/>
                  <a:gd name="T79" fmla="*/ 98 h 204"/>
                  <a:gd name="T80" fmla="*/ 56 w 86"/>
                  <a:gd name="T81" fmla="*/ 88 h 204"/>
                  <a:gd name="T82" fmla="*/ 56 w 86"/>
                  <a:gd name="T83" fmla="*/ 80 h 204"/>
                  <a:gd name="T84" fmla="*/ 58 w 86"/>
                  <a:gd name="T85" fmla="*/ 72 h 204"/>
                  <a:gd name="T86" fmla="*/ 58 w 86"/>
                  <a:gd name="T87" fmla="*/ 72 h 204"/>
                  <a:gd name="T88" fmla="*/ 70 w 86"/>
                  <a:gd name="T89" fmla="*/ 78 h 204"/>
                  <a:gd name="T90" fmla="*/ 78 w 86"/>
                  <a:gd name="T91" fmla="*/ 86 h 204"/>
                  <a:gd name="T92" fmla="*/ 84 w 86"/>
                  <a:gd name="T93" fmla="*/ 92 h 204"/>
                  <a:gd name="T94" fmla="*/ 86 w 86"/>
                  <a:gd name="T95" fmla="*/ 98 h 204"/>
                  <a:gd name="T96" fmla="*/ 84 w 86"/>
                  <a:gd name="T97" fmla="*/ 104 h 204"/>
                  <a:gd name="T98" fmla="*/ 82 w 86"/>
                  <a:gd name="T99" fmla="*/ 110 h 204"/>
                  <a:gd name="T100" fmla="*/ 70 w 86"/>
                  <a:gd name="T101" fmla="*/ 122 h 204"/>
                  <a:gd name="T102" fmla="*/ 40 w 86"/>
                  <a:gd name="T103" fmla="*/ 146 h 204"/>
                  <a:gd name="T104" fmla="*/ 32 w 86"/>
                  <a:gd name="T105" fmla="*/ 154 h 204"/>
                  <a:gd name="T106" fmla="*/ 26 w 86"/>
                  <a:gd name="T107" fmla="*/ 160 h 204"/>
                  <a:gd name="T108" fmla="*/ 20 w 86"/>
                  <a:gd name="T109" fmla="*/ 170 h 204"/>
                  <a:gd name="T110" fmla="*/ 18 w 86"/>
                  <a:gd name="T111" fmla="*/ 178 h 204"/>
                  <a:gd name="T112" fmla="*/ 18 w 86"/>
                  <a:gd name="T113" fmla="*/ 178 h 2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6" h="204">
                    <a:moveTo>
                      <a:pt x="18" y="178"/>
                    </a:moveTo>
                    <a:lnTo>
                      <a:pt x="18" y="178"/>
                    </a:lnTo>
                    <a:lnTo>
                      <a:pt x="18" y="186"/>
                    </a:lnTo>
                    <a:lnTo>
                      <a:pt x="18" y="192"/>
                    </a:lnTo>
                    <a:lnTo>
                      <a:pt x="18" y="198"/>
                    </a:lnTo>
                    <a:lnTo>
                      <a:pt x="12" y="204"/>
                    </a:lnTo>
                    <a:lnTo>
                      <a:pt x="8" y="200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2"/>
                    </a:lnTo>
                    <a:lnTo>
                      <a:pt x="2" y="170"/>
                    </a:lnTo>
                    <a:lnTo>
                      <a:pt x="8" y="158"/>
                    </a:lnTo>
                    <a:lnTo>
                      <a:pt x="14" y="146"/>
                    </a:lnTo>
                    <a:lnTo>
                      <a:pt x="22" y="136"/>
                    </a:lnTo>
                    <a:lnTo>
                      <a:pt x="28" y="126"/>
                    </a:lnTo>
                    <a:lnTo>
                      <a:pt x="30" y="120"/>
                    </a:lnTo>
                    <a:lnTo>
                      <a:pt x="28" y="120"/>
                    </a:lnTo>
                    <a:lnTo>
                      <a:pt x="26" y="118"/>
                    </a:lnTo>
                    <a:lnTo>
                      <a:pt x="22" y="108"/>
                    </a:lnTo>
                    <a:lnTo>
                      <a:pt x="22" y="96"/>
                    </a:lnTo>
                    <a:lnTo>
                      <a:pt x="20" y="82"/>
                    </a:lnTo>
                    <a:lnTo>
                      <a:pt x="22" y="50"/>
                    </a:lnTo>
                    <a:lnTo>
                      <a:pt x="20" y="38"/>
                    </a:lnTo>
                    <a:lnTo>
                      <a:pt x="18" y="26"/>
                    </a:lnTo>
                    <a:lnTo>
                      <a:pt x="36" y="12"/>
                    </a:lnTo>
                    <a:lnTo>
                      <a:pt x="46" y="4"/>
                    </a:lnTo>
                    <a:lnTo>
                      <a:pt x="58" y="0"/>
                    </a:lnTo>
                    <a:lnTo>
                      <a:pt x="56" y="30"/>
                    </a:lnTo>
                    <a:lnTo>
                      <a:pt x="54" y="60"/>
                    </a:lnTo>
                    <a:lnTo>
                      <a:pt x="50" y="90"/>
                    </a:lnTo>
                    <a:lnTo>
                      <a:pt x="52" y="104"/>
                    </a:lnTo>
                    <a:lnTo>
                      <a:pt x="54" y="116"/>
                    </a:lnTo>
                    <a:lnTo>
                      <a:pt x="56" y="110"/>
                    </a:lnTo>
                    <a:lnTo>
                      <a:pt x="58" y="106"/>
                    </a:lnTo>
                    <a:lnTo>
                      <a:pt x="58" y="98"/>
                    </a:lnTo>
                    <a:lnTo>
                      <a:pt x="56" y="88"/>
                    </a:lnTo>
                    <a:lnTo>
                      <a:pt x="56" y="80"/>
                    </a:lnTo>
                    <a:lnTo>
                      <a:pt x="58" y="72"/>
                    </a:lnTo>
                    <a:lnTo>
                      <a:pt x="70" y="78"/>
                    </a:lnTo>
                    <a:lnTo>
                      <a:pt x="78" y="86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84" y="104"/>
                    </a:lnTo>
                    <a:lnTo>
                      <a:pt x="82" y="110"/>
                    </a:lnTo>
                    <a:lnTo>
                      <a:pt x="70" y="122"/>
                    </a:lnTo>
                    <a:lnTo>
                      <a:pt x="40" y="146"/>
                    </a:lnTo>
                    <a:lnTo>
                      <a:pt x="32" y="154"/>
                    </a:lnTo>
                    <a:lnTo>
                      <a:pt x="26" y="160"/>
                    </a:lnTo>
                    <a:lnTo>
                      <a:pt x="20" y="170"/>
                    </a:lnTo>
                    <a:lnTo>
                      <a:pt x="18" y="1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660"/>
              <p:cNvSpPr>
                <a:spLocks/>
              </p:cNvSpPr>
              <p:nvPr/>
            </p:nvSpPr>
            <p:spPr bwMode="auto">
              <a:xfrm>
                <a:off x="2524" y="1164"/>
                <a:ext cx="134" cy="208"/>
              </a:xfrm>
              <a:custGeom>
                <a:avLst/>
                <a:gdLst>
                  <a:gd name="T0" fmla="*/ 90 w 134"/>
                  <a:gd name="T1" fmla="*/ 208 h 208"/>
                  <a:gd name="T2" fmla="*/ 90 w 134"/>
                  <a:gd name="T3" fmla="*/ 164 h 208"/>
                  <a:gd name="T4" fmla="*/ 88 w 134"/>
                  <a:gd name="T5" fmla="*/ 132 h 208"/>
                  <a:gd name="T6" fmla="*/ 86 w 134"/>
                  <a:gd name="T7" fmla="*/ 124 h 208"/>
                  <a:gd name="T8" fmla="*/ 80 w 134"/>
                  <a:gd name="T9" fmla="*/ 126 h 208"/>
                  <a:gd name="T10" fmla="*/ 82 w 134"/>
                  <a:gd name="T11" fmla="*/ 144 h 208"/>
                  <a:gd name="T12" fmla="*/ 76 w 134"/>
                  <a:gd name="T13" fmla="*/ 146 h 208"/>
                  <a:gd name="T14" fmla="*/ 48 w 134"/>
                  <a:gd name="T15" fmla="*/ 128 h 208"/>
                  <a:gd name="T16" fmla="*/ 22 w 134"/>
                  <a:gd name="T17" fmla="*/ 106 h 208"/>
                  <a:gd name="T18" fmla="*/ 4 w 134"/>
                  <a:gd name="T19" fmla="*/ 78 h 208"/>
                  <a:gd name="T20" fmla="*/ 0 w 134"/>
                  <a:gd name="T21" fmla="*/ 34 h 208"/>
                  <a:gd name="T22" fmla="*/ 6 w 134"/>
                  <a:gd name="T23" fmla="*/ 28 h 208"/>
                  <a:gd name="T24" fmla="*/ 26 w 134"/>
                  <a:gd name="T25" fmla="*/ 12 h 208"/>
                  <a:gd name="T26" fmla="*/ 66 w 134"/>
                  <a:gd name="T27" fmla="*/ 0 h 208"/>
                  <a:gd name="T28" fmla="*/ 106 w 134"/>
                  <a:gd name="T29" fmla="*/ 4 h 208"/>
                  <a:gd name="T30" fmla="*/ 122 w 134"/>
                  <a:gd name="T31" fmla="*/ 12 h 208"/>
                  <a:gd name="T32" fmla="*/ 134 w 134"/>
                  <a:gd name="T33" fmla="*/ 26 h 208"/>
                  <a:gd name="T34" fmla="*/ 128 w 134"/>
                  <a:gd name="T35" fmla="*/ 30 h 208"/>
                  <a:gd name="T36" fmla="*/ 104 w 134"/>
                  <a:gd name="T37" fmla="*/ 34 h 208"/>
                  <a:gd name="T38" fmla="*/ 62 w 134"/>
                  <a:gd name="T39" fmla="*/ 34 h 208"/>
                  <a:gd name="T40" fmla="*/ 52 w 134"/>
                  <a:gd name="T41" fmla="*/ 38 h 208"/>
                  <a:gd name="T42" fmla="*/ 44 w 134"/>
                  <a:gd name="T43" fmla="*/ 46 h 208"/>
                  <a:gd name="T44" fmla="*/ 40 w 134"/>
                  <a:gd name="T45" fmla="*/ 62 h 208"/>
                  <a:gd name="T46" fmla="*/ 42 w 134"/>
                  <a:gd name="T47" fmla="*/ 68 h 208"/>
                  <a:gd name="T48" fmla="*/ 50 w 134"/>
                  <a:gd name="T49" fmla="*/ 84 h 208"/>
                  <a:gd name="T50" fmla="*/ 64 w 134"/>
                  <a:gd name="T51" fmla="*/ 96 h 208"/>
                  <a:gd name="T52" fmla="*/ 78 w 134"/>
                  <a:gd name="T53" fmla="*/ 106 h 208"/>
                  <a:gd name="T54" fmla="*/ 86 w 134"/>
                  <a:gd name="T55" fmla="*/ 106 h 208"/>
                  <a:gd name="T56" fmla="*/ 86 w 134"/>
                  <a:gd name="T57" fmla="*/ 40 h 208"/>
                  <a:gd name="T58" fmla="*/ 112 w 134"/>
                  <a:gd name="T59" fmla="*/ 40 h 208"/>
                  <a:gd name="T60" fmla="*/ 130 w 134"/>
                  <a:gd name="T61" fmla="*/ 38 h 208"/>
                  <a:gd name="T62" fmla="*/ 134 w 134"/>
                  <a:gd name="T63" fmla="*/ 34 h 208"/>
                  <a:gd name="T64" fmla="*/ 132 w 134"/>
                  <a:gd name="T65" fmla="*/ 86 h 208"/>
                  <a:gd name="T66" fmla="*/ 130 w 134"/>
                  <a:gd name="T67" fmla="*/ 140 h 208"/>
                  <a:gd name="T68" fmla="*/ 124 w 134"/>
                  <a:gd name="T69" fmla="*/ 174 h 208"/>
                  <a:gd name="T70" fmla="*/ 116 w 134"/>
                  <a:gd name="T71" fmla="*/ 194 h 208"/>
                  <a:gd name="T72" fmla="*/ 100 w 134"/>
                  <a:gd name="T73" fmla="*/ 206 h 208"/>
                  <a:gd name="T74" fmla="*/ 90 w 134"/>
                  <a:gd name="T75" fmla="*/ 208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4" h="208">
                    <a:moveTo>
                      <a:pt x="90" y="208"/>
                    </a:moveTo>
                    <a:lnTo>
                      <a:pt x="90" y="208"/>
                    </a:lnTo>
                    <a:lnTo>
                      <a:pt x="90" y="188"/>
                    </a:lnTo>
                    <a:lnTo>
                      <a:pt x="90" y="164"/>
                    </a:lnTo>
                    <a:lnTo>
                      <a:pt x="90" y="142"/>
                    </a:lnTo>
                    <a:lnTo>
                      <a:pt x="88" y="13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80" y="126"/>
                    </a:lnTo>
                    <a:lnTo>
                      <a:pt x="80" y="136"/>
                    </a:lnTo>
                    <a:lnTo>
                      <a:pt x="82" y="144"/>
                    </a:lnTo>
                    <a:lnTo>
                      <a:pt x="80" y="146"/>
                    </a:lnTo>
                    <a:lnTo>
                      <a:pt x="76" y="146"/>
                    </a:lnTo>
                    <a:lnTo>
                      <a:pt x="48" y="128"/>
                    </a:lnTo>
                    <a:lnTo>
                      <a:pt x="34" y="118"/>
                    </a:lnTo>
                    <a:lnTo>
                      <a:pt x="22" y="106"/>
                    </a:lnTo>
                    <a:lnTo>
                      <a:pt x="12" y="94"/>
                    </a:lnTo>
                    <a:lnTo>
                      <a:pt x="4" y="78"/>
                    </a:lnTo>
                    <a:lnTo>
                      <a:pt x="0" y="58"/>
                    </a:lnTo>
                    <a:lnTo>
                      <a:pt x="0" y="34"/>
                    </a:lnTo>
                    <a:lnTo>
                      <a:pt x="6" y="28"/>
                    </a:lnTo>
                    <a:lnTo>
                      <a:pt x="10" y="22"/>
                    </a:lnTo>
                    <a:lnTo>
                      <a:pt x="26" y="12"/>
                    </a:lnTo>
                    <a:lnTo>
                      <a:pt x="44" y="4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106" y="4"/>
                    </a:lnTo>
                    <a:lnTo>
                      <a:pt x="114" y="8"/>
                    </a:lnTo>
                    <a:lnTo>
                      <a:pt x="122" y="12"/>
                    </a:lnTo>
                    <a:lnTo>
                      <a:pt x="130" y="18"/>
                    </a:lnTo>
                    <a:lnTo>
                      <a:pt x="134" y="26"/>
                    </a:lnTo>
                    <a:lnTo>
                      <a:pt x="128" y="30"/>
                    </a:lnTo>
                    <a:lnTo>
                      <a:pt x="120" y="32"/>
                    </a:lnTo>
                    <a:lnTo>
                      <a:pt x="104" y="34"/>
                    </a:lnTo>
                    <a:lnTo>
                      <a:pt x="74" y="32"/>
                    </a:lnTo>
                    <a:lnTo>
                      <a:pt x="62" y="34"/>
                    </a:lnTo>
                    <a:lnTo>
                      <a:pt x="56" y="36"/>
                    </a:lnTo>
                    <a:lnTo>
                      <a:pt x="52" y="38"/>
                    </a:lnTo>
                    <a:lnTo>
                      <a:pt x="48" y="42"/>
                    </a:lnTo>
                    <a:lnTo>
                      <a:pt x="44" y="46"/>
                    </a:lnTo>
                    <a:lnTo>
                      <a:pt x="42" y="54"/>
                    </a:lnTo>
                    <a:lnTo>
                      <a:pt x="40" y="62"/>
                    </a:lnTo>
                    <a:lnTo>
                      <a:pt x="42" y="68"/>
                    </a:lnTo>
                    <a:lnTo>
                      <a:pt x="44" y="76"/>
                    </a:lnTo>
                    <a:lnTo>
                      <a:pt x="50" y="84"/>
                    </a:lnTo>
                    <a:lnTo>
                      <a:pt x="56" y="90"/>
                    </a:lnTo>
                    <a:lnTo>
                      <a:pt x="64" y="96"/>
                    </a:lnTo>
                    <a:lnTo>
                      <a:pt x="70" y="102"/>
                    </a:lnTo>
                    <a:lnTo>
                      <a:pt x="78" y="106"/>
                    </a:lnTo>
                    <a:lnTo>
                      <a:pt x="86" y="106"/>
                    </a:lnTo>
                    <a:lnTo>
                      <a:pt x="86" y="40"/>
                    </a:lnTo>
                    <a:lnTo>
                      <a:pt x="98" y="40"/>
                    </a:lnTo>
                    <a:lnTo>
                      <a:pt x="112" y="40"/>
                    </a:lnTo>
                    <a:lnTo>
                      <a:pt x="126" y="38"/>
                    </a:lnTo>
                    <a:lnTo>
                      <a:pt x="130" y="38"/>
                    </a:lnTo>
                    <a:lnTo>
                      <a:pt x="134" y="34"/>
                    </a:lnTo>
                    <a:lnTo>
                      <a:pt x="132" y="60"/>
                    </a:lnTo>
                    <a:lnTo>
                      <a:pt x="132" y="86"/>
                    </a:lnTo>
                    <a:lnTo>
                      <a:pt x="132" y="114"/>
                    </a:lnTo>
                    <a:lnTo>
                      <a:pt x="130" y="140"/>
                    </a:lnTo>
                    <a:lnTo>
                      <a:pt x="128" y="164"/>
                    </a:lnTo>
                    <a:lnTo>
                      <a:pt x="124" y="174"/>
                    </a:lnTo>
                    <a:lnTo>
                      <a:pt x="120" y="184"/>
                    </a:lnTo>
                    <a:lnTo>
                      <a:pt x="116" y="194"/>
                    </a:lnTo>
                    <a:lnTo>
                      <a:pt x="108" y="200"/>
                    </a:lnTo>
                    <a:lnTo>
                      <a:pt x="100" y="206"/>
                    </a:lnTo>
                    <a:lnTo>
                      <a:pt x="90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661"/>
              <p:cNvSpPr>
                <a:spLocks/>
              </p:cNvSpPr>
              <p:nvPr/>
            </p:nvSpPr>
            <p:spPr bwMode="auto">
              <a:xfrm>
                <a:off x="2618" y="1542"/>
                <a:ext cx="22" cy="122"/>
              </a:xfrm>
              <a:custGeom>
                <a:avLst/>
                <a:gdLst>
                  <a:gd name="T0" fmla="*/ 22 w 22"/>
                  <a:gd name="T1" fmla="*/ 0 h 122"/>
                  <a:gd name="T2" fmla="*/ 22 w 22"/>
                  <a:gd name="T3" fmla="*/ 0 h 122"/>
                  <a:gd name="T4" fmla="*/ 20 w 22"/>
                  <a:gd name="T5" fmla="*/ 66 h 122"/>
                  <a:gd name="T6" fmla="*/ 18 w 22"/>
                  <a:gd name="T7" fmla="*/ 82 h 122"/>
                  <a:gd name="T8" fmla="*/ 14 w 22"/>
                  <a:gd name="T9" fmla="*/ 96 h 122"/>
                  <a:gd name="T10" fmla="*/ 10 w 22"/>
                  <a:gd name="T11" fmla="*/ 110 h 122"/>
                  <a:gd name="T12" fmla="*/ 4 w 22"/>
                  <a:gd name="T13" fmla="*/ 122 h 122"/>
                  <a:gd name="T14" fmla="*/ 4 w 22"/>
                  <a:gd name="T15" fmla="*/ 122 h 122"/>
                  <a:gd name="T16" fmla="*/ 4 w 22"/>
                  <a:gd name="T17" fmla="*/ 104 h 122"/>
                  <a:gd name="T18" fmla="*/ 2 w 22"/>
                  <a:gd name="T19" fmla="*/ 86 h 122"/>
                  <a:gd name="T20" fmla="*/ 0 w 22"/>
                  <a:gd name="T21" fmla="*/ 50 h 122"/>
                  <a:gd name="T22" fmla="*/ 0 w 22"/>
                  <a:gd name="T23" fmla="*/ 34 h 122"/>
                  <a:gd name="T24" fmla="*/ 4 w 22"/>
                  <a:gd name="T25" fmla="*/ 20 h 122"/>
                  <a:gd name="T26" fmla="*/ 8 w 22"/>
                  <a:gd name="T27" fmla="*/ 14 h 122"/>
                  <a:gd name="T28" fmla="*/ 12 w 22"/>
                  <a:gd name="T29" fmla="*/ 8 h 122"/>
                  <a:gd name="T30" fmla="*/ 16 w 22"/>
                  <a:gd name="T31" fmla="*/ 4 h 122"/>
                  <a:gd name="T32" fmla="*/ 22 w 22"/>
                  <a:gd name="T33" fmla="*/ 0 h 122"/>
                  <a:gd name="T34" fmla="*/ 22 w 22"/>
                  <a:gd name="T35" fmla="*/ 0 h 1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" h="122">
                    <a:moveTo>
                      <a:pt x="22" y="0"/>
                    </a:moveTo>
                    <a:lnTo>
                      <a:pt x="22" y="0"/>
                    </a:lnTo>
                    <a:lnTo>
                      <a:pt x="20" y="66"/>
                    </a:lnTo>
                    <a:lnTo>
                      <a:pt x="18" y="82"/>
                    </a:lnTo>
                    <a:lnTo>
                      <a:pt x="14" y="96"/>
                    </a:lnTo>
                    <a:lnTo>
                      <a:pt x="10" y="110"/>
                    </a:lnTo>
                    <a:lnTo>
                      <a:pt x="4" y="122"/>
                    </a:lnTo>
                    <a:lnTo>
                      <a:pt x="4" y="104"/>
                    </a:lnTo>
                    <a:lnTo>
                      <a:pt x="2" y="86"/>
                    </a:lnTo>
                    <a:lnTo>
                      <a:pt x="0" y="50"/>
                    </a:lnTo>
                    <a:lnTo>
                      <a:pt x="0" y="34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16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662"/>
              <p:cNvSpPr>
                <a:spLocks/>
              </p:cNvSpPr>
              <p:nvPr/>
            </p:nvSpPr>
            <p:spPr bwMode="auto">
              <a:xfrm>
                <a:off x="2600" y="1122"/>
                <a:ext cx="60" cy="44"/>
              </a:xfrm>
              <a:custGeom>
                <a:avLst/>
                <a:gdLst>
                  <a:gd name="T0" fmla="*/ 0 w 60"/>
                  <a:gd name="T1" fmla="*/ 32 h 44"/>
                  <a:gd name="T2" fmla="*/ 0 w 60"/>
                  <a:gd name="T3" fmla="*/ 32 h 44"/>
                  <a:gd name="T4" fmla="*/ 0 w 60"/>
                  <a:gd name="T5" fmla="*/ 6 h 44"/>
                  <a:gd name="T6" fmla="*/ 0 w 60"/>
                  <a:gd name="T7" fmla="*/ 6 h 44"/>
                  <a:gd name="T8" fmla="*/ 14 w 60"/>
                  <a:gd name="T9" fmla="*/ 2 h 44"/>
                  <a:gd name="T10" fmla="*/ 30 w 60"/>
                  <a:gd name="T11" fmla="*/ 0 h 44"/>
                  <a:gd name="T12" fmla="*/ 46 w 60"/>
                  <a:gd name="T13" fmla="*/ 2 h 44"/>
                  <a:gd name="T14" fmla="*/ 58 w 60"/>
                  <a:gd name="T15" fmla="*/ 6 h 44"/>
                  <a:gd name="T16" fmla="*/ 58 w 60"/>
                  <a:gd name="T17" fmla="*/ 6 h 44"/>
                  <a:gd name="T18" fmla="*/ 60 w 60"/>
                  <a:gd name="T19" fmla="*/ 26 h 44"/>
                  <a:gd name="T20" fmla="*/ 60 w 60"/>
                  <a:gd name="T21" fmla="*/ 38 h 44"/>
                  <a:gd name="T22" fmla="*/ 58 w 60"/>
                  <a:gd name="T23" fmla="*/ 40 h 44"/>
                  <a:gd name="T24" fmla="*/ 54 w 60"/>
                  <a:gd name="T25" fmla="*/ 44 h 44"/>
                  <a:gd name="T26" fmla="*/ 46 w 60"/>
                  <a:gd name="T27" fmla="*/ 44 h 44"/>
                  <a:gd name="T28" fmla="*/ 38 w 60"/>
                  <a:gd name="T29" fmla="*/ 42 h 44"/>
                  <a:gd name="T30" fmla="*/ 26 w 60"/>
                  <a:gd name="T31" fmla="*/ 40 h 44"/>
                  <a:gd name="T32" fmla="*/ 14 w 60"/>
                  <a:gd name="T33" fmla="*/ 34 h 44"/>
                  <a:gd name="T34" fmla="*/ 0 w 60"/>
                  <a:gd name="T35" fmla="*/ 32 h 44"/>
                  <a:gd name="T36" fmla="*/ 0 w 60"/>
                  <a:gd name="T37" fmla="*/ 32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44">
                    <a:moveTo>
                      <a:pt x="0" y="32"/>
                    </a:moveTo>
                    <a:lnTo>
                      <a:pt x="0" y="32"/>
                    </a:lnTo>
                    <a:lnTo>
                      <a:pt x="0" y="6"/>
                    </a:lnTo>
                    <a:lnTo>
                      <a:pt x="14" y="2"/>
                    </a:lnTo>
                    <a:lnTo>
                      <a:pt x="30" y="0"/>
                    </a:lnTo>
                    <a:lnTo>
                      <a:pt x="46" y="2"/>
                    </a:lnTo>
                    <a:lnTo>
                      <a:pt x="58" y="6"/>
                    </a:lnTo>
                    <a:lnTo>
                      <a:pt x="60" y="26"/>
                    </a:lnTo>
                    <a:lnTo>
                      <a:pt x="60" y="38"/>
                    </a:lnTo>
                    <a:lnTo>
                      <a:pt x="58" y="40"/>
                    </a:lnTo>
                    <a:lnTo>
                      <a:pt x="54" y="44"/>
                    </a:lnTo>
                    <a:lnTo>
                      <a:pt x="46" y="44"/>
                    </a:lnTo>
                    <a:lnTo>
                      <a:pt x="38" y="42"/>
                    </a:lnTo>
                    <a:lnTo>
                      <a:pt x="26" y="40"/>
                    </a:lnTo>
                    <a:lnTo>
                      <a:pt x="14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304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dirty="0"/>
              <a:t>Trauma Centers-LA County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20593"/>
              </p:ext>
            </p:extLst>
          </p:nvPr>
        </p:nvGraphicFramePr>
        <p:xfrm>
          <a:off x="443345" y="925875"/>
          <a:ext cx="3278188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9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Trauma Centers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23">
                <a:tc>
                  <a:txBody>
                    <a:bodyPr/>
                    <a:lstStyle/>
                    <a:p>
                      <a:r>
                        <a:rPr lang="en-US" sz="1200" dirty="0"/>
                        <a:t>Antelope Valley Hospital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871">
                <a:tc>
                  <a:txBody>
                    <a:bodyPr/>
                    <a:lstStyle/>
                    <a:p>
                      <a:r>
                        <a:rPr lang="en-US" sz="1200" dirty="0"/>
                        <a:t>California Hospital Medical Center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174">
                <a:tc>
                  <a:txBody>
                    <a:bodyPr/>
                    <a:lstStyle/>
                    <a:p>
                      <a:r>
                        <a:rPr lang="en-US" sz="1200" dirty="0"/>
                        <a:t>Cedars Sinai Medical Center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23">
                <a:tc>
                  <a:txBody>
                    <a:bodyPr/>
                    <a:lstStyle/>
                    <a:p>
                      <a:r>
                        <a:rPr lang="en-US" sz="1200" dirty="0"/>
                        <a:t>Children’s Hospital Los Angeles 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3">
                <a:tc>
                  <a:txBody>
                    <a:bodyPr/>
                    <a:lstStyle/>
                    <a:p>
                      <a:r>
                        <a:rPr lang="en-US" sz="1200" dirty="0"/>
                        <a:t>Henry Mayo Newhall Hospital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523">
                <a:tc>
                  <a:txBody>
                    <a:bodyPr/>
                    <a:lstStyle/>
                    <a:p>
                      <a:r>
                        <a:rPr lang="en-US" sz="1200" dirty="0"/>
                        <a:t>Huntington Memorial Hospital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523">
                <a:tc>
                  <a:txBody>
                    <a:bodyPr/>
                    <a:lstStyle/>
                    <a:p>
                      <a:r>
                        <a:rPr lang="en-US" sz="1200" dirty="0"/>
                        <a:t>LAC</a:t>
                      </a:r>
                      <a:r>
                        <a:rPr lang="en-US" sz="1200" baseline="0" dirty="0"/>
                        <a:t> Harbor/UCLA Medical Center</a:t>
                      </a:r>
                      <a:endParaRPr lang="en-US" sz="1200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Los Angeles General Medical Center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Long</a:t>
                      </a:r>
                      <a:r>
                        <a:rPr lang="en-US" sz="1200" baseline="0" dirty="0"/>
                        <a:t> Beach Memorial Medical Center</a:t>
                      </a:r>
                      <a:endParaRPr lang="en-US" sz="1200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Northridge Hospital Medical Center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523">
                <a:tc>
                  <a:txBody>
                    <a:bodyPr/>
                    <a:lstStyle/>
                    <a:p>
                      <a:r>
                        <a:rPr lang="en-US" sz="1200" dirty="0"/>
                        <a:t>Pomona Valley Hospital Medical Center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Providence Holy Cross Medical Center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Saint Francis Medical Center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Saint Mary Medical Center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993">
                <a:tc>
                  <a:txBody>
                    <a:bodyPr/>
                    <a:lstStyle/>
                    <a:p>
                      <a:r>
                        <a:rPr lang="en-US" sz="1200" dirty="0"/>
                        <a:t>Ronald Reagan UCLA Medical Center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3"/>
          <a:srcRect l="14263" t="9972" r="37179" b="6553"/>
          <a:stretch/>
        </p:blipFill>
        <p:spPr bwMode="auto">
          <a:xfrm>
            <a:off x="4049345" y="925875"/>
            <a:ext cx="4572000" cy="5129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63462" t="55271" r="28044" b="27065"/>
          <a:stretch/>
        </p:blipFill>
        <p:spPr bwMode="auto">
          <a:xfrm>
            <a:off x="4262006" y="4751025"/>
            <a:ext cx="1371600" cy="118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20513" t="28205" r="56570" b="31054"/>
          <a:stretch/>
        </p:blipFill>
        <p:spPr bwMode="auto">
          <a:xfrm>
            <a:off x="7423769" y="4941525"/>
            <a:ext cx="114300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A68A0B-E486-8964-5301-0858664EC7B0}"/>
              </a:ext>
            </a:extLst>
          </p:cNvPr>
          <p:cNvSpPr txBox="1"/>
          <p:nvPr/>
        </p:nvSpPr>
        <p:spPr>
          <a:xfrm>
            <a:off x="475311" y="5791140"/>
            <a:ext cx="344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 Peds Trauma Centers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C1BA8-CD83-2D56-50C1-DDD7E3FC0B21}"/>
              </a:ext>
            </a:extLst>
          </p:cNvPr>
          <p:cNvSpPr txBox="1"/>
          <p:nvPr/>
        </p:nvSpPr>
        <p:spPr>
          <a:xfrm>
            <a:off x="2438400" y="182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41C98-4BD3-18E9-3DA7-79C0F9F4137F}"/>
              </a:ext>
            </a:extLst>
          </p:cNvPr>
          <p:cNvSpPr txBox="1"/>
          <p:nvPr/>
        </p:nvSpPr>
        <p:spPr>
          <a:xfrm>
            <a:off x="2635034" y="20901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31E71-E03F-A181-E7E8-75241D2B2C32}"/>
              </a:ext>
            </a:extLst>
          </p:cNvPr>
          <p:cNvSpPr txBox="1"/>
          <p:nvPr/>
        </p:nvSpPr>
        <p:spPr>
          <a:xfrm>
            <a:off x="2818549" y="293926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E47A17-CC68-E5D5-D0A0-59E76EBB493E}"/>
              </a:ext>
            </a:extLst>
          </p:cNvPr>
          <p:cNvSpPr txBox="1"/>
          <p:nvPr/>
        </p:nvSpPr>
        <p:spPr>
          <a:xfrm>
            <a:off x="3041693" y="3244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PTC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816898-9B92-324D-AEA8-64F7CD9CCB31}"/>
              </a:ext>
            </a:extLst>
          </p:cNvPr>
          <p:cNvSpPr txBox="1"/>
          <p:nvPr/>
        </p:nvSpPr>
        <p:spPr>
          <a:xfrm>
            <a:off x="2893897" y="378836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PTC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7295ED-B652-4ABA-2BAF-684FB055E9C2}"/>
              </a:ext>
            </a:extLst>
          </p:cNvPr>
          <p:cNvSpPr txBox="1"/>
          <p:nvPr/>
        </p:nvSpPr>
        <p:spPr>
          <a:xfrm>
            <a:off x="3008345" y="350038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6A0403-3D8A-6F3F-916C-6EB93E957CF5}"/>
              </a:ext>
            </a:extLst>
          </p:cNvPr>
          <p:cNvSpPr txBox="1"/>
          <p:nvPr/>
        </p:nvSpPr>
        <p:spPr>
          <a:xfrm>
            <a:off x="3040842" y="517287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PTC</a:t>
            </a:r>
          </a:p>
        </p:txBody>
      </p:sp>
    </p:spTree>
    <p:extLst>
      <p:ext uri="{BB962C8B-B14F-4D97-AF65-F5344CB8AC3E}">
        <p14:creationId xmlns:p14="http://schemas.microsoft.com/office/powerpoint/2010/main" val="1885025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71438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Policy 1138 </a:t>
            </a:r>
            <a:r>
              <a:rPr lang="en-US" b="0" dirty="0"/>
              <a:t>Burn Resource Center (BRC) Designation &amp; 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71613"/>
            <a:ext cx="4062413" cy="5029200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 Surge Plan Activation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incident resulting in 20 or more burn patients or any event that exceeds burn care resources available in LAC</a:t>
            </a:r>
          </a:p>
          <a:p>
            <a:pPr marL="0" indent="0">
              <a:buFontTx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 Resource Center 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BRC is a designated trauma center in LAC that has agreed to provide medical care for up to 20 critically burned patients for a minimum of 72 hours.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600200"/>
            <a:ext cx="4062412" cy="5029200"/>
          </a:xfrm>
        </p:spPr>
        <p:txBody>
          <a:bodyPr/>
          <a:lstStyle/>
          <a:p>
            <a:pPr>
              <a:defRPr/>
            </a:pPr>
            <a:r>
              <a:rPr lang="en-US" dirty="0"/>
              <a:t>BRC shall ensure a constant state of readiness:</a:t>
            </a:r>
          </a:p>
          <a:p>
            <a:pPr lvl="1">
              <a:defRPr/>
            </a:pPr>
            <a:r>
              <a:rPr lang="en-US" dirty="0"/>
              <a:t>Provision of pharmaceuticals</a:t>
            </a:r>
          </a:p>
          <a:p>
            <a:pPr lvl="1">
              <a:defRPr/>
            </a:pPr>
            <a:r>
              <a:rPr lang="en-US" dirty="0"/>
              <a:t>Medical supplies</a:t>
            </a:r>
          </a:p>
          <a:p>
            <a:pPr lvl="1">
              <a:defRPr/>
            </a:pPr>
            <a:r>
              <a:rPr lang="en-US" dirty="0"/>
              <a:t>Equipment</a:t>
            </a:r>
          </a:p>
          <a:p>
            <a:pPr lvl="1">
              <a:defRPr/>
            </a:pPr>
            <a:r>
              <a:rPr lang="en-US" dirty="0"/>
              <a:t>Training and resource materials to BRC staff for management of burn patients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A54ED-F384-4E88-809D-526E6B562D7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29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93675"/>
            <a:ext cx="8305800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Policy 1138.1, 1138.2 &amp; 1138.3</a:t>
            </a:r>
            <a:br>
              <a:rPr lang="en-US" dirty="0"/>
            </a:br>
            <a:endParaRPr dirty="0"/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>
          <a:xfrm>
            <a:off x="138113" y="1554163"/>
            <a:ext cx="4114800" cy="387350"/>
          </a:xfrm>
        </p:spPr>
        <p:txBody>
          <a:bodyPr/>
          <a:lstStyle/>
          <a:p>
            <a:pPr marL="339725" indent="-339725">
              <a:defRPr/>
            </a:pPr>
            <a:r>
              <a:rPr lang="en-US" altLang="en-US" sz="2800" u="sng" dirty="0"/>
              <a:t>Policy Ref. No 1138.1</a:t>
            </a:r>
            <a:r>
              <a:rPr lang="en-US" altLang="en-US" dirty="0"/>
              <a:t>:</a:t>
            </a:r>
          </a:p>
        </p:txBody>
      </p:sp>
      <p:sp>
        <p:nvSpPr>
          <p:cNvPr id="46088" name="Content Placeholder 2"/>
          <p:cNvSpPr txBox="1">
            <a:spLocks/>
          </p:cNvSpPr>
          <p:nvPr/>
        </p:nvSpPr>
        <p:spPr bwMode="auto">
          <a:xfrm>
            <a:off x="627063" y="3709988"/>
            <a:ext cx="4114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9725" indent="-339725" defTabSz="91281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73100" indent="-323850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52500" indent="-287338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27138" indent="-273050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14475" indent="-279400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716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288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860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432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defRPr/>
            </a:pPr>
            <a:r>
              <a:rPr lang="en-US" altLang="en-US" sz="2400" b="0" dirty="0">
                <a:latin typeface="+mn-lt"/>
              </a:rPr>
              <a:t>Local Burn Lead Specialist Call Panel</a:t>
            </a:r>
          </a:p>
          <a:p>
            <a:pPr lvl="1">
              <a:defRPr/>
            </a:pPr>
            <a:endParaRPr lang="en-US" altLang="en-US" sz="2400" b="0" dirty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20650" y="3168650"/>
            <a:ext cx="41148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FFCC00"/>
              </a:buClr>
              <a:buChar char="•"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57213" indent="-3048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–"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7778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025525" indent="-2428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1219200" indent="-179388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FFCC66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defRPr/>
            </a:pPr>
            <a:r>
              <a:rPr lang="en-US" altLang="en-US" sz="2800" b="0" u="sng" dirty="0"/>
              <a:t>Policy Ref. No 1138.2</a:t>
            </a:r>
            <a:r>
              <a:rPr lang="en-US" altLang="en-US" b="0" dirty="0"/>
              <a:t>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9600" y="1954213"/>
            <a:ext cx="4114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9725" indent="-339725" defTabSz="91281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73100" indent="-323850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52500" indent="-287338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27138" indent="-273050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14475" indent="-279400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716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288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860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432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defRPr/>
            </a:pPr>
            <a:r>
              <a:rPr lang="en-US" altLang="en-US" sz="2400" b="0" dirty="0">
                <a:latin typeface="+mn-lt"/>
              </a:rPr>
              <a:t>Pharmaceuticals</a:t>
            </a:r>
          </a:p>
          <a:p>
            <a:pPr lvl="1">
              <a:defRPr/>
            </a:pPr>
            <a:r>
              <a:rPr lang="en-US" altLang="en-US" sz="2400" b="0" dirty="0">
                <a:latin typeface="+mn-lt"/>
              </a:rPr>
              <a:t>Equipment</a:t>
            </a:r>
          </a:p>
          <a:p>
            <a:pPr lvl="1">
              <a:defRPr/>
            </a:pPr>
            <a:r>
              <a:rPr lang="en-US" altLang="en-US" sz="2400" b="0" dirty="0">
                <a:latin typeface="+mn-lt"/>
              </a:rPr>
              <a:t>Supplies</a:t>
            </a:r>
          </a:p>
          <a:p>
            <a:pPr lvl="1">
              <a:defRPr/>
            </a:pPr>
            <a:endParaRPr lang="en-US" altLang="en-US" sz="2400" b="0" dirty="0">
              <a:latin typeface="+mn-lt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t="10530" r="31577" b="8496"/>
          <a:stretch>
            <a:fillRect/>
          </a:stretch>
        </p:blipFill>
        <p:spPr bwMode="auto">
          <a:xfrm>
            <a:off x="4837319" y="1371601"/>
            <a:ext cx="35621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552575"/>
            <a:ext cx="4114800" cy="387350"/>
          </a:xfrm>
        </p:spPr>
        <p:txBody>
          <a:bodyPr/>
          <a:lstStyle/>
          <a:p>
            <a:pPr marL="339725" indent="-339725">
              <a:defRPr/>
            </a:pPr>
            <a:r>
              <a:rPr lang="en-US" altLang="en-US" sz="2800" u="sng" dirty="0"/>
              <a:t>Policy Ref. No 1138.1</a:t>
            </a:r>
            <a:r>
              <a:rPr lang="en-US" altLang="en-US" dirty="0"/>
              <a:t>: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8113" y="4597400"/>
            <a:ext cx="4114800" cy="387350"/>
          </a:xfrm>
        </p:spPr>
        <p:txBody>
          <a:bodyPr/>
          <a:lstStyle/>
          <a:p>
            <a:pPr marL="339725" indent="-339725">
              <a:defRPr/>
            </a:pPr>
            <a:r>
              <a:rPr lang="en-US" altLang="en-US" sz="2800" u="sng" dirty="0"/>
              <a:t>Policy Ref. No 1138.3</a:t>
            </a:r>
            <a:r>
              <a:rPr lang="en-US" altLang="en-US" dirty="0"/>
              <a:t>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33413" y="4721225"/>
            <a:ext cx="41386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9725" indent="-339725" defTabSz="91281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73100" indent="-323850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52500" indent="-287338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27138" indent="-273050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14475" indent="-279400"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716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288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860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43275" indent="-2794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defRPr/>
            </a:pPr>
            <a:endParaRPr lang="en-US" altLang="en-US" sz="2400" b="0" dirty="0">
              <a:latin typeface="+mn-lt"/>
            </a:endParaRPr>
          </a:p>
          <a:p>
            <a:pPr lvl="1">
              <a:defRPr/>
            </a:pPr>
            <a:r>
              <a:rPr lang="en-US" altLang="en-US" sz="2400" b="0" dirty="0">
                <a:latin typeface="+mn-lt"/>
              </a:rPr>
              <a:t>Remote Burn Lead Specialist Call Panel</a:t>
            </a:r>
          </a:p>
        </p:txBody>
      </p:sp>
    </p:spTree>
    <p:extLst>
      <p:ext uri="{BB962C8B-B14F-4D97-AF65-F5344CB8AC3E}">
        <p14:creationId xmlns:p14="http://schemas.microsoft.com/office/powerpoint/2010/main" val="25212467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dirty="0"/>
              <a:t>Burn Surge Plan Activation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8" y="1828800"/>
            <a:ext cx="5562600" cy="3657600"/>
          </a:xfrm>
        </p:spPr>
        <p:txBody>
          <a:bodyPr>
            <a:normAutofit lnSpcReduction="10000"/>
          </a:bodyPr>
          <a:lstStyle/>
          <a:p>
            <a:pPr marL="339725" indent="-339725"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 Administrator on Duty (AOD) decides if the BRCs are activated</a:t>
            </a:r>
          </a:p>
          <a:p>
            <a:pPr marL="339725" indent="-339725" eaLnBrk="1" hangingPunct="1"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 Alert Center (MAC) will :</a:t>
            </a:r>
          </a:p>
          <a:p>
            <a:pPr marL="673100" lvl="1" indent="-323850" eaLnBrk="1" hangingPunct="1"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 patient distribution to avoid overloading a single facility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8000" b="7999"/>
          <a:stretch>
            <a:fillRect/>
          </a:stretch>
        </p:blipFill>
        <p:spPr bwMode="auto">
          <a:xfrm>
            <a:off x="6019800" y="1066800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5"/>
          <a:stretch>
            <a:fillRect/>
          </a:stretch>
        </p:blipFill>
        <p:spPr bwMode="auto">
          <a:xfrm>
            <a:off x="5753100" y="3657600"/>
            <a:ext cx="3200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0CB7ED-3482-600B-11A0-4722EC495C49}"/>
              </a:ext>
            </a:extLst>
          </p:cNvPr>
          <p:cNvSpPr/>
          <p:nvPr/>
        </p:nvSpPr>
        <p:spPr bwMode="auto">
          <a:xfrm>
            <a:off x="381000" y="3083011"/>
            <a:ext cx="5219700" cy="6919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Notification via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ReddiNet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354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FBC4-39BD-E24E-DEEB-BCD8E9DD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0012"/>
            <a:ext cx="8305800" cy="1143000"/>
          </a:xfrm>
        </p:spPr>
        <p:txBody>
          <a:bodyPr/>
          <a:lstStyle/>
          <a:p>
            <a:r>
              <a:rPr lang="en-US" dirty="0"/>
              <a:t>Burn Injury Classification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432FB-8EBE-04F5-7FF6-B0CF673F0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70903-8734-4F03-87C3-C1E776D2250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A390B-6C9B-1552-81CB-F15CDD1F2569}"/>
              </a:ext>
            </a:extLst>
          </p:cNvPr>
          <p:cNvSpPr txBox="1"/>
          <p:nvPr/>
        </p:nvSpPr>
        <p:spPr>
          <a:xfrm>
            <a:off x="381000" y="1195388"/>
            <a:ext cx="48006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Major/Critical Burns: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Adults (15+): Burns ≥ 20% Total Body Surface Area (TBSA)</a:t>
            </a:r>
          </a:p>
          <a:p>
            <a:pPr lvl="1"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Pediatrics (14 and under): Burns ≥ 10% TBSA</a:t>
            </a:r>
          </a:p>
          <a:p>
            <a:pPr lvl="1">
              <a:buFontTx/>
              <a:buChar char="•"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Minor Burns: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Adults: Burns &lt; 20% TBSA</a:t>
            </a:r>
          </a:p>
          <a:p>
            <a:pPr lvl="1"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Pediatrics: Burns &lt; 10% TBSA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96F3C-54D6-DF20-8E96-A18EF2854BE6}"/>
              </a:ext>
            </a:extLst>
          </p:cNvPr>
          <p:cNvSpPr txBox="1"/>
          <p:nvPr/>
        </p:nvSpPr>
        <p:spPr>
          <a:xfrm>
            <a:off x="5339688" y="1879115"/>
            <a:ext cx="342331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BRC (Trauma Center)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9DAB5-7E11-ADD6-DF8F-08F39336B92D}"/>
              </a:ext>
            </a:extLst>
          </p:cNvPr>
          <p:cNvSpPr txBox="1"/>
          <p:nvPr/>
        </p:nvSpPr>
        <p:spPr>
          <a:xfrm>
            <a:off x="5562600" y="4198203"/>
            <a:ext cx="291038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Most Assesible 911 Receiving ED</a:t>
            </a:r>
          </a:p>
        </p:txBody>
      </p:sp>
    </p:spTree>
    <p:extLst>
      <p:ext uri="{BB962C8B-B14F-4D97-AF65-F5344CB8AC3E}">
        <p14:creationId xmlns:p14="http://schemas.microsoft.com/office/powerpoint/2010/main" val="25633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685800"/>
            <a:ext cx="8382000" cy="4984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/>
              <a:t>How Will MAC Decide Who Goes Where?</a:t>
            </a:r>
            <a:endParaRPr altLang="en-US" dirty="0"/>
          </a:p>
        </p:txBody>
      </p:sp>
      <p:sp>
        <p:nvSpPr>
          <p:cNvPr id="72707" name="Rectangle 3"/>
          <p:cNvSpPr>
            <a:spLocks noGrp="1"/>
          </p:cNvSpPr>
          <p:nvPr>
            <p:ph idx="1"/>
          </p:nvPr>
        </p:nvSpPr>
        <p:spPr>
          <a:xfrm>
            <a:off x="609600" y="1676400"/>
            <a:ext cx="8153400" cy="4395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dirty="0">
                <a:latin typeface="+mj-lt"/>
              </a:rPr>
              <a:t> Consultation with an on call  “Local Burn Lead Specialist” </a:t>
            </a:r>
            <a:r>
              <a:rPr lang="en-US" altLang="en-US" sz="2400" i="1" dirty="0">
                <a:latin typeface="+mj-lt"/>
              </a:rPr>
              <a:t>An MD from an LA County burn center</a:t>
            </a:r>
            <a:endParaRPr lang="en-US" altLang="en-US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i="1" dirty="0">
                <a:latin typeface="+mj-lt"/>
              </a:rPr>
              <a:t>                                                                                                                              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+mj-lt"/>
              </a:rPr>
              <a:t>Assist MAC and the EMS system in managing available burn resources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dirty="0"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+mj-lt"/>
              </a:rPr>
              <a:t>Consultant for: triage, treatments, transfers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dirty="0"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+mj-lt"/>
              </a:rPr>
              <a:t>Transfer and treatment priority will be based on ethical standards</a:t>
            </a:r>
          </a:p>
        </p:txBody>
      </p:sp>
    </p:spTree>
    <p:extLst>
      <p:ext uri="{BB962C8B-B14F-4D97-AF65-F5344CB8AC3E}">
        <p14:creationId xmlns:p14="http://schemas.microsoft.com/office/powerpoint/2010/main" val="27271452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9FFC3-ACFA-44C6-9F4D-6663A6A81620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373771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8305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/>
              <a:t>Transfer Priorities for LA County Burn Disaster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737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1471613"/>
            <a:ext cx="7820025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200" b="1" dirty="0"/>
              <a:t>Patient transfer plan: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All burn patients will be moved to higher levels of care</a:t>
            </a:r>
            <a:br>
              <a:rPr lang="en-US" altLang="en-US" sz="2000" dirty="0"/>
            </a:br>
            <a:r>
              <a:rPr lang="en-US" altLang="en-US" sz="2000" dirty="0"/>
              <a:t>as soon as space becomes available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200" b="1" dirty="0"/>
              <a:t>9-1-1 receiving hospitals</a:t>
            </a:r>
            <a:r>
              <a:rPr lang="en-US" altLang="en-US" sz="2200" dirty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Care focused on minor burn injuries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Major/Critical burn injuries sent to Trauma Centers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200" b="1" dirty="0"/>
              <a:t>Burn Resource Center to Burn Center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Transfers should occur within 72</a:t>
            </a:r>
            <a:br>
              <a:rPr lang="en-US" altLang="en-US" sz="2000" dirty="0"/>
            </a:br>
            <a:r>
              <a:rPr lang="en-US" altLang="en-US" sz="2000" dirty="0"/>
              <a:t>hours but may not always happen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Burn Lead Specialist available for</a:t>
            </a:r>
            <a:br>
              <a:rPr lang="en-US" altLang="en-US" sz="2000" dirty="0"/>
            </a:br>
            <a:r>
              <a:rPr lang="en-US" altLang="en-US" sz="2000" dirty="0"/>
              <a:t>consultation and assistance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200" b="1" dirty="0"/>
              <a:t>Burn Center to Out of Area Burn Center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Agreements should be formed to more</a:t>
            </a:r>
            <a:br>
              <a:rPr lang="en-US" altLang="en-US" sz="2000" dirty="0"/>
            </a:br>
            <a:r>
              <a:rPr lang="en-US" altLang="en-US" sz="2000" dirty="0"/>
              <a:t>easily transfer patients (Regional Plan)</a:t>
            </a:r>
          </a:p>
        </p:txBody>
      </p:sp>
      <p:pic>
        <p:nvPicPr>
          <p:cNvPr id="62469" name="Picture 5" descr="01_palestinian_israel_terrorbombing_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06375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6808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5540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/>
              <a:t>Applicable </a:t>
            </a:r>
            <a:r>
              <a:rPr altLang="en-US" sz="4000" dirty="0"/>
              <a:t>LA County Policies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924800" cy="4818062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marL="625475" lvl="1" indent="-452438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Calibri" panose="020F0502020204030204" pitchFamily="34" charset="0"/>
              </a:rPr>
              <a:t>Ref. No. 1130 Trauma Center Emergency</a:t>
            </a:r>
          </a:p>
          <a:p>
            <a:pPr marL="173037" lvl="1" indent="0" eaLnBrk="1" hangingPunct="1">
              <a:lnSpc>
                <a:spcPct val="80000"/>
              </a:lnSpc>
              <a:buNone/>
              <a:defRPr/>
            </a:pPr>
            <a:r>
              <a:rPr lang="en-US" altLang="en-US" dirty="0">
                <a:cs typeface="Calibri" panose="020F0502020204030204" pitchFamily="34" charset="0"/>
              </a:rPr>
              <a:t>                    Preparedness</a:t>
            </a:r>
            <a:br>
              <a:rPr lang="en-US" altLang="en-US" dirty="0">
                <a:cs typeface="Calibri" panose="020F0502020204030204" pitchFamily="34" charset="0"/>
              </a:rPr>
            </a:br>
            <a:endParaRPr lang="en-US" altLang="en-US" dirty="0">
              <a:cs typeface="Calibri" panose="020F0502020204030204" pitchFamily="34" charset="0"/>
            </a:endParaRPr>
          </a:p>
          <a:p>
            <a:pPr marL="625475" lvl="1" indent="-452438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Calibri" panose="020F0502020204030204" pitchFamily="34" charset="0"/>
              </a:rPr>
              <a:t>Ref. No.  1138 Burn Resource Center</a:t>
            </a:r>
          </a:p>
          <a:p>
            <a:pPr marL="173037" lvl="1" indent="0" eaLnBrk="1" hangingPunct="1">
              <a:lnSpc>
                <a:spcPct val="80000"/>
              </a:lnSpc>
              <a:buNone/>
              <a:defRPr/>
            </a:pPr>
            <a:r>
              <a:rPr lang="en-US" altLang="en-US" dirty="0">
                <a:cs typeface="Calibri" panose="020F0502020204030204" pitchFamily="34" charset="0"/>
              </a:rPr>
              <a:t>                     Designation and Activation</a:t>
            </a:r>
          </a:p>
          <a:p>
            <a:pPr marL="173037" lvl="1" indent="0" eaLnBrk="1" hangingPunct="1">
              <a:lnSpc>
                <a:spcPct val="80000"/>
              </a:lnSpc>
              <a:buNone/>
              <a:defRPr/>
            </a:pPr>
            <a:endParaRPr lang="en-US" altLang="en-US" dirty="0">
              <a:cs typeface="Calibri" panose="020F0502020204030204" pitchFamily="34" charset="0"/>
            </a:endParaRPr>
          </a:p>
          <a:p>
            <a:pPr marL="625475" lvl="1" indent="-452438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Calibri" panose="020F0502020204030204" pitchFamily="34" charset="0"/>
              </a:rPr>
              <a:t>Ref. No. 512 Burn patient destination</a:t>
            </a:r>
            <a:br>
              <a:rPr lang="en-US" altLang="en-US" dirty="0">
                <a:cs typeface="Calibri" panose="020F0502020204030204" pitchFamily="34" charset="0"/>
              </a:rPr>
            </a:br>
            <a:endParaRPr lang="en-US" altLang="en-US" dirty="0">
              <a:cs typeface="Calibri" panose="020F0502020204030204" pitchFamily="34" charset="0"/>
            </a:endParaRPr>
          </a:p>
          <a:p>
            <a:pPr marL="625475" lvl="1" indent="-452438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Calibri" panose="020F0502020204030204" pitchFamily="34" charset="0"/>
              </a:rPr>
              <a:t>Ref. No. 519 Multi Casualty triage guidelines</a:t>
            </a:r>
          </a:p>
          <a:p>
            <a:pPr marL="990600" lvl="1" indent="-5334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3000" dirty="0"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defRPr/>
            </a:pPr>
            <a:endParaRPr lang="en-US" altLang="en-US" sz="3000" dirty="0">
              <a:cs typeface="Calibri" panose="020F05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A7C7472-30F9-4849-88C7-4AD7B9326316}"/>
              </a:ext>
            </a:extLst>
          </p:cNvPr>
          <p:cNvSpPr/>
          <p:nvPr/>
        </p:nvSpPr>
        <p:spPr bwMode="auto">
          <a:xfrm>
            <a:off x="76200" y="1905000"/>
            <a:ext cx="1066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DB0DDFE-921B-42F8-9289-DE58E0B7589B}"/>
              </a:ext>
            </a:extLst>
          </p:cNvPr>
          <p:cNvSpPr/>
          <p:nvPr/>
        </p:nvSpPr>
        <p:spPr bwMode="auto">
          <a:xfrm>
            <a:off x="76200" y="3027362"/>
            <a:ext cx="1066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8604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665163"/>
          </a:xfrm>
        </p:spPr>
        <p:txBody>
          <a:bodyPr/>
          <a:lstStyle/>
          <a:p>
            <a:pPr algn="ctr">
              <a:defRPr/>
            </a:pPr>
            <a:r>
              <a:rPr dirty="0"/>
              <a:t>Summary</a:t>
            </a:r>
          </a:p>
        </p:txBody>
      </p:sp>
      <p:sp>
        <p:nvSpPr>
          <p:cNvPr id="7475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8382000" cy="4792663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Disasters will require some adjustments to the way things are “normally done” so be flexible</a:t>
            </a:r>
          </a:p>
          <a:p>
            <a:pPr marL="0" indent="0">
              <a:buFontTx/>
              <a:buNone/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Surge events create strain on resources </a:t>
            </a:r>
          </a:p>
          <a:p>
            <a:pPr marL="0" indent="0">
              <a:buFontTx/>
              <a:buNone/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Surge plan activations and patient destination assignments will be handled by the MAC</a:t>
            </a:r>
          </a:p>
          <a:p>
            <a:pPr marL="0" indent="0">
              <a:buFontTx/>
              <a:buNone/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Destination policies may be waived </a:t>
            </a:r>
          </a:p>
          <a:p>
            <a:pPr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63000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4641D-9E25-4DCC-944A-9B605889403D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Learning Objectives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09575" y="1295400"/>
            <a:ext cx="6981825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Discuss why we need a burn surge plan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Define Burn disaster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/>
              <a:t>	</a:t>
            </a:r>
          </a:p>
          <a:p>
            <a:pPr eaLnBrk="1" hangingPunct="1">
              <a:defRPr/>
            </a:pPr>
            <a:r>
              <a:rPr lang="en-US" altLang="en-US" dirty="0"/>
              <a:t>Describe the role of Los Angeles County trauma centers during a surge of patients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Describe the role of Los Angeles County 911 Receiving EDs during a surge of burn patients</a:t>
            </a:r>
          </a:p>
        </p:txBody>
      </p:sp>
      <p:pic>
        <p:nvPicPr>
          <p:cNvPr id="6" name="Picture 6" descr="Image result for 2017 london burning building photos">
            <a:extLst>
              <a:ext uri="{FF2B5EF4-FFF2-40B4-BE49-F238E27FC236}">
                <a16:creationId xmlns:a16="http://schemas.microsoft.com/office/drawing/2014/main" id="{0D7F955B-F880-4835-AF1D-C80BB6C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r="12189"/>
          <a:stretch>
            <a:fillRect/>
          </a:stretch>
        </p:blipFill>
        <p:spPr bwMode="auto">
          <a:xfrm>
            <a:off x="6620189" y="381000"/>
            <a:ext cx="2491727" cy="29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D5C53E38-0F57-46DB-9855-75EB0CA37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3314141"/>
            <a:ext cx="1681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0" dirty="0"/>
              <a:t>London 2017</a:t>
            </a:r>
          </a:p>
        </p:txBody>
      </p:sp>
    </p:spTree>
    <p:extLst>
      <p:ext uri="{BB962C8B-B14F-4D97-AF65-F5344CB8AC3E}">
        <p14:creationId xmlns:p14="http://schemas.microsoft.com/office/powerpoint/2010/main" val="103616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altLang="en-US" dirty="0"/>
              <a:t>What is a Burn Disaster?</a:t>
            </a:r>
          </a:p>
        </p:txBody>
      </p:sp>
      <p:sp>
        <p:nvSpPr>
          <p:cNvPr id="19459" name="Rectangle 8"/>
          <p:cNvSpPr>
            <a:spLocks noGrp="1"/>
          </p:cNvSpPr>
          <p:nvPr>
            <p:ph idx="1"/>
          </p:nvPr>
        </p:nvSpPr>
        <p:spPr>
          <a:xfrm>
            <a:off x="143510" y="1770063"/>
            <a:ext cx="3352800" cy="458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Any event in which the number</a:t>
            </a:r>
            <a:br>
              <a:rPr lang="en-US" altLang="en-US" dirty="0"/>
            </a:br>
            <a:r>
              <a:rPr lang="en-US" altLang="en-US" dirty="0"/>
              <a:t>of patients with burns exceeds</a:t>
            </a:r>
            <a:br>
              <a:rPr lang="en-US" altLang="en-US" dirty="0"/>
            </a:br>
            <a:r>
              <a:rPr lang="en-US" altLang="en-US" dirty="0"/>
              <a:t>the capability of local resources</a:t>
            </a:r>
          </a:p>
          <a:p>
            <a:pPr eaLnBrk="1" hangingPunct="1">
              <a:defRPr/>
            </a:pPr>
            <a:r>
              <a:rPr lang="en-US" altLang="en-US" dirty="0"/>
              <a:t>Leads to a “surge” of patients</a:t>
            </a:r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8850" y="5883275"/>
            <a:ext cx="5651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CC8F1917-9736-4ED0-B9AD-5CB8AC8F82D8}" type="slidenum">
              <a:rPr lang="en-US" altLang="en-US" smtClean="0">
                <a:solidFill>
                  <a:srgbClr val="FFCC00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rgbClr val="FFCC00"/>
              </a:solidFill>
            </a:endParaRP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3746500" y="6034882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en-US" sz="1800" b="0" dirty="0"/>
              <a:t>2001 - World Trade Center 22 injuries sent to one burn center</a:t>
            </a:r>
          </a:p>
        </p:txBody>
      </p:sp>
      <p:pic>
        <p:nvPicPr>
          <p:cNvPr id="20486" name="Picture 4" descr="Fire"/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70" y="1472724"/>
            <a:ext cx="51403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1875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1" algn="ctr"/>
            <a:endParaRPr lang="en-US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09575" y="92451"/>
            <a:ext cx="8305800" cy="71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Historical Burn Disasters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4299" y="3768906"/>
            <a:ext cx="1595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2023 - Hawaii Wildfires </a:t>
            </a:r>
          </a:p>
          <a:p>
            <a:pPr algn="ctr"/>
            <a:r>
              <a:rPr lang="en-US" sz="1000" dirty="0"/>
              <a:t> 67 injured, 102 deaths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8281" y="2468881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1794" y="3620705"/>
            <a:ext cx="37284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050" dirty="0"/>
              <a:t>2018 – Camp Fire in Northern California’s Butte County</a:t>
            </a:r>
          </a:p>
          <a:p>
            <a:pPr algn="ctr" eaLnBrk="1" hangingPunct="1">
              <a:defRPr/>
            </a:pPr>
            <a:r>
              <a:rPr lang="en-US" altLang="en-US" sz="1050" dirty="0"/>
              <a:t>17 Injured / 85 deaths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57400" y="6418029"/>
            <a:ext cx="3124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1050" dirty="0"/>
              <a:t>Taiwan 2015-498 injuries</a:t>
            </a:r>
          </a:p>
        </p:txBody>
      </p:sp>
      <p:pic>
        <p:nvPicPr>
          <p:cNvPr id="16" name="Picture 5" descr="Bali bur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69" y="4337865"/>
            <a:ext cx="2165080" cy="18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844010" y="6197354"/>
            <a:ext cx="21491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050" dirty="0"/>
              <a:t>Terrorist attacks Bali car </a:t>
            </a:r>
          </a:p>
          <a:p>
            <a:pPr algn="ctr" eaLnBrk="1" hangingPunct="1">
              <a:defRPr/>
            </a:pPr>
            <a:r>
              <a:rPr lang="en-US" altLang="en-US" sz="1050" dirty="0"/>
              <a:t>bombing 2003: 209 injured</a:t>
            </a: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4F53C8C9-FD71-47B5-94CB-77908D4F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9630" r="50801" b="13960"/>
          <a:stretch>
            <a:fillRect/>
          </a:stretch>
        </p:blipFill>
        <p:spPr bwMode="auto">
          <a:xfrm>
            <a:off x="1092916" y="4169016"/>
            <a:ext cx="3645694" cy="217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5CA42D-6C12-33F9-8744-6954929F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1" y="869264"/>
            <a:ext cx="2095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F9BA83A-F891-CA83-4296-AEEE2243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9504"/>
            <a:ext cx="4319908" cy="280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5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635000"/>
            <a:ext cx="8305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/>
              <a:t>Why do we need a “Burn Surge Plan”?</a:t>
            </a:r>
            <a:br>
              <a:rPr lang="en-US" altLang="en-US" dirty="0"/>
            </a:br>
            <a:endParaRPr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533400" y="1338263"/>
            <a:ext cx="3810000" cy="49101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Homeland Security initiative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Federal Grant Requirements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Hospital Preparedness Program (HPP)</a:t>
            </a:r>
            <a:endParaRPr lang="en-US" altLang="en-US" sz="2400" i="1" dirty="0"/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5791200" y="1846263"/>
            <a:ext cx="2068513" cy="4402137"/>
            <a:chOff x="6563811" y="1617272"/>
            <a:chExt cx="1752648" cy="4180829"/>
          </a:xfrm>
        </p:grpSpPr>
        <p:pic>
          <p:nvPicPr>
            <p:cNvPr id="18437" name="Picture 5" descr="hh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811" y="1617272"/>
              <a:ext cx="1752648" cy="179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807625"/>
              <a:ext cx="1438095" cy="990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811" y="3703813"/>
              <a:ext cx="1752648" cy="815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257249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7338"/>
            <a:ext cx="8305800" cy="1312862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en-US" dirty="0"/>
              <a:t>Los Angeles County’s</a:t>
            </a:r>
            <a:br>
              <a:rPr lang="en-US" dirty="0"/>
            </a:br>
            <a:r>
              <a:rPr lang="en-US" dirty="0"/>
              <a:t> </a:t>
            </a:r>
            <a:r>
              <a:rPr dirty="0"/>
              <a:t>Burn </a:t>
            </a:r>
            <a:r>
              <a:rPr lang="en-US" dirty="0"/>
              <a:t>Capacity and Burn Surge Capacity</a:t>
            </a:r>
            <a:endParaRPr dirty="0"/>
          </a:p>
        </p:txBody>
      </p:sp>
      <p:sp>
        <p:nvSpPr>
          <p:cNvPr id="12291" name="Text Placeholder 2"/>
          <p:cNvSpPr>
            <a:spLocks noGrp="1"/>
          </p:cNvSpPr>
          <p:nvPr>
            <p:ph sz="half" idx="1"/>
          </p:nvPr>
        </p:nvSpPr>
        <p:spPr>
          <a:xfrm>
            <a:off x="381000" y="1939925"/>
            <a:ext cx="4572000" cy="3624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Current patient capability in Los Angeles County is ~62 designated burn beds between three area hospitals (Ref. No. 1138.2)</a:t>
            </a:r>
            <a:br>
              <a:rPr lang="en-US" altLang="en-US" dirty="0"/>
            </a:br>
            <a:endParaRPr lang="en-US" altLang="en-US" dirty="0"/>
          </a:p>
          <a:p>
            <a:pPr marL="339738" indent="-323850" eaLnBrk="1" hangingPunct="1">
              <a:defRPr/>
            </a:pPr>
            <a:r>
              <a:rPr lang="en-US" altLang="en-US" dirty="0"/>
              <a:t>The Burn Surge plan will create an additional 300 disaster burn beds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966118" y="5996494"/>
            <a:ext cx="6278563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1">
                <a:alpha val="74901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 </a:t>
            </a:r>
            <a:r>
              <a:rPr lang="en-US" altLang="en-US" sz="1800" dirty="0"/>
              <a:t>15 Trauma  Hospitals x 20 critical burn patients = 300</a:t>
            </a:r>
            <a:endParaRPr lang="en-US" alt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E88A2-5550-3C2A-EA18-B461F0F67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4445" r="66470" b="8843"/>
          <a:stretch/>
        </p:blipFill>
        <p:spPr>
          <a:xfrm>
            <a:off x="5446311" y="1629573"/>
            <a:ext cx="3340901" cy="427434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059629B-79F6-ED0A-1DA1-DC59AAABB250}"/>
              </a:ext>
            </a:extLst>
          </p:cNvPr>
          <p:cNvSpPr/>
          <p:nvPr/>
        </p:nvSpPr>
        <p:spPr bwMode="auto">
          <a:xfrm>
            <a:off x="5105400" y="2209800"/>
            <a:ext cx="2971800" cy="955675"/>
          </a:xfrm>
          <a:prstGeom prst="rightArrow">
            <a:avLst>
              <a:gd name="adj1" fmla="val 50000"/>
              <a:gd name="adj2" fmla="val 62973"/>
            </a:avLst>
          </a:prstGeom>
          <a:solidFill>
            <a:srgbClr val="FFFF00"/>
          </a:solidFill>
          <a:ln>
            <a:solidFill>
              <a:schemeClr val="bg2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Grossman Burn Center - 30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241CD42-50D7-6A94-937C-15B006B3323B}"/>
              </a:ext>
            </a:extLst>
          </p:cNvPr>
          <p:cNvSpPr/>
          <p:nvPr/>
        </p:nvSpPr>
        <p:spPr bwMode="auto">
          <a:xfrm>
            <a:off x="5105400" y="2846742"/>
            <a:ext cx="2971800" cy="955675"/>
          </a:xfrm>
          <a:prstGeom prst="rightArrow">
            <a:avLst>
              <a:gd name="adj1" fmla="val 50000"/>
              <a:gd name="adj2" fmla="val 62973"/>
            </a:avLst>
          </a:prstGeom>
          <a:solidFill>
            <a:srgbClr val="FFFF00"/>
          </a:solidFill>
          <a:ln>
            <a:solidFill>
              <a:schemeClr val="bg2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LA Gen Med Center - 20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0D21E79-757B-708B-7C3D-72C1236ED52C}"/>
              </a:ext>
            </a:extLst>
          </p:cNvPr>
          <p:cNvSpPr/>
          <p:nvPr/>
        </p:nvSpPr>
        <p:spPr bwMode="auto">
          <a:xfrm>
            <a:off x="4991100" y="3616680"/>
            <a:ext cx="3200400" cy="955675"/>
          </a:xfrm>
          <a:prstGeom prst="rightArrow">
            <a:avLst>
              <a:gd name="adj1" fmla="val 50000"/>
              <a:gd name="adj2" fmla="val 62973"/>
            </a:avLst>
          </a:prstGeom>
          <a:solidFill>
            <a:srgbClr val="FFFF00"/>
          </a:solidFill>
          <a:ln>
            <a:solidFill>
              <a:schemeClr val="bg2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Torrance Memorial Medical Center-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73333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en-US" sz="4000" dirty="0"/>
              <a:t>Regional Burn Care Capacities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899025" cy="4413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Current designated burn bed capability in California excluding Los Angeles County is ~ 136 (Ref. No. 1138.3)</a:t>
            </a:r>
            <a:br>
              <a:rPr lang="en-US" altLang="en-US" dirty="0"/>
            </a:br>
            <a:endParaRPr lang="en-US" alt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California - total ~198 burn beds</a:t>
            </a:r>
            <a:br>
              <a:rPr lang="en-US" altLang="en-US" dirty="0"/>
            </a:br>
            <a:endParaRPr lang="en-US" altLang="en-US" b="1" dirty="0"/>
          </a:p>
          <a:p>
            <a:pPr eaLnBrk="1" hangingPunct="1">
              <a:defRPr/>
            </a:pPr>
            <a:r>
              <a:rPr lang="en-US" altLang="en-US" dirty="0"/>
              <a:t>U.S. Burn Care Capacities </a:t>
            </a:r>
          </a:p>
          <a:p>
            <a:pPr marL="252413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~125 designated burn centers</a:t>
            </a:r>
          </a:p>
          <a:p>
            <a:pPr marL="252413" lvl="1" indent="0" eaLnBrk="1" hangingPunct="1">
              <a:buFontTx/>
              <a:buNone/>
              <a:defRPr/>
            </a:pPr>
            <a:r>
              <a:rPr lang="en-US" altLang="en-US" sz="2400" dirty="0"/>
              <a:t>~1,825 designated burn beds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5EAC8-A04A-555C-894A-5D3EF9D68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6" t="14445" r="66667" b="8518"/>
          <a:stretch/>
        </p:blipFill>
        <p:spPr>
          <a:xfrm>
            <a:off x="5210753" y="1414937"/>
            <a:ext cx="3537316" cy="45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4747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96F18A-60B5-48A5-9A54-7F60B48AAC0D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0893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17513" y="2233613"/>
            <a:ext cx="8308975" cy="18049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What is the Plan for</a:t>
            </a:r>
            <a:br>
              <a:rPr lang="en-US" altLang="en-US" dirty="0"/>
            </a:br>
            <a:r>
              <a:rPr lang="en-US" altLang="en-US" dirty="0"/>
              <a:t>Los Angeles County in the event of a burn disaster?</a:t>
            </a:r>
          </a:p>
        </p:txBody>
      </p:sp>
    </p:spTree>
    <p:extLst>
      <p:ext uri="{BB962C8B-B14F-4D97-AF65-F5344CB8AC3E}">
        <p14:creationId xmlns:p14="http://schemas.microsoft.com/office/powerpoint/2010/main" val="187140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Burn Surge Plan</a:t>
            </a:r>
            <a:r>
              <a:rPr dirty="0"/>
              <a:t>	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370840" y="1371600"/>
            <a:ext cx="7620000" cy="5300663"/>
          </a:xfrm>
        </p:spPr>
        <p:txBody>
          <a:bodyPr/>
          <a:lstStyle/>
          <a:p>
            <a:pPr marL="339725" indent="-339725">
              <a:defRPr/>
            </a:pPr>
            <a:r>
              <a:rPr lang="en-US" altLang="en-US" dirty="0"/>
              <a:t>Utilize the established trauma                                              system that can accommodate                                            large number of beds and                                            have highly trained personnel</a:t>
            </a:r>
            <a:br>
              <a:rPr lang="en-US" altLang="en-US" dirty="0"/>
            </a:br>
            <a:endParaRPr lang="en-US" altLang="en-US" dirty="0"/>
          </a:p>
          <a:p>
            <a:pPr marL="339725" indent="-339725">
              <a:defRPr/>
            </a:pPr>
            <a:r>
              <a:rPr lang="en-US" altLang="en-US" dirty="0"/>
              <a:t>Designate the Trauma hospitals                                                as “Burn Resource Centers”                               (Reference No. 1138)</a:t>
            </a:r>
            <a:br>
              <a:rPr lang="en-US" altLang="en-US" dirty="0"/>
            </a:br>
            <a:endParaRPr lang="en-US" altLang="en-US" dirty="0"/>
          </a:p>
          <a:p>
            <a:pPr marL="339725" indent="-339725">
              <a:defRPr/>
            </a:pPr>
            <a:r>
              <a:rPr lang="en-US" altLang="en-US" dirty="0"/>
              <a:t>Establish hospital guidelines for TC to provide burn care for up to 20 patients for up to 72 hours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  </a:t>
            </a:r>
          </a:p>
          <a:p>
            <a:pPr marL="339725" indent="-339725">
              <a:defRPr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2A138-FA76-D9F4-BD1E-7F2E7D556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1" t="11414" r="75568" b="12222"/>
          <a:stretch/>
        </p:blipFill>
        <p:spPr>
          <a:xfrm>
            <a:off x="5791200" y="761999"/>
            <a:ext cx="2981960" cy="40839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793547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ue_Waves_0413 PowerPlugs Templates for PowerPoint">
  <a:themeElements>
    <a:clrScheme name="Blue_Waves_0413 PowerPlugs Templates for PowerPoint 13">
      <a:dk1>
        <a:srgbClr val="000000"/>
      </a:dk1>
      <a:lt1>
        <a:srgbClr val="FFFFFF"/>
      </a:lt1>
      <a:dk2>
        <a:srgbClr val="0060EE"/>
      </a:dk2>
      <a:lt2>
        <a:srgbClr val="FFFFFF"/>
      </a:lt2>
      <a:accent1>
        <a:srgbClr val="3399FF"/>
      </a:accent1>
      <a:accent2>
        <a:srgbClr val="66CCFF"/>
      </a:accent2>
      <a:accent3>
        <a:srgbClr val="AAB6F5"/>
      </a:accent3>
      <a:accent4>
        <a:srgbClr val="DADADA"/>
      </a:accent4>
      <a:accent5>
        <a:srgbClr val="ADCAFF"/>
      </a:accent5>
      <a:accent6>
        <a:srgbClr val="5CB9E7"/>
      </a:accent6>
      <a:hlink>
        <a:srgbClr val="FF99FF"/>
      </a:hlink>
      <a:folHlink>
        <a:srgbClr val="B2B2B2"/>
      </a:folHlink>
    </a:clrScheme>
    <a:fontScheme name="Blue_Waves_0413 PowerPlugs Templates for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ue_Waves_0413 PowerPlugs Templates for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_Waves_0413 PowerPlugs Templates for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_Waves_0413 PowerPlugs Templates for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_Waves_0413 PowerPlugs Templates for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_Waves_0413 PowerPlugs Templates for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_Waves_0413 PowerPlugs Templates for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Waves_0413 PowerPlugs Templates for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Waves_0413 PowerPlugs Templates for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Waves_0413 PowerPlugs Templates for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Waves_0413 PowerPlugs Templates for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Waves_0413 PowerPlugs Templates for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Waves_0413 PowerPlugs Templates for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Waves_0413 PowerPlugs Templates for PowerPoint 13">
        <a:dk1>
          <a:srgbClr val="000000"/>
        </a:dk1>
        <a:lt1>
          <a:srgbClr val="FFFFFF"/>
        </a:lt1>
        <a:dk2>
          <a:srgbClr val="0060EE"/>
        </a:dk2>
        <a:lt2>
          <a:srgbClr val="FFFFFF"/>
        </a:lt2>
        <a:accent1>
          <a:srgbClr val="3399FF"/>
        </a:accent1>
        <a:accent2>
          <a:srgbClr val="66CCFF"/>
        </a:accent2>
        <a:accent3>
          <a:srgbClr val="AAB6F5"/>
        </a:accent3>
        <a:accent4>
          <a:srgbClr val="DADADA"/>
        </a:accent4>
        <a:accent5>
          <a:srgbClr val="ADCAFF"/>
        </a:accent5>
        <a:accent6>
          <a:srgbClr val="5C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36453</TotalTime>
  <Words>960</Words>
  <Application>Microsoft Office PowerPoint</Application>
  <PresentationFormat>On-screen Show (4:3)</PresentationFormat>
  <Paragraphs>181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Blue_Waves_0413 PowerPlugs Templates for PowerPoint</vt:lpstr>
      <vt:lpstr>Burn Surge Plan</vt:lpstr>
      <vt:lpstr>Learning Objectives</vt:lpstr>
      <vt:lpstr>What is a Burn Disaster?</vt:lpstr>
      <vt:lpstr>PowerPoint Presentation</vt:lpstr>
      <vt:lpstr>Why do we need a “Burn Surge Plan”? </vt:lpstr>
      <vt:lpstr>Los Angeles County’s  Burn Capacity and Burn Surge Capacity</vt:lpstr>
      <vt:lpstr>Regional Burn Care Capacities</vt:lpstr>
      <vt:lpstr>What is the Plan for Los Angeles County in the event of a burn disaster?</vt:lpstr>
      <vt:lpstr>The Burn Surge Plan </vt:lpstr>
      <vt:lpstr>Trauma Centers-LA County</vt:lpstr>
      <vt:lpstr>Policy 1138 Burn Resource Center (BRC) Designation &amp; Activation</vt:lpstr>
      <vt:lpstr>Policy 1138.1, 1138.2 &amp; 1138.3 </vt:lpstr>
      <vt:lpstr>Burn Surge Plan Activation </vt:lpstr>
      <vt:lpstr>Burn Injury Classification</vt:lpstr>
      <vt:lpstr>How Will MAC Decide Who Goes Where?</vt:lpstr>
      <vt:lpstr>Transfer Priorities for LA County Burn Disaster</vt:lpstr>
      <vt:lpstr>Applicable LA County Policies</vt:lpstr>
      <vt:lpstr>Summary</vt:lpstr>
    </vt:vector>
  </TitlesOfParts>
  <Company>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Burn Care</dc:title>
  <dc:creator>Mozingo</dc:creator>
  <cp:lastModifiedBy>Darren Verrette</cp:lastModifiedBy>
  <cp:revision>280</cp:revision>
  <cp:lastPrinted>2017-08-07T23:21:37Z</cp:lastPrinted>
  <dcterms:created xsi:type="dcterms:W3CDTF">2006-07-05T19:55:05Z</dcterms:created>
  <dcterms:modified xsi:type="dcterms:W3CDTF">2024-09-24T22:06:56Z</dcterms:modified>
</cp:coreProperties>
</file>