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8"/>
  </p:notesMasterIdLst>
  <p:sldIdLst>
    <p:sldId id="263" r:id="rId3"/>
    <p:sldId id="265" r:id="rId4"/>
    <p:sldId id="266" r:id="rId5"/>
    <p:sldId id="267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9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9EDF-C3B5-4A44-9442-C23A89E6FAF8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79018-7F8A-4498-84AC-1668EE47A8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7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1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25038-1AC7-48F5-BF4F-ED54AC2F98B5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FD33-F475-46FB-80AA-1D31D4DD42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6A48A-F81C-4B07-A4A8-5D0782B3ABE5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A58F-5C16-4CFE-BB9C-21296C746C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1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848F7-6FC7-4822-B2ED-457C2DE4BFA6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526D-E199-4D18-B2D7-A1B6B528F1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2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AD7D0-D5FD-4649-B208-74B1325AA66B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AB802-2847-4B31-A6DF-1E706820044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8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69AB8-0913-464A-A1DA-A94A76B94E3A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D0D1-0244-47A0-8FF5-5E70915B56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3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026FA1-5256-434B-8944-76841283ECFF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4A38-3CBD-4018-BF5A-725F9249FC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8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79967"/>
            <a:ext cx="12192000" cy="6858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74" name="Picture 2" descr="D:\West Bay\Links\docs\Logo\HOR-DHS white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326144"/>
            <a:ext cx="2641600" cy="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166650"/>
            <a:ext cx="914400" cy="685800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fld id="{918558A9-1DBE-4E41-84CE-979D030679D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77600" y="6179967"/>
            <a:ext cx="914400" cy="6858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09600" y="1143000"/>
            <a:ext cx="10972800" cy="0"/>
          </a:xfrm>
          <a:prstGeom prst="line">
            <a:avLst/>
          </a:prstGeom>
          <a:ln w="635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4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82C4E-ED4D-4CB2-A081-C2CABDABF894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0474A-6B52-4226-BBA4-6B8BD38137C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052DA-8B13-4E21-B6F7-6AAA7DD6D23A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5C30F-087C-4D41-B63A-DF94A70E88A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24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67DEC-0192-423B-8797-EBA82F7EC498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AABE6-E3AC-44CD-9FDB-7FF26EA0BAB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8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5B02A-3FE7-4954-9CE9-C3D7E4133682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EC49E-C6A8-4EC6-9A8E-A241A3463FD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1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3048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3048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7D9CCE-2C12-49E4-887C-4EDAB4B28E79}" type="datetime1">
              <a:rPr lang="en-US" altLang="en-US">
                <a:solidFill>
                  <a:srgbClr val="FFFFFF"/>
                </a:solidFill>
              </a:rPr>
              <a:pPr/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A6BDF-DC36-469F-8CAC-A87D8DEC482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0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est Bay\Links\shutterstock_3649093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4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79967"/>
            <a:ext cx="12192000" cy="6858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74" name="Picture 2" descr="D:\West Bay\Links\docs\Logo\HOR-DHS white.e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326144"/>
            <a:ext cx="2641600" cy="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166650"/>
            <a:ext cx="914400" cy="685800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fld id="{918558A9-1DBE-4E41-84CE-979D030679D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77600" y="6179967"/>
            <a:ext cx="914400" cy="6858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09600" y="1143000"/>
            <a:ext cx="10972800" cy="0"/>
          </a:xfrm>
          <a:prstGeom prst="line">
            <a:avLst/>
          </a:prstGeom>
          <a:ln w="635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71801"/>
            <a:ext cx="10363200" cy="1362075"/>
          </a:xfrm>
        </p:spPr>
        <p:txBody>
          <a:bodyPr anchor="b">
            <a:noAutofit/>
          </a:bodyPr>
          <a:lstStyle>
            <a:lvl1pPr algn="l">
              <a:defRPr sz="5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343401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2" descr="D:\West Bay\Links\docs\Logo\HOR-DHS white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326144"/>
            <a:ext cx="2641600" cy="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8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28814"/>
            <a:ext cx="10363200" cy="1362075"/>
          </a:xfrm>
        </p:spPr>
        <p:txBody>
          <a:bodyPr anchor="b">
            <a:noAutofit/>
          </a:bodyPr>
          <a:lstStyle>
            <a:lvl1pPr algn="l">
              <a:defRPr sz="5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00414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42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3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8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EE3A-5214-4F3E-A1FD-8AF24ADEC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58A9-1DBE-4E41-84CE-979D0306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3048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764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D17B0A-9CBD-4115-B34E-68C34BBE149D}" type="datetime1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4/23/2018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BA78F5-D84D-4F50-8FC8-981E22C4C8B3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4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524000" y="4902200"/>
            <a:ext cx="9144000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en-US" sz="3000" b="1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B3 </a:t>
            </a:r>
          </a:p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en-US" sz="3000" b="1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Rapid Re-Housing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096304" y="3733800"/>
            <a:ext cx="8116104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5900" b="1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Initiative</a:t>
            </a:r>
          </a:p>
        </p:txBody>
      </p:sp>
      <p:pic>
        <p:nvPicPr>
          <p:cNvPr id="2" name="Picture 4" descr="G:\Graphics\Homeless_logo\HI_purpl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2" y="685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0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0283" y="0"/>
            <a:ext cx="8153398" cy="96586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283" y="1246690"/>
            <a:ext cx="11726917" cy="4219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Strategy B3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Core Components of Rapid Re-Housing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 County Department of Health Services (DHS) -  Housing and Jobs Collaborative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LAHSA Rapid Re-Housing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Supportive Services for Veterans Families (SSVF)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4238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0283" y="0"/>
            <a:ext cx="8153398" cy="96586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RAPID RE-HOUSING?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283" y="1230924"/>
            <a:ext cx="11726917" cy="241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F497D"/>
              </a:buClr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Components of Rapid Re-Housing: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Location 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328168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0283" y="0"/>
            <a:ext cx="8153398" cy="96586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B3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283" y="1230924"/>
            <a:ext cx="1172691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F497D"/>
              </a:buClr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Partner with Cities to Expand Rapid Re-Housing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partner with the LA County Department of Health Services (DHS) or Los Angeles Homeless Services Authority (LAHSA).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contribute funds towards rental assistance.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DHS/LAHSA provide funds for additional financial assistance &amp; services. 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that contribute funds have the opportunity to collaborate with CES in identifying individuals and families to be served.  </a:t>
            </a:r>
          </a:p>
          <a:p>
            <a:pPr marL="457200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8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0283" y="0"/>
            <a:ext cx="8153398" cy="96586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B3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283" y="1230924"/>
            <a:ext cx="1172691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F497D"/>
              </a:buClr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Cities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Pasadena – Agreement Executed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Monica – Agreement Executed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Covina – Agreement Executed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Hollywood – Agreement Executed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Culver City – Agreement Pending</a:t>
            </a:r>
          </a:p>
          <a:p>
            <a:pPr marL="914400" lvl="1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Burbank – Agreement Pending</a:t>
            </a:r>
          </a:p>
          <a:p>
            <a:pPr marL="457200" indent="-457200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HS">
      <a:majorFont>
        <a:latin typeface="Franklin Gothic Heavy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PPERPATINA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160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COPPERPATINA</vt:lpstr>
      <vt:lpstr>PowerPoint Presentation</vt:lpstr>
      <vt:lpstr>OVERVIEW</vt:lpstr>
      <vt:lpstr>WHAT IS RAPID RE-HOUSING?</vt:lpstr>
      <vt:lpstr>STRATEGY B3 </vt:lpstr>
      <vt:lpstr>STRATEGY B3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 County Strategies to Combat Homelessness</dc:title>
  <dc:creator>Joshua Legere</dc:creator>
  <cp:lastModifiedBy>DMH</cp:lastModifiedBy>
  <cp:revision>7</cp:revision>
  <dcterms:created xsi:type="dcterms:W3CDTF">2018-04-11T14:44:35Z</dcterms:created>
  <dcterms:modified xsi:type="dcterms:W3CDTF">2018-04-23T16:57:13Z</dcterms:modified>
</cp:coreProperties>
</file>