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4" r:id="rId3"/>
    <p:sldId id="265" r:id="rId4"/>
    <p:sldId id="267" r:id="rId5"/>
    <p:sldId id="269" r:id="rId6"/>
    <p:sldId id="268" r:id="rId7"/>
    <p:sldId id="266" r:id="rId8"/>
    <p:sldId id="258" r:id="rId9"/>
    <p:sldId id="270" r:id="rId10"/>
    <p:sldId id="271" r:id="rId11"/>
    <p:sldId id="272" r:id="rId12"/>
    <p:sldId id="274" r:id="rId13"/>
    <p:sldId id="257" r:id="rId14"/>
    <p:sldId id="273" r:id="rId15"/>
    <p:sldId id="275" r:id="rId16"/>
    <p:sldId id="262" r:id="rId17"/>
    <p:sldId id="26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lount, Paul J." initials="BPJ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394" autoAdjust="0"/>
  </p:normalViewPr>
  <p:slideViewPr>
    <p:cSldViewPr snapToGrid="0">
      <p:cViewPr varScale="1">
        <p:scale>
          <a:sx n="89" d="100"/>
          <a:sy n="89" d="100"/>
        </p:scale>
        <p:origin x="-432" y="-67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01755D-FED4-431C-BF00-0BAC9E6A9240}" type="doc">
      <dgm:prSet loTypeId="urn:microsoft.com/office/officeart/2005/8/layout/hierarchy4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1DC52B8-C121-480B-99CA-E62F7E5BD596}">
      <dgm:prSet phldrT="[Text]"/>
      <dgm:spPr/>
      <dgm:t>
        <a:bodyPr/>
        <a:lstStyle/>
        <a:p>
          <a:r>
            <a:rPr lang="en-US" dirty="0" smtClean="0"/>
            <a:t>Gender</a:t>
          </a:r>
          <a:endParaRPr lang="en-US" dirty="0"/>
        </a:p>
      </dgm:t>
    </dgm:pt>
    <dgm:pt modelId="{01FA0120-C31A-486E-8886-150C7E4F8395}" type="parTrans" cxnId="{9C78A79E-0CDF-4C67-9077-EF4045B2044B}">
      <dgm:prSet/>
      <dgm:spPr/>
      <dgm:t>
        <a:bodyPr/>
        <a:lstStyle/>
        <a:p>
          <a:endParaRPr lang="en-US"/>
        </a:p>
      </dgm:t>
    </dgm:pt>
    <dgm:pt modelId="{F4EE1083-279A-4999-8A7A-BF3DC9602B14}" type="sibTrans" cxnId="{9C78A79E-0CDF-4C67-9077-EF4045B2044B}">
      <dgm:prSet/>
      <dgm:spPr/>
      <dgm:t>
        <a:bodyPr/>
        <a:lstStyle/>
        <a:p>
          <a:endParaRPr lang="en-US"/>
        </a:p>
      </dgm:t>
    </dgm:pt>
    <dgm:pt modelId="{6AB1B151-A66A-43E7-A58C-9A733CB68A49}">
      <dgm:prSet phldrT="[Text]"/>
      <dgm:spPr/>
      <dgm:t>
        <a:bodyPr/>
        <a:lstStyle/>
        <a:p>
          <a:r>
            <a:rPr lang="en-US" b="1" dirty="0" smtClean="0"/>
            <a:t>87%</a:t>
          </a:r>
          <a:r>
            <a:rPr lang="en-US" dirty="0" smtClean="0"/>
            <a:t> Male</a:t>
          </a:r>
          <a:endParaRPr lang="en-US" dirty="0"/>
        </a:p>
      </dgm:t>
    </dgm:pt>
    <dgm:pt modelId="{7B13E500-836B-448D-88EC-8510DA8307AA}" type="parTrans" cxnId="{4BE2A24B-3576-4503-9B62-9196606D6C1F}">
      <dgm:prSet/>
      <dgm:spPr/>
      <dgm:t>
        <a:bodyPr/>
        <a:lstStyle/>
        <a:p>
          <a:endParaRPr lang="en-US"/>
        </a:p>
      </dgm:t>
    </dgm:pt>
    <dgm:pt modelId="{D9685425-F7FE-4DCB-A547-71D3A268FA2B}" type="sibTrans" cxnId="{4BE2A24B-3576-4503-9B62-9196606D6C1F}">
      <dgm:prSet/>
      <dgm:spPr/>
      <dgm:t>
        <a:bodyPr/>
        <a:lstStyle/>
        <a:p>
          <a:endParaRPr lang="en-US"/>
        </a:p>
      </dgm:t>
    </dgm:pt>
    <dgm:pt modelId="{313687C9-4535-4F98-91FF-8382B1713A07}">
      <dgm:prSet phldrT="[Text]"/>
      <dgm:spPr/>
      <dgm:t>
        <a:bodyPr/>
        <a:lstStyle/>
        <a:p>
          <a:r>
            <a:rPr lang="en-US" b="1" dirty="0" smtClean="0"/>
            <a:t>13% </a:t>
          </a:r>
          <a:r>
            <a:rPr lang="en-US" dirty="0" smtClean="0"/>
            <a:t>Female</a:t>
          </a:r>
          <a:endParaRPr lang="en-US" dirty="0"/>
        </a:p>
      </dgm:t>
    </dgm:pt>
    <dgm:pt modelId="{15A32E24-FE9A-4574-8611-2519459DE162}" type="parTrans" cxnId="{E2A8D56A-7FD6-473A-A598-DEF5114B3851}">
      <dgm:prSet/>
      <dgm:spPr/>
      <dgm:t>
        <a:bodyPr/>
        <a:lstStyle/>
        <a:p>
          <a:endParaRPr lang="en-US"/>
        </a:p>
      </dgm:t>
    </dgm:pt>
    <dgm:pt modelId="{16F94388-F029-42B4-8C9F-E4D44BEC9613}" type="sibTrans" cxnId="{E2A8D56A-7FD6-473A-A598-DEF5114B3851}">
      <dgm:prSet/>
      <dgm:spPr/>
      <dgm:t>
        <a:bodyPr/>
        <a:lstStyle/>
        <a:p>
          <a:endParaRPr lang="en-US"/>
        </a:p>
      </dgm:t>
    </dgm:pt>
    <dgm:pt modelId="{398EB002-E7C2-49AC-A904-65EC86244185}" type="pres">
      <dgm:prSet presAssocID="{B901755D-FED4-431C-BF00-0BAC9E6A924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AB4F5F4-5C0A-4510-88DE-F40895FD9567}" type="pres">
      <dgm:prSet presAssocID="{D1DC52B8-C121-480B-99CA-E62F7E5BD596}" presName="vertOne" presStyleCnt="0"/>
      <dgm:spPr/>
    </dgm:pt>
    <dgm:pt modelId="{3987035D-DE21-450C-8300-BB7348610898}" type="pres">
      <dgm:prSet presAssocID="{D1DC52B8-C121-480B-99CA-E62F7E5BD596}" presName="txOne" presStyleLbl="node0" presStyleIdx="0" presStyleCnt="1" custLinFactNeighborX="13038" custLinFactNeighborY="-108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29C270-B6CC-432E-9885-EDE28D22ADC4}" type="pres">
      <dgm:prSet presAssocID="{D1DC52B8-C121-480B-99CA-E62F7E5BD596}" presName="parTransOne" presStyleCnt="0"/>
      <dgm:spPr/>
    </dgm:pt>
    <dgm:pt modelId="{DD8ED4BF-D31C-49E9-B80C-89636987F5E4}" type="pres">
      <dgm:prSet presAssocID="{D1DC52B8-C121-480B-99CA-E62F7E5BD596}" presName="horzOne" presStyleCnt="0"/>
      <dgm:spPr/>
    </dgm:pt>
    <dgm:pt modelId="{C1032A2A-A028-48C1-84B9-8EAB3B85C098}" type="pres">
      <dgm:prSet presAssocID="{6AB1B151-A66A-43E7-A58C-9A733CB68A49}" presName="vertTwo" presStyleCnt="0"/>
      <dgm:spPr/>
    </dgm:pt>
    <dgm:pt modelId="{A67B8936-F121-445F-9F89-AE5B0329FCCE}" type="pres">
      <dgm:prSet presAssocID="{6AB1B151-A66A-43E7-A58C-9A733CB68A49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F546C3-F7EB-455B-99F8-84694648B34F}" type="pres">
      <dgm:prSet presAssocID="{6AB1B151-A66A-43E7-A58C-9A733CB68A49}" presName="horzTwo" presStyleCnt="0"/>
      <dgm:spPr/>
    </dgm:pt>
    <dgm:pt modelId="{BE7EE3A3-CF3A-4AAF-9568-BFE468256E80}" type="pres">
      <dgm:prSet presAssocID="{D9685425-F7FE-4DCB-A547-71D3A268FA2B}" presName="sibSpaceTwo" presStyleCnt="0"/>
      <dgm:spPr/>
    </dgm:pt>
    <dgm:pt modelId="{C1162946-4CBE-4FDF-8709-D281E575C753}" type="pres">
      <dgm:prSet presAssocID="{313687C9-4535-4F98-91FF-8382B1713A07}" presName="vertTwo" presStyleCnt="0"/>
      <dgm:spPr/>
    </dgm:pt>
    <dgm:pt modelId="{A80B87AC-5FE9-4697-9D16-4D9850BAA977}" type="pres">
      <dgm:prSet presAssocID="{313687C9-4535-4F98-91FF-8382B1713A07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D31033-2A95-4546-94A9-0B26190614DF}" type="pres">
      <dgm:prSet presAssocID="{313687C9-4535-4F98-91FF-8382B1713A07}" presName="horzTwo" presStyleCnt="0"/>
      <dgm:spPr/>
    </dgm:pt>
  </dgm:ptLst>
  <dgm:cxnLst>
    <dgm:cxn modelId="{4DCA7574-4ADA-407B-8C7B-5276DEBD36F5}" type="presOf" srcId="{D1DC52B8-C121-480B-99CA-E62F7E5BD596}" destId="{3987035D-DE21-450C-8300-BB7348610898}" srcOrd="0" destOrd="0" presId="urn:microsoft.com/office/officeart/2005/8/layout/hierarchy4"/>
    <dgm:cxn modelId="{E9F2CA86-CBF2-42C9-A600-CB52BB25BA7F}" type="presOf" srcId="{B901755D-FED4-431C-BF00-0BAC9E6A9240}" destId="{398EB002-E7C2-49AC-A904-65EC86244185}" srcOrd="0" destOrd="0" presId="urn:microsoft.com/office/officeart/2005/8/layout/hierarchy4"/>
    <dgm:cxn modelId="{C1AFBBF3-5248-40CA-A7EC-3EC62001DEA8}" type="presOf" srcId="{6AB1B151-A66A-43E7-A58C-9A733CB68A49}" destId="{A67B8936-F121-445F-9F89-AE5B0329FCCE}" srcOrd="0" destOrd="0" presId="urn:microsoft.com/office/officeart/2005/8/layout/hierarchy4"/>
    <dgm:cxn modelId="{4BE2A24B-3576-4503-9B62-9196606D6C1F}" srcId="{D1DC52B8-C121-480B-99CA-E62F7E5BD596}" destId="{6AB1B151-A66A-43E7-A58C-9A733CB68A49}" srcOrd="0" destOrd="0" parTransId="{7B13E500-836B-448D-88EC-8510DA8307AA}" sibTransId="{D9685425-F7FE-4DCB-A547-71D3A268FA2B}"/>
    <dgm:cxn modelId="{E2A8D56A-7FD6-473A-A598-DEF5114B3851}" srcId="{D1DC52B8-C121-480B-99CA-E62F7E5BD596}" destId="{313687C9-4535-4F98-91FF-8382B1713A07}" srcOrd="1" destOrd="0" parTransId="{15A32E24-FE9A-4574-8611-2519459DE162}" sibTransId="{16F94388-F029-42B4-8C9F-E4D44BEC9613}"/>
    <dgm:cxn modelId="{9C78A79E-0CDF-4C67-9077-EF4045B2044B}" srcId="{B901755D-FED4-431C-BF00-0BAC9E6A9240}" destId="{D1DC52B8-C121-480B-99CA-E62F7E5BD596}" srcOrd="0" destOrd="0" parTransId="{01FA0120-C31A-486E-8886-150C7E4F8395}" sibTransId="{F4EE1083-279A-4999-8A7A-BF3DC9602B14}"/>
    <dgm:cxn modelId="{370B9264-7308-4917-8DC6-2BB590E718C7}" type="presOf" srcId="{313687C9-4535-4F98-91FF-8382B1713A07}" destId="{A80B87AC-5FE9-4697-9D16-4D9850BAA977}" srcOrd="0" destOrd="0" presId="urn:microsoft.com/office/officeart/2005/8/layout/hierarchy4"/>
    <dgm:cxn modelId="{D1F8ADF0-BE23-4240-8EFD-F25846005166}" type="presParOf" srcId="{398EB002-E7C2-49AC-A904-65EC86244185}" destId="{0AB4F5F4-5C0A-4510-88DE-F40895FD9567}" srcOrd="0" destOrd="0" presId="urn:microsoft.com/office/officeart/2005/8/layout/hierarchy4"/>
    <dgm:cxn modelId="{1E616E21-A290-43F6-BD5A-B56EA0C3D819}" type="presParOf" srcId="{0AB4F5F4-5C0A-4510-88DE-F40895FD9567}" destId="{3987035D-DE21-450C-8300-BB7348610898}" srcOrd="0" destOrd="0" presId="urn:microsoft.com/office/officeart/2005/8/layout/hierarchy4"/>
    <dgm:cxn modelId="{2B14BCD9-2482-4024-BC23-AB780070E386}" type="presParOf" srcId="{0AB4F5F4-5C0A-4510-88DE-F40895FD9567}" destId="{D529C270-B6CC-432E-9885-EDE28D22ADC4}" srcOrd="1" destOrd="0" presId="urn:microsoft.com/office/officeart/2005/8/layout/hierarchy4"/>
    <dgm:cxn modelId="{D4169820-4E18-40CB-BAF0-05D17B73320A}" type="presParOf" srcId="{0AB4F5F4-5C0A-4510-88DE-F40895FD9567}" destId="{DD8ED4BF-D31C-49E9-B80C-89636987F5E4}" srcOrd="2" destOrd="0" presId="urn:microsoft.com/office/officeart/2005/8/layout/hierarchy4"/>
    <dgm:cxn modelId="{06E23D36-C3FB-41AF-98D3-AC2F26E0F3D8}" type="presParOf" srcId="{DD8ED4BF-D31C-49E9-B80C-89636987F5E4}" destId="{C1032A2A-A028-48C1-84B9-8EAB3B85C098}" srcOrd="0" destOrd="0" presId="urn:microsoft.com/office/officeart/2005/8/layout/hierarchy4"/>
    <dgm:cxn modelId="{6624C1D5-B086-4EEA-A0F9-5ADDFDF95509}" type="presParOf" srcId="{C1032A2A-A028-48C1-84B9-8EAB3B85C098}" destId="{A67B8936-F121-445F-9F89-AE5B0329FCCE}" srcOrd="0" destOrd="0" presId="urn:microsoft.com/office/officeart/2005/8/layout/hierarchy4"/>
    <dgm:cxn modelId="{A10B3FCF-EA53-4BF9-9FE3-76676D0792D7}" type="presParOf" srcId="{C1032A2A-A028-48C1-84B9-8EAB3B85C098}" destId="{BCF546C3-F7EB-455B-99F8-84694648B34F}" srcOrd="1" destOrd="0" presId="urn:microsoft.com/office/officeart/2005/8/layout/hierarchy4"/>
    <dgm:cxn modelId="{B73FDD59-C2B6-4C34-8BEA-914267FD474E}" type="presParOf" srcId="{DD8ED4BF-D31C-49E9-B80C-89636987F5E4}" destId="{BE7EE3A3-CF3A-4AAF-9568-BFE468256E80}" srcOrd="1" destOrd="0" presId="urn:microsoft.com/office/officeart/2005/8/layout/hierarchy4"/>
    <dgm:cxn modelId="{57D62E9C-43FD-4048-857A-6E5C16C83627}" type="presParOf" srcId="{DD8ED4BF-D31C-49E9-B80C-89636987F5E4}" destId="{C1162946-4CBE-4FDF-8709-D281E575C753}" srcOrd="2" destOrd="0" presId="urn:microsoft.com/office/officeart/2005/8/layout/hierarchy4"/>
    <dgm:cxn modelId="{393131FB-0BCE-4AAE-A0E1-491B4AC237A2}" type="presParOf" srcId="{C1162946-4CBE-4FDF-8709-D281E575C753}" destId="{A80B87AC-5FE9-4697-9D16-4D9850BAA977}" srcOrd="0" destOrd="0" presId="urn:microsoft.com/office/officeart/2005/8/layout/hierarchy4"/>
    <dgm:cxn modelId="{A6F7D460-4BDA-4E69-86FE-8D8099CE29DA}" type="presParOf" srcId="{C1162946-4CBE-4FDF-8709-D281E575C753}" destId="{BBD31033-2A95-4546-94A9-0B26190614D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B60413-722A-4DC0-848D-EC6050FDD5A4}" type="doc">
      <dgm:prSet loTypeId="urn:microsoft.com/office/officeart/2005/8/layout/hierarchy4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14BF8FE-A101-46DF-866A-421DEF69D3DE}">
      <dgm:prSet phldrT="[Text]"/>
      <dgm:spPr/>
      <dgm:t>
        <a:bodyPr/>
        <a:lstStyle/>
        <a:p>
          <a:r>
            <a:rPr lang="en-US" dirty="0" smtClean="0"/>
            <a:t>Age</a:t>
          </a:r>
          <a:endParaRPr lang="en-US" dirty="0"/>
        </a:p>
      </dgm:t>
    </dgm:pt>
    <dgm:pt modelId="{C7B43FD1-1A89-4B55-AF75-C0091D0D61A7}" type="parTrans" cxnId="{A5C70A75-354E-40DC-A59A-08F11EFF4688}">
      <dgm:prSet/>
      <dgm:spPr/>
      <dgm:t>
        <a:bodyPr/>
        <a:lstStyle/>
        <a:p>
          <a:endParaRPr lang="en-US"/>
        </a:p>
      </dgm:t>
    </dgm:pt>
    <dgm:pt modelId="{7EE0F788-C89A-4C05-A384-2E3FB46926EA}" type="sibTrans" cxnId="{A5C70A75-354E-40DC-A59A-08F11EFF4688}">
      <dgm:prSet/>
      <dgm:spPr/>
      <dgm:t>
        <a:bodyPr/>
        <a:lstStyle/>
        <a:p>
          <a:endParaRPr lang="en-US"/>
        </a:p>
      </dgm:t>
    </dgm:pt>
    <dgm:pt modelId="{7B53F21F-AA59-449B-B288-351A832DDC17}">
      <dgm:prSet phldrT="[Text]" custT="1"/>
      <dgm:spPr/>
      <dgm:t>
        <a:bodyPr/>
        <a:lstStyle/>
        <a:p>
          <a:r>
            <a:rPr lang="en-US" sz="3600" b="1" dirty="0" smtClean="0"/>
            <a:t>58%</a:t>
          </a:r>
          <a:r>
            <a:rPr lang="en-US" sz="3600" dirty="0" smtClean="0"/>
            <a:t>  18-34</a:t>
          </a:r>
          <a:endParaRPr lang="en-US" sz="3600" dirty="0"/>
        </a:p>
      </dgm:t>
    </dgm:pt>
    <dgm:pt modelId="{FF19D34C-480C-42BB-9B3F-107CC365BEA4}" type="parTrans" cxnId="{00698056-24F4-4A26-AE1C-23E87A3956F1}">
      <dgm:prSet/>
      <dgm:spPr/>
      <dgm:t>
        <a:bodyPr/>
        <a:lstStyle/>
        <a:p>
          <a:endParaRPr lang="en-US"/>
        </a:p>
      </dgm:t>
    </dgm:pt>
    <dgm:pt modelId="{FA3226BF-6BB5-4F8E-BEA1-F95D6AC868C5}" type="sibTrans" cxnId="{00698056-24F4-4A26-AE1C-23E87A3956F1}">
      <dgm:prSet/>
      <dgm:spPr/>
      <dgm:t>
        <a:bodyPr/>
        <a:lstStyle/>
        <a:p>
          <a:endParaRPr lang="en-US"/>
        </a:p>
      </dgm:t>
    </dgm:pt>
    <dgm:pt modelId="{9D2BBBAF-55C8-4707-B49B-C55DC15C2C9A}">
      <dgm:prSet phldrT="[Text]" custT="1"/>
      <dgm:spPr/>
      <dgm:t>
        <a:bodyPr/>
        <a:lstStyle/>
        <a:p>
          <a:r>
            <a:rPr lang="en-US" sz="3600" b="1" dirty="0" smtClean="0"/>
            <a:t>23%  </a:t>
          </a:r>
          <a:r>
            <a:rPr lang="en-US" sz="3600" dirty="0" smtClean="0"/>
            <a:t>35-44</a:t>
          </a:r>
          <a:endParaRPr lang="en-US" sz="3600" dirty="0"/>
        </a:p>
      </dgm:t>
    </dgm:pt>
    <dgm:pt modelId="{B8E08D83-8634-44B8-9B55-1A8D64DB4B08}" type="parTrans" cxnId="{E2795641-D8DD-4DCE-B303-149635C7900D}">
      <dgm:prSet/>
      <dgm:spPr/>
      <dgm:t>
        <a:bodyPr/>
        <a:lstStyle/>
        <a:p>
          <a:endParaRPr lang="en-US"/>
        </a:p>
      </dgm:t>
    </dgm:pt>
    <dgm:pt modelId="{E51D4D6F-753A-46E1-873B-B2F7A35E36B0}" type="sibTrans" cxnId="{E2795641-D8DD-4DCE-B303-149635C7900D}">
      <dgm:prSet/>
      <dgm:spPr/>
      <dgm:t>
        <a:bodyPr/>
        <a:lstStyle/>
        <a:p>
          <a:endParaRPr lang="en-US"/>
        </a:p>
      </dgm:t>
    </dgm:pt>
    <dgm:pt modelId="{12923225-2464-48A3-804A-2C8B9D42114E}">
      <dgm:prSet phldrT="[Text]" custT="1"/>
      <dgm:spPr/>
      <dgm:t>
        <a:bodyPr/>
        <a:lstStyle/>
        <a:p>
          <a:r>
            <a:rPr lang="en-US" sz="3600" b="1" dirty="0" smtClean="0"/>
            <a:t>19% </a:t>
          </a:r>
          <a:r>
            <a:rPr lang="en-US" sz="3600" dirty="0" smtClean="0"/>
            <a:t>45+</a:t>
          </a:r>
          <a:endParaRPr lang="en-US" sz="3600" dirty="0"/>
        </a:p>
      </dgm:t>
    </dgm:pt>
    <dgm:pt modelId="{AB247422-48C4-4254-B694-3400E816C674}" type="parTrans" cxnId="{1046E367-5CEA-4936-B254-863A530810B4}">
      <dgm:prSet/>
      <dgm:spPr/>
      <dgm:t>
        <a:bodyPr/>
        <a:lstStyle/>
        <a:p>
          <a:endParaRPr lang="en-US"/>
        </a:p>
      </dgm:t>
    </dgm:pt>
    <dgm:pt modelId="{E9CB5FBF-35C9-42F9-A160-547C8F7DFA4F}" type="sibTrans" cxnId="{1046E367-5CEA-4936-B254-863A530810B4}">
      <dgm:prSet/>
      <dgm:spPr/>
      <dgm:t>
        <a:bodyPr/>
        <a:lstStyle/>
        <a:p>
          <a:endParaRPr lang="en-US"/>
        </a:p>
      </dgm:t>
    </dgm:pt>
    <dgm:pt modelId="{2BC8C2C3-F2FB-49CE-B06E-264BB6C5FF24}" type="pres">
      <dgm:prSet presAssocID="{57B60413-722A-4DC0-848D-EC6050FDD5A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2984FE3-7D8A-491B-A976-6AC1C4E7F82E}" type="pres">
      <dgm:prSet presAssocID="{614BF8FE-A101-46DF-866A-421DEF69D3DE}" presName="vertOne" presStyleCnt="0"/>
      <dgm:spPr/>
    </dgm:pt>
    <dgm:pt modelId="{AB5C529D-3500-4B8A-9024-E4DB6F60C431}" type="pres">
      <dgm:prSet presAssocID="{614BF8FE-A101-46DF-866A-421DEF69D3DE}" presName="txOne" presStyleLbl="node0" presStyleIdx="0" presStyleCnt="1" custLinFactNeighborX="36" custLinFactNeighborY="550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1D9655-AC9B-437D-A1D0-03DC44DAE250}" type="pres">
      <dgm:prSet presAssocID="{614BF8FE-A101-46DF-866A-421DEF69D3DE}" presName="parTransOne" presStyleCnt="0"/>
      <dgm:spPr/>
    </dgm:pt>
    <dgm:pt modelId="{0D8B96DC-FF90-498F-B355-8E7E846DC0D8}" type="pres">
      <dgm:prSet presAssocID="{614BF8FE-A101-46DF-866A-421DEF69D3DE}" presName="horzOne" presStyleCnt="0"/>
      <dgm:spPr/>
    </dgm:pt>
    <dgm:pt modelId="{B9A91749-30DE-46E4-B163-8ACBA1051DB0}" type="pres">
      <dgm:prSet presAssocID="{7B53F21F-AA59-449B-B288-351A832DDC17}" presName="vertTwo" presStyleCnt="0"/>
      <dgm:spPr/>
    </dgm:pt>
    <dgm:pt modelId="{F7254084-1A09-498F-82CB-778D3072DB21}" type="pres">
      <dgm:prSet presAssocID="{7B53F21F-AA59-449B-B288-351A832DDC17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7F5D7A-6840-453B-B83B-7C48EC61B2D8}" type="pres">
      <dgm:prSet presAssocID="{7B53F21F-AA59-449B-B288-351A832DDC17}" presName="horzTwo" presStyleCnt="0"/>
      <dgm:spPr/>
    </dgm:pt>
    <dgm:pt modelId="{03A98E16-5731-487D-934C-65C1E281BDCC}" type="pres">
      <dgm:prSet presAssocID="{FA3226BF-6BB5-4F8E-BEA1-F95D6AC868C5}" presName="sibSpaceTwo" presStyleCnt="0"/>
      <dgm:spPr/>
    </dgm:pt>
    <dgm:pt modelId="{4F8705BF-A4E0-4EA2-9B21-4065F357C3F4}" type="pres">
      <dgm:prSet presAssocID="{9D2BBBAF-55C8-4707-B49B-C55DC15C2C9A}" presName="vertTwo" presStyleCnt="0"/>
      <dgm:spPr/>
    </dgm:pt>
    <dgm:pt modelId="{743A9A7B-11DF-47C9-B4A9-4227E48AF855}" type="pres">
      <dgm:prSet presAssocID="{9D2BBBAF-55C8-4707-B49B-C55DC15C2C9A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88DC40-DAA9-4DE7-B68B-22C013ECE3E7}" type="pres">
      <dgm:prSet presAssocID="{9D2BBBAF-55C8-4707-B49B-C55DC15C2C9A}" presName="horzTwo" presStyleCnt="0"/>
      <dgm:spPr/>
    </dgm:pt>
    <dgm:pt modelId="{33D531BA-7255-4984-8837-A29AF8D5BD8C}" type="pres">
      <dgm:prSet presAssocID="{E51D4D6F-753A-46E1-873B-B2F7A35E36B0}" presName="sibSpaceTwo" presStyleCnt="0"/>
      <dgm:spPr/>
    </dgm:pt>
    <dgm:pt modelId="{ADAB060A-F495-4CD9-8604-23CD10C06FA7}" type="pres">
      <dgm:prSet presAssocID="{12923225-2464-48A3-804A-2C8B9D42114E}" presName="vertTwo" presStyleCnt="0"/>
      <dgm:spPr/>
    </dgm:pt>
    <dgm:pt modelId="{B2532FDC-2729-431E-A340-5BDC7D6E5F23}" type="pres">
      <dgm:prSet presAssocID="{12923225-2464-48A3-804A-2C8B9D42114E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AAC2A1-A8F8-4D84-9DAC-0BB316291038}" type="pres">
      <dgm:prSet presAssocID="{12923225-2464-48A3-804A-2C8B9D42114E}" presName="horzTwo" presStyleCnt="0"/>
      <dgm:spPr/>
    </dgm:pt>
  </dgm:ptLst>
  <dgm:cxnLst>
    <dgm:cxn modelId="{A5C70A75-354E-40DC-A59A-08F11EFF4688}" srcId="{57B60413-722A-4DC0-848D-EC6050FDD5A4}" destId="{614BF8FE-A101-46DF-866A-421DEF69D3DE}" srcOrd="0" destOrd="0" parTransId="{C7B43FD1-1A89-4B55-AF75-C0091D0D61A7}" sibTransId="{7EE0F788-C89A-4C05-A384-2E3FB46926EA}"/>
    <dgm:cxn modelId="{1046E367-5CEA-4936-B254-863A530810B4}" srcId="{614BF8FE-A101-46DF-866A-421DEF69D3DE}" destId="{12923225-2464-48A3-804A-2C8B9D42114E}" srcOrd="2" destOrd="0" parTransId="{AB247422-48C4-4254-B694-3400E816C674}" sibTransId="{E9CB5FBF-35C9-42F9-A160-547C8F7DFA4F}"/>
    <dgm:cxn modelId="{0986001A-57BC-4F32-939C-ACB8498D7FDD}" type="presOf" srcId="{9D2BBBAF-55C8-4707-B49B-C55DC15C2C9A}" destId="{743A9A7B-11DF-47C9-B4A9-4227E48AF855}" srcOrd="0" destOrd="0" presId="urn:microsoft.com/office/officeart/2005/8/layout/hierarchy4"/>
    <dgm:cxn modelId="{D2FF46E4-BC77-46DF-B5E5-255AD6DB3C99}" type="presOf" srcId="{7B53F21F-AA59-449B-B288-351A832DDC17}" destId="{F7254084-1A09-498F-82CB-778D3072DB21}" srcOrd="0" destOrd="0" presId="urn:microsoft.com/office/officeart/2005/8/layout/hierarchy4"/>
    <dgm:cxn modelId="{05C1B27F-8AD3-487F-AE17-F5C4075E62A9}" type="presOf" srcId="{57B60413-722A-4DC0-848D-EC6050FDD5A4}" destId="{2BC8C2C3-F2FB-49CE-B06E-264BB6C5FF24}" srcOrd="0" destOrd="0" presId="urn:microsoft.com/office/officeart/2005/8/layout/hierarchy4"/>
    <dgm:cxn modelId="{E2795641-D8DD-4DCE-B303-149635C7900D}" srcId="{614BF8FE-A101-46DF-866A-421DEF69D3DE}" destId="{9D2BBBAF-55C8-4707-B49B-C55DC15C2C9A}" srcOrd="1" destOrd="0" parTransId="{B8E08D83-8634-44B8-9B55-1A8D64DB4B08}" sibTransId="{E51D4D6F-753A-46E1-873B-B2F7A35E36B0}"/>
    <dgm:cxn modelId="{00698056-24F4-4A26-AE1C-23E87A3956F1}" srcId="{614BF8FE-A101-46DF-866A-421DEF69D3DE}" destId="{7B53F21F-AA59-449B-B288-351A832DDC17}" srcOrd="0" destOrd="0" parTransId="{FF19D34C-480C-42BB-9B3F-107CC365BEA4}" sibTransId="{FA3226BF-6BB5-4F8E-BEA1-F95D6AC868C5}"/>
    <dgm:cxn modelId="{F35C2D9B-938B-47FA-AA4F-B6805E49C9F9}" type="presOf" srcId="{12923225-2464-48A3-804A-2C8B9D42114E}" destId="{B2532FDC-2729-431E-A340-5BDC7D6E5F23}" srcOrd="0" destOrd="0" presId="urn:microsoft.com/office/officeart/2005/8/layout/hierarchy4"/>
    <dgm:cxn modelId="{0464F21C-ED85-4329-BE65-705E270CFD32}" type="presOf" srcId="{614BF8FE-A101-46DF-866A-421DEF69D3DE}" destId="{AB5C529D-3500-4B8A-9024-E4DB6F60C431}" srcOrd="0" destOrd="0" presId="urn:microsoft.com/office/officeart/2005/8/layout/hierarchy4"/>
    <dgm:cxn modelId="{C427FC51-86A6-4F3A-9D7E-5DEFAA948032}" type="presParOf" srcId="{2BC8C2C3-F2FB-49CE-B06E-264BB6C5FF24}" destId="{22984FE3-7D8A-491B-A976-6AC1C4E7F82E}" srcOrd="0" destOrd="0" presId="urn:microsoft.com/office/officeart/2005/8/layout/hierarchy4"/>
    <dgm:cxn modelId="{6F9215C3-22AA-416E-B030-3868A3CCEEB7}" type="presParOf" srcId="{22984FE3-7D8A-491B-A976-6AC1C4E7F82E}" destId="{AB5C529D-3500-4B8A-9024-E4DB6F60C431}" srcOrd="0" destOrd="0" presId="urn:microsoft.com/office/officeart/2005/8/layout/hierarchy4"/>
    <dgm:cxn modelId="{9EFEB4F5-0BF2-4C9C-8F7F-1768308B8BE7}" type="presParOf" srcId="{22984FE3-7D8A-491B-A976-6AC1C4E7F82E}" destId="{B91D9655-AC9B-437D-A1D0-03DC44DAE250}" srcOrd="1" destOrd="0" presId="urn:microsoft.com/office/officeart/2005/8/layout/hierarchy4"/>
    <dgm:cxn modelId="{C66F22E9-4EB5-43B1-9011-14CA51635BBF}" type="presParOf" srcId="{22984FE3-7D8A-491B-A976-6AC1C4E7F82E}" destId="{0D8B96DC-FF90-498F-B355-8E7E846DC0D8}" srcOrd="2" destOrd="0" presId="urn:microsoft.com/office/officeart/2005/8/layout/hierarchy4"/>
    <dgm:cxn modelId="{64460271-C4AA-4573-80F5-F087AF4DC23B}" type="presParOf" srcId="{0D8B96DC-FF90-498F-B355-8E7E846DC0D8}" destId="{B9A91749-30DE-46E4-B163-8ACBA1051DB0}" srcOrd="0" destOrd="0" presId="urn:microsoft.com/office/officeart/2005/8/layout/hierarchy4"/>
    <dgm:cxn modelId="{96FF8D3C-641F-4610-9689-B4F16A458032}" type="presParOf" srcId="{B9A91749-30DE-46E4-B163-8ACBA1051DB0}" destId="{F7254084-1A09-498F-82CB-778D3072DB21}" srcOrd="0" destOrd="0" presId="urn:microsoft.com/office/officeart/2005/8/layout/hierarchy4"/>
    <dgm:cxn modelId="{E03AF6E6-D65D-4171-8AEE-A318829AB8F3}" type="presParOf" srcId="{B9A91749-30DE-46E4-B163-8ACBA1051DB0}" destId="{8E7F5D7A-6840-453B-B83B-7C48EC61B2D8}" srcOrd="1" destOrd="0" presId="urn:microsoft.com/office/officeart/2005/8/layout/hierarchy4"/>
    <dgm:cxn modelId="{18F3DEAA-1293-4B7E-B163-B85A3E598992}" type="presParOf" srcId="{0D8B96DC-FF90-498F-B355-8E7E846DC0D8}" destId="{03A98E16-5731-487D-934C-65C1E281BDCC}" srcOrd="1" destOrd="0" presId="urn:microsoft.com/office/officeart/2005/8/layout/hierarchy4"/>
    <dgm:cxn modelId="{7E029B64-A713-4CA7-AB2D-CEC90A707179}" type="presParOf" srcId="{0D8B96DC-FF90-498F-B355-8E7E846DC0D8}" destId="{4F8705BF-A4E0-4EA2-9B21-4065F357C3F4}" srcOrd="2" destOrd="0" presId="urn:microsoft.com/office/officeart/2005/8/layout/hierarchy4"/>
    <dgm:cxn modelId="{CDF51F00-AD79-43FA-958E-EEE00B0D3D9B}" type="presParOf" srcId="{4F8705BF-A4E0-4EA2-9B21-4065F357C3F4}" destId="{743A9A7B-11DF-47C9-B4A9-4227E48AF855}" srcOrd="0" destOrd="0" presId="urn:microsoft.com/office/officeart/2005/8/layout/hierarchy4"/>
    <dgm:cxn modelId="{9B23D360-DC8B-4EDB-830C-05FDB6D5878B}" type="presParOf" srcId="{4F8705BF-A4E0-4EA2-9B21-4065F357C3F4}" destId="{7288DC40-DAA9-4DE7-B68B-22C013ECE3E7}" srcOrd="1" destOrd="0" presId="urn:microsoft.com/office/officeart/2005/8/layout/hierarchy4"/>
    <dgm:cxn modelId="{305BAD34-641B-4C39-815E-96E8600BD5C0}" type="presParOf" srcId="{0D8B96DC-FF90-498F-B355-8E7E846DC0D8}" destId="{33D531BA-7255-4984-8837-A29AF8D5BD8C}" srcOrd="3" destOrd="0" presId="urn:microsoft.com/office/officeart/2005/8/layout/hierarchy4"/>
    <dgm:cxn modelId="{A3790E66-4D36-4230-B9AF-19E803475227}" type="presParOf" srcId="{0D8B96DC-FF90-498F-B355-8E7E846DC0D8}" destId="{ADAB060A-F495-4CD9-8604-23CD10C06FA7}" srcOrd="4" destOrd="0" presId="urn:microsoft.com/office/officeart/2005/8/layout/hierarchy4"/>
    <dgm:cxn modelId="{8F9BBA28-4114-4113-9D31-489F2A399CCC}" type="presParOf" srcId="{ADAB060A-F495-4CD9-8604-23CD10C06FA7}" destId="{B2532FDC-2729-431E-A340-5BDC7D6E5F23}" srcOrd="0" destOrd="0" presId="urn:microsoft.com/office/officeart/2005/8/layout/hierarchy4"/>
    <dgm:cxn modelId="{1FED95A9-5825-4E29-AD83-90B4D7726744}" type="presParOf" srcId="{ADAB060A-F495-4CD9-8604-23CD10C06FA7}" destId="{FBAAC2A1-A8F8-4D84-9DAC-0BB31629103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5EF6CD-03C3-4F8C-8898-947100CF537B}" type="doc">
      <dgm:prSet loTypeId="urn:microsoft.com/office/officeart/2005/8/layout/hierarchy4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632E7C6-E747-45AB-87FF-BD587158AA09}">
      <dgm:prSet phldrT="[Text]"/>
      <dgm:spPr/>
      <dgm:t>
        <a:bodyPr/>
        <a:lstStyle/>
        <a:p>
          <a:r>
            <a:rPr lang="en-US" dirty="0" smtClean="0"/>
            <a:t>Race / Ethnicity</a:t>
          </a:r>
          <a:endParaRPr lang="en-US" dirty="0"/>
        </a:p>
      </dgm:t>
    </dgm:pt>
    <dgm:pt modelId="{14A21ACF-0AAF-42A2-BB73-C4854D94E242}" type="parTrans" cxnId="{A4CA726D-4DC3-4827-B5AF-776665FEFC0F}">
      <dgm:prSet/>
      <dgm:spPr/>
      <dgm:t>
        <a:bodyPr/>
        <a:lstStyle/>
        <a:p>
          <a:endParaRPr lang="en-US"/>
        </a:p>
      </dgm:t>
    </dgm:pt>
    <dgm:pt modelId="{51809811-D856-4F57-9453-D560963ACBBE}" type="sibTrans" cxnId="{A4CA726D-4DC3-4827-B5AF-776665FEFC0F}">
      <dgm:prSet/>
      <dgm:spPr/>
      <dgm:t>
        <a:bodyPr/>
        <a:lstStyle/>
        <a:p>
          <a:endParaRPr lang="en-US"/>
        </a:p>
      </dgm:t>
    </dgm:pt>
    <dgm:pt modelId="{71E6E30D-5BC9-4BD0-B725-F0CF04978553}">
      <dgm:prSet phldrT="[Text]"/>
      <dgm:spPr/>
      <dgm:t>
        <a:bodyPr/>
        <a:lstStyle/>
        <a:p>
          <a:r>
            <a:rPr lang="en-US" b="1" dirty="0" smtClean="0"/>
            <a:t>50% </a:t>
          </a:r>
          <a:r>
            <a:rPr lang="en-US" dirty="0" smtClean="0"/>
            <a:t>Hispanic </a:t>
          </a:r>
          <a:endParaRPr lang="en-US" dirty="0"/>
        </a:p>
      </dgm:t>
    </dgm:pt>
    <dgm:pt modelId="{67DDD6E0-87C4-4931-AEA9-5BC07F1E11A3}" type="parTrans" cxnId="{A97538E0-1D69-4E80-9B8E-4A1C13A484D1}">
      <dgm:prSet/>
      <dgm:spPr/>
      <dgm:t>
        <a:bodyPr/>
        <a:lstStyle/>
        <a:p>
          <a:endParaRPr lang="en-US"/>
        </a:p>
      </dgm:t>
    </dgm:pt>
    <dgm:pt modelId="{ED382520-B22A-45A4-85EE-DA1B45845954}" type="sibTrans" cxnId="{A97538E0-1D69-4E80-9B8E-4A1C13A484D1}">
      <dgm:prSet/>
      <dgm:spPr/>
      <dgm:t>
        <a:bodyPr/>
        <a:lstStyle/>
        <a:p>
          <a:endParaRPr lang="en-US"/>
        </a:p>
      </dgm:t>
    </dgm:pt>
    <dgm:pt modelId="{4AB4457F-CBA3-4967-9A94-DB42ECD581A8}">
      <dgm:prSet phldrT="[Text]"/>
      <dgm:spPr/>
      <dgm:t>
        <a:bodyPr/>
        <a:lstStyle/>
        <a:p>
          <a:r>
            <a:rPr lang="en-US" b="1" dirty="0" smtClean="0"/>
            <a:t>30% </a:t>
          </a:r>
          <a:r>
            <a:rPr lang="en-US" dirty="0" smtClean="0"/>
            <a:t>Black</a:t>
          </a:r>
          <a:endParaRPr lang="en-US" dirty="0"/>
        </a:p>
      </dgm:t>
    </dgm:pt>
    <dgm:pt modelId="{033D70C5-8A30-4ED2-A751-DA873DF67A71}" type="parTrans" cxnId="{9B78A0C4-2C29-4265-AA32-7EA661596B6E}">
      <dgm:prSet/>
      <dgm:spPr/>
      <dgm:t>
        <a:bodyPr/>
        <a:lstStyle/>
        <a:p>
          <a:endParaRPr lang="en-US"/>
        </a:p>
      </dgm:t>
    </dgm:pt>
    <dgm:pt modelId="{925ED318-2E22-4CFC-B593-87F3030ADB91}" type="sibTrans" cxnId="{9B78A0C4-2C29-4265-AA32-7EA661596B6E}">
      <dgm:prSet/>
      <dgm:spPr/>
      <dgm:t>
        <a:bodyPr/>
        <a:lstStyle/>
        <a:p>
          <a:endParaRPr lang="en-US"/>
        </a:p>
      </dgm:t>
    </dgm:pt>
    <dgm:pt modelId="{4A758FD5-24A4-48CA-924A-A2B1E8978158}">
      <dgm:prSet phldrT="[Text]"/>
      <dgm:spPr/>
      <dgm:t>
        <a:bodyPr/>
        <a:lstStyle/>
        <a:p>
          <a:r>
            <a:rPr lang="en-US" b="1" dirty="0" smtClean="0"/>
            <a:t>16% </a:t>
          </a:r>
          <a:r>
            <a:rPr lang="en-US" dirty="0" smtClean="0"/>
            <a:t>White</a:t>
          </a:r>
          <a:endParaRPr lang="en-US" dirty="0"/>
        </a:p>
      </dgm:t>
    </dgm:pt>
    <dgm:pt modelId="{1D37AB1D-1D1E-48C4-ADD5-699190EA6AE4}" type="parTrans" cxnId="{029DA0E2-A21A-42F5-908A-7C8C64E1E50F}">
      <dgm:prSet/>
      <dgm:spPr/>
      <dgm:t>
        <a:bodyPr/>
        <a:lstStyle/>
        <a:p>
          <a:endParaRPr lang="en-US"/>
        </a:p>
      </dgm:t>
    </dgm:pt>
    <dgm:pt modelId="{A6FE4544-90AA-4337-839D-AB5B87048D44}" type="sibTrans" cxnId="{029DA0E2-A21A-42F5-908A-7C8C64E1E50F}">
      <dgm:prSet/>
      <dgm:spPr/>
      <dgm:t>
        <a:bodyPr/>
        <a:lstStyle/>
        <a:p>
          <a:endParaRPr lang="en-US"/>
        </a:p>
      </dgm:t>
    </dgm:pt>
    <dgm:pt modelId="{3CCC01BE-6F4A-44A1-989B-CA25B2B4805C}">
      <dgm:prSet phldrT="[Text]"/>
      <dgm:spPr/>
      <dgm:t>
        <a:bodyPr/>
        <a:lstStyle/>
        <a:p>
          <a:r>
            <a:rPr lang="en-US" b="1" dirty="0" smtClean="0"/>
            <a:t>4% </a:t>
          </a:r>
          <a:r>
            <a:rPr lang="en-US" dirty="0" smtClean="0"/>
            <a:t>Other</a:t>
          </a:r>
          <a:endParaRPr lang="en-US" dirty="0"/>
        </a:p>
      </dgm:t>
    </dgm:pt>
    <dgm:pt modelId="{A1B96ABF-2272-460E-8692-74B287CD6890}" type="parTrans" cxnId="{51062795-6F4D-41A0-8794-BA60F7952EBC}">
      <dgm:prSet/>
      <dgm:spPr/>
      <dgm:t>
        <a:bodyPr/>
        <a:lstStyle/>
        <a:p>
          <a:endParaRPr lang="en-US"/>
        </a:p>
      </dgm:t>
    </dgm:pt>
    <dgm:pt modelId="{174B47AA-1A96-4F0E-A4B2-81F3D0FB9B2D}" type="sibTrans" cxnId="{51062795-6F4D-41A0-8794-BA60F7952EBC}">
      <dgm:prSet/>
      <dgm:spPr/>
      <dgm:t>
        <a:bodyPr/>
        <a:lstStyle/>
        <a:p>
          <a:endParaRPr lang="en-US"/>
        </a:p>
      </dgm:t>
    </dgm:pt>
    <dgm:pt modelId="{C33147ED-FF65-4B85-BF44-EDA9D6798E12}" type="pres">
      <dgm:prSet presAssocID="{E75EF6CD-03C3-4F8C-8898-947100CF537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137A103-6BE6-4686-8044-96F1E0B26066}" type="pres">
      <dgm:prSet presAssocID="{E632E7C6-E747-45AB-87FF-BD587158AA09}" presName="vertOne" presStyleCnt="0"/>
      <dgm:spPr/>
    </dgm:pt>
    <dgm:pt modelId="{50C38C6A-1F7A-4777-A25B-9E12131B140A}" type="pres">
      <dgm:prSet presAssocID="{E632E7C6-E747-45AB-87FF-BD587158AA09}" presName="txOne" presStyleLbl="node0" presStyleIdx="0" presStyleCnt="1" custScaleY="80596" custLinFactNeighborX="3073" custLinFactNeighborY="411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621CE7-A98A-43BD-BF94-104F2F8A6F76}" type="pres">
      <dgm:prSet presAssocID="{E632E7C6-E747-45AB-87FF-BD587158AA09}" presName="parTransOne" presStyleCnt="0"/>
      <dgm:spPr/>
    </dgm:pt>
    <dgm:pt modelId="{D7FE1BBD-FBA6-4915-A01B-CD3A1E887D6F}" type="pres">
      <dgm:prSet presAssocID="{E632E7C6-E747-45AB-87FF-BD587158AA09}" presName="horzOne" presStyleCnt="0"/>
      <dgm:spPr/>
    </dgm:pt>
    <dgm:pt modelId="{5E7343DD-F7F0-4263-8D8C-BE588B127896}" type="pres">
      <dgm:prSet presAssocID="{71E6E30D-5BC9-4BD0-B725-F0CF04978553}" presName="vertTwo" presStyleCnt="0"/>
      <dgm:spPr/>
    </dgm:pt>
    <dgm:pt modelId="{58C0B4E9-D6DB-4B34-B001-5BE54DF84CC4}" type="pres">
      <dgm:prSet presAssocID="{71E6E30D-5BC9-4BD0-B725-F0CF04978553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BFD22E-D7F0-4219-8152-44F1CA03E01E}" type="pres">
      <dgm:prSet presAssocID="{71E6E30D-5BC9-4BD0-B725-F0CF04978553}" presName="horzTwo" presStyleCnt="0"/>
      <dgm:spPr/>
    </dgm:pt>
    <dgm:pt modelId="{532A1FFD-5052-4C01-9DD0-5DBCDC25291E}" type="pres">
      <dgm:prSet presAssocID="{ED382520-B22A-45A4-85EE-DA1B45845954}" presName="sibSpaceTwo" presStyleCnt="0"/>
      <dgm:spPr/>
    </dgm:pt>
    <dgm:pt modelId="{9DC5BD6E-2500-4056-8F8D-99B4D2CD414C}" type="pres">
      <dgm:prSet presAssocID="{4AB4457F-CBA3-4967-9A94-DB42ECD581A8}" presName="vertTwo" presStyleCnt="0"/>
      <dgm:spPr/>
    </dgm:pt>
    <dgm:pt modelId="{45894831-5892-41E4-A09B-90902772819C}" type="pres">
      <dgm:prSet presAssocID="{4AB4457F-CBA3-4967-9A94-DB42ECD581A8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971A3A-5A3E-4AAC-9094-4E1D3BB0EE4F}" type="pres">
      <dgm:prSet presAssocID="{4AB4457F-CBA3-4967-9A94-DB42ECD581A8}" presName="horzTwo" presStyleCnt="0"/>
      <dgm:spPr/>
    </dgm:pt>
    <dgm:pt modelId="{2F6B6AC5-5850-4B19-8060-FB3F91A493EE}" type="pres">
      <dgm:prSet presAssocID="{925ED318-2E22-4CFC-B593-87F3030ADB91}" presName="sibSpaceTwo" presStyleCnt="0"/>
      <dgm:spPr/>
    </dgm:pt>
    <dgm:pt modelId="{28BDB54D-D20A-4B74-9CC1-73F76D5201DC}" type="pres">
      <dgm:prSet presAssocID="{4A758FD5-24A4-48CA-924A-A2B1E8978158}" presName="vertTwo" presStyleCnt="0"/>
      <dgm:spPr/>
    </dgm:pt>
    <dgm:pt modelId="{31C745F7-0B82-404B-BDA0-50151A63E016}" type="pres">
      <dgm:prSet presAssocID="{4A758FD5-24A4-48CA-924A-A2B1E8978158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030C14-8AED-41CB-A9A3-3E94D8221E7F}" type="pres">
      <dgm:prSet presAssocID="{4A758FD5-24A4-48CA-924A-A2B1E8978158}" presName="horzTwo" presStyleCnt="0"/>
      <dgm:spPr/>
    </dgm:pt>
    <dgm:pt modelId="{DD1C9A5C-B0E8-46B1-BE25-A057E8AE2C1D}" type="pres">
      <dgm:prSet presAssocID="{A6FE4544-90AA-4337-839D-AB5B87048D44}" presName="sibSpaceTwo" presStyleCnt="0"/>
      <dgm:spPr/>
    </dgm:pt>
    <dgm:pt modelId="{5BAD192F-5F39-4886-856C-98D4A574546E}" type="pres">
      <dgm:prSet presAssocID="{3CCC01BE-6F4A-44A1-989B-CA25B2B4805C}" presName="vertTwo" presStyleCnt="0"/>
      <dgm:spPr/>
    </dgm:pt>
    <dgm:pt modelId="{C2DC27DE-F8DE-4830-91EB-6A501B17EA0F}" type="pres">
      <dgm:prSet presAssocID="{3CCC01BE-6F4A-44A1-989B-CA25B2B4805C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87197F-A853-4FA1-A31E-E2FC72B062A4}" type="pres">
      <dgm:prSet presAssocID="{3CCC01BE-6F4A-44A1-989B-CA25B2B4805C}" presName="horzTwo" presStyleCnt="0"/>
      <dgm:spPr/>
    </dgm:pt>
  </dgm:ptLst>
  <dgm:cxnLst>
    <dgm:cxn modelId="{4D63A248-2BBC-43AA-BFC1-17897F1A981E}" type="presOf" srcId="{E632E7C6-E747-45AB-87FF-BD587158AA09}" destId="{50C38C6A-1F7A-4777-A25B-9E12131B140A}" srcOrd="0" destOrd="0" presId="urn:microsoft.com/office/officeart/2005/8/layout/hierarchy4"/>
    <dgm:cxn modelId="{A97538E0-1D69-4E80-9B8E-4A1C13A484D1}" srcId="{E632E7C6-E747-45AB-87FF-BD587158AA09}" destId="{71E6E30D-5BC9-4BD0-B725-F0CF04978553}" srcOrd="0" destOrd="0" parTransId="{67DDD6E0-87C4-4931-AEA9-5BC07F1E11A3}" sibTransId="{ED382520-B22A-45A4-85EE-DA1B45845954}"/>
    <dgm:cxn modelId="{029DA0E2-A21A-42F5-908A-7C8C64E1E50F}" srcId="{E632E7C6-E747-45AB-87FF-BD587158AA09}" destId="{4A758FD5-24A4-48CA-924A-A2B1E8978158}" srcOrd="2" destOrd="0" parTransId="{1D37AB1D-1D1E-48C4-ADD5-699190EA6AE4}" sibTransId="{A6FE4544-90AA-4337-839D-AB5B87048D44}"/>
    <dgm:cxn modelId="{51062795-6F4D-41A0-8794-BA60F7952EBC}" srcId="{E632E7C6-E747-45AB-87FF-BD587158AA09}" destId="{3CCC01BE-6F4A-44A1-989B-CA25B2B4805C}" srcOrd="3" destOrd="0" parTransId="{A1B96ABF-2272-460E-8692-74B287CD6890}" sibTransId="{174B47AA-1A96-4F0E-A4B2-81F3D0FB9B2D}"/>
    <dgm:cxn modelId="{B4941E3F-73A9-47A6-A9B6-55D8C619BD85}" type="presOf" srcId="{3CCC01BE-6F4A-44A1-989B-CA25B2B4805C}" destId="{C2DC27DE-F8DE-4830-91EB-6A501B17EA0F}" srcOrd="0" destOrd="0" presId="urn:microsoft.com/office/officeart/2005/8/layout/hierarchy4"/>
    <dgm:cxn modelId="{9B78A0C4-2C29-4265-AA32-7EA661596B6E}" srcId="{E632E7C6-E747-45AB-87FF-BD587158AA09}" destId="{4AB4457F-CBA3-4967-9A94-DB42ECD581A8}" srcOrd="1" destOrd="0" parTransId="{033D70C5-8A30-4ED2-A751-DA873DF67A71}" sibTransId="{925ED318-2E22-4CFC-B593-87F3030ADB91}"/>
    <dgm:cxn modelId="{11886447-1D57-4E30-93D3-0C16432AA403}" type="presOf" srcId="{4A758FD5-24A4-48CA-924A-A2B1E8978158}" destId="{31C745F7-0B82-404B-BDA0-50151A63E016}" srcOrd="0" destOrd="0" presId="urn:microsoft.com/office/officeart/2005/8/layout/hierarchy4"/>
    <dgm:cxn modelId="{A4CA726D-4DC3-4827-B5AF-776665FEFC0F}" srcId="{E75EF6CD-03C3-4F8C-8898-947100CF537B}" destId="{E632E7C6-E747-45AB-87FF-BD587158AA09}" srcOrd="0" destOrd="0" parTransId="{14A21ACF-0AAF-42A2-BB73-C4854D94E242}" sibTransId="{51809811-D856-4F57-9453-D560963ACBBE}"/>
    <dgm:cxn modelId="{C65F1617-A198-4C49-9C41-10A348822F7F}" type="presOf" srcId="{71E6E30D-5BC9-4BD0-B725-F0CF04978553}" destId="{58C0B4E9-D6DB-4B34-B001-5BE54DF84CC4}" srcOrd="0" destOrd="0" presId="urn:microsoft.com/office/officeart/2005/8/layout/hierarchy4"/>
    <dgm:cxn modelId="{CFE9AC15-F33C-48C5-B5C2-299C7DEEEBDE}" type="presOf" srcId="{E75EF6CD-03C3-4F8C-8898-947100CF537B}" destId="{C33147ED-FF65-4B85-BF44-EDA9D6798E12}" srcOrd="0" destOrd="0" presId="urn:microsoft.com/office/officeart/2005/8/layout/hierarchy4"/>
    <dgm:cxn modelId="{E242D719-D76F-42C5-AB87-87EE19F6E411}" type="presOf" srcId="{4AB4457F-CBA3-4967-9A94-DB42ECD581A8}" destId="{45894831-5892-41E4-A09B-90902772819C}" srcOrd="0" destOrd="0" presId="urn:microsoft.com/office/officeart/2005/8/layout/hierarchy4"/>
    <dgm:cxn modelId="{2A3751E1-B7AC-4856-9CB6-587DF373E22D}" type="presParOf" srcId="{C33147ED-FF65-4B85-BF44-EDA9D6798E12}" destId="{4137A103-6BE6-4686-8044-96F1E0B26066}" srcOrd="0" destOrd="0" presId="urn:microsoft.com/office/officeart/2005/8/layout/hierarchy4"/>
    <dgm:cxn modelId="{169CD4AC-86E0-4486-84D6-5A3BF8A799F3}" type="presParOf" srcId="{4137A103-6BE6-4686-8044-96F1E0B26066}" destId="{50C38C6A-1F7A-4777-A25B-9E12131B140A}" srcOrd="0" destOrd="0" presId="urn:microsoft.com/office/officeart/2005/8/layout/hierarchy4"/>
    <dgm:cxn modelId="{8ADC2B88-13D6-4449-9349-CAC3EC8FC35F}" type="presParOf" srcId="{4137A103-6BE6-4686-8044-96F1E0B26066}" destId="{59621CE7-A98A-43BD-BF94-104F2F8A6F76}" srcOrd="1" destOrd="0" presId="urn:microsoft.com/office/officeart/2005/8/layout/hierarchy4"/>
    <dgm:cxn modelId="{A38BC48A-EED6-49AF-B86B-3CE204353A2C}" type="presParOf" srcId="{4137A103-6BE6-4686-8044-96F1E0B26066}" destId="{D7FE1BBD-FBA6-4915-A01B-CD3A1E887D6F}" srcOrd="2" destOrd="0" presId="urn:microsoft.com/office/officeart/2005/8/layout/hierarchy4"/>
    <dgm:cxn modelId="{0B2619AF-6D82-4C41-B29E-A3214E094C7C}" type="presParOf" srcId="{D7FE1BBD-FBA6-4915-A01B-CD3A1E887D6F}" destId="{5E7343DD-F7F0-4263-8D8C-BE588B127896}" srcOrd="0" destOrd="0" presId="urn:microsoft.com/office/officeart/2005/8/layout/hierarchy4"/>
    <dgm:cxn modelId="{7E9B9307-FFCB-4643-8868-A983DA308612}" type="presParOf" srcId="{5E7343DD-F7F0-4263-8D8C-BE588B127896}" destId="{58C0B4E9-D6DB-4B34-B001-5BE54DF84CC4}" srcOrd="0" destOrd="0" presId="urn:microsoft.com/office/officeart/2005/8/layout/hierarchy4"/>
    <dgm:cxn modelId="{47E51D61-D56D-4A9C-B841-8D55ED04B024}" type="presParOf" srcId="{5E7343DD-F7F0-4263-8D8C-BE588B127896}" destId="{76BFD22E-D7F0-4219-8152-44F1CA03E01E}" srcOrd="1" destOrd="0" presId="urn:microsoft.com/office/officeart/2005/8/layout/hierarchy4"/>
    <dgm:cxn modelId="{C95C9C49-7F5C-4A24-BB3C-61DCDC0C8740}" type="presParOf" srcId="{D7FE1BBD-FBA6-4915-A01B-CD3A1E887D6F}" destId="{532A1FFD-5052-4C01-9DD0-5DBCDC25291E}" srcOrd="1" destOrd="0" presId="urn:microsoft.com/office/officeart/2005/8/layout/hierarchy4"/>
    <dgm:cxn modelId="{DECDBC76-97EE-4F06-B9FA-837651085256}" type="presParOf" srcId="{D7FE1BBD-FBA6-4915-A01B-CD3A1E887D6F}" destId="{9DC5BD6E-2500-4056-8F8D-99B4D2CD414C}" srcOrd="2" destOrd="0" presId="urn:microsoft.com/office/officeart/2005/8/layout/hierarchy4"/>
    <dgm:cxn modelId="{7108BBFB-5685-4D62-8022-E433B6848F89}" type="presParOf" srcId="{9DC5BD6E-2500-4056-8F8D-99B4D2CD414C}" destId="{45894831-5892-41E4-A09B-90902772819C}" srcOrd="0" destOrd="0" presId="urn:microsoft.com/office/officeart/2005/8/layout/hierarchy4"/>
    <dgm:cxn modelId="{28ECB396-2FE6-4C5D-BB15-D52C4A39CF99}" type="presParOf" srcId="{9DC5BD6E-2500-4056-8F8D-99B4D2CD414C}" destId="{9A971A3A-5A3E-4AAC-9094-4E1D3BB0EE4F}" srcOrd="1" destOrd="0" presId="urn:microsoft.com/office/officeart/2005/8/layout/hierarchy4"/>
    <dgm:cxn modelId="{41AF72DA-5AA5-4108-A46B-B16376FCF429}" type="presParOf" srcId="{D7FE1BBD-FBA6-4915-A01B-CD3A1E887D6F}" destId="{2F6B6AC5-5850-4B19-8060-FB3F91A493EE}" srcOrd="3" destOrd="0" presId="urn:microsoft.com/office/officeart/2005/8/layout/hierarchy4"/>
    <dgm:cxn modelId="{29E9EE03-6E32-4851-A6C3-9AF84308FE92}" type="presParOf" srcId="{D7FE1BBD-FBA6-4915-A01B-CD3A1E887D6F}" destId="{28BDB54D-D20A-4B74-9CC1-73F76D5201DC}" srcOrd="4" destOrd="0" presId="urn:microsoft.com/office/officeart/2005/8/layout/hierarchy4"/>
    <dgm:cxn modelId="{8BF71BA3-E37C-4041-851A-AB08B971ECC8}" type="presParOf" srcId="{28BDB54D-D20A-4B74-9CC1-73F76D5201DC}" destId="{31C745F7-0B82-404B-BDA0-50151A63E016}" srcOrd="0" destOrd="0" presId="urn:microsoft.com/office/officeart/2005/8/layout/hierarchy4"/>
    <dgm:cxn modelId="{5A823F93-C7A4-45C2-8990-E38800D14753}" type="presParOf" srcId="{28BDB54D-D20A-4B74-9CC1-73F76D5201DC}" destId="{B2030C14-8AED-41CB-A9A3-3E94D8221E7F}" srcOrd="1" destOrd="0" presId="urn:microsoft.com/office/officeart/2005/8/layout/hierarchy4"/>
    <dgm:cxn modelId="{BF92889C-669B-4E33-B2A5-93496AC3E0C6}" type="presParOf" srcId="{D7FE1BBD-FBA6-4915-A01B-CD3A1E887D6F}" destId="{DD1C9A5C-B0E8-46B1-BE25-A057E8AE2C1D}" srcOrd="5" destOrd="0" presId="urn:microsoft.com/office/officeart/2005/8/layout/hierarchy4"/>
    <dgm:cxn modelId="{6296A6E7-63A5-4940-A122-A81F563C83CF}" type="presParOf" srcId="{D7FE1BBD-FBA6-4915-A01B-CD3A1E887D6F}" destId="{5BAD192F-5F39-4886-856C-98D4A574546E}" srcOrd="6" destOrd="0" presId="urn:microsoft.com/office/officeart/2005/8/layout/hierarchy4"/>
    <dgm:cxn modelId="{290C90F5-E9BB-4460-A6B6-845DDE60F55E}" type="presParOf" srcId="{5BAD192F-5F39-4886-856C-98D4A574546E}" destId="{C2DC27DE-F8DE-4830-91EB-6A501B17EA0F}" srcOrd="0" destOrd="0" presId="urn:microsoft.com/office/officeart/2005/8/layout/hierarchy4"/>
    <dgm:cxn modelId="{CE9196E8-CAD4-4142-B850-B7408DA8D053}" type="presParOf" srcId="{5BAD192F-5F39-4886-856C-98D4A574546E}" destId="{1987197F-A853-4FA1-A31E-E2FC72B062A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871A5A-2A4A-4400-8E73-4D0D09C26954}" type="doc">
      <dgm:prSet loTypeId="urn:microsoft.com/office/officeart/2008/layout/CaptionedPictures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8F397A-BAB7-4D7E-BB9B-D87064F96FF4}">
      <dgm:prSet phldrT="[Text]"/>
      <dgm:spPr/>
      <dgm:t>
        <a:bodyPr/>
        <a:lstStyle/>
        <a:p>
          <a:endParaRPr lang="en-US" dirty="0"/>
        </a:p>
      </dgm:t>
    </dgm:pt>
    <dgm:pt modelId="{6183FA1A-5349-44A7-86F5-3A4E4A12D2C5}" type="parTrans" cxnId="{B8B453A8-0861-4A18-A64D-9E60222183B3}">
      <dgm:prSet/>
      <dgm:spPr/>
      <dgm:t>
        <a:bodyPr/>
        <a:lstStyle/>
        <a:p>
          <a:endParaRPr lang="en-US"/>
        </a:p>
      </dgm:t>
    </dgm:pt>
    <dgm:pt modelId="{91466898-20DB-4706-84E2-BF7BC58F1B40}" type="sibTrans" cxnId="{B8B453A8-0861-4A18-A64D-9E60222183B3}">
      <dgm:prSet/>
      <dgm:spPr/>
      <dgm:t>
        <a:bodyPr/>
        <a:lstStyle/>
        <a:p>
          <a:endParaRPr lang="en-US"/>
        </a:p>
      </dgm:t>
    </dgm:pt>
    <dgm:pt modelId="{49C83FDE-EF05-4D6C-9B58-1A14DFC39E22}">
      <dgm:prSet phldrT="[Text]"/>
      <dgm:spPr/>
      <dgm:t>
        <a:bodyPr/>
        <a:lstStyle/>
        <a:p>
          <a:endParaRPr lang="en-US" dirty="0"/>
        </a:p>
      </dgm:t>
    </dgm:pt>
    <dgm:pt modelId="{D2C15B93-6481-4B78-906D-414384DFBB37}" type="parTrans" cxnId="{0B4ED706-0E11-4A59-9280-8622C4BD9C7D}">
      <dgm:prSet/>
      <dgm:spPr/>
      <dgm:t>
        <a:bodyPr/>
        <a:lstStyle/>
        <a:p>
          <a:endParaRPr lang="en-US"/>
        </a:p>
      </dgm:t>
    </dgm:pt>
    <dgm:pt modelId="{80555384-C3DF-4C04-878B-8F3D0B92F250}" type="sibTrans" cxnId="{0B4ED706-0E11-4A59-9280-8622C4BD9C7D}">
      <dgm:prSet/>
      <dgm:spPr/>
      <dgm:t>
        <a:bodyPr/>
        <a:lstStyle/>
        <a:p>
          <a:endParaRPr lang="en-US"/>
        </a:p>
      </dgm:t>
    </dgm:pt>
    <dgm:pt modelId="{B6DFB403-5582-4BAA-8EF7-CEE8F2827CA3}">
      <dgm:prSet phldrT="[Text]"/>
      <dgm:spPr/>
      <dgm:t>
        <a:bodyPr/>
        <a:lstStyle/>
        <a:p>
          <a:endParaRPr lang="en-US" dirty="0"/>
        </a:p>
      </dgm:t>
    </dgm:pt>
    <dgm:pt modelId="{808D9D80-4D2C-4D27-86B0-3821437E30A5}" type="parTrans" cxnId="{4353F511-8F43-4F3F-A7FD-E7D9633A2A9A}">
      <dgm:prSet/>
      <dgm:spPr/>
      <dgm:t>
        <a:bodyPr/>
        <a:lstStyle/>
        <a:p>
          <a:endParaRPr lang="en-US"/>
        </a:p>
      </dgm:t>
    </dgm:pt>
    <dgm:pt modelId="{C95F9698-7A1F-4C7A-A7A4-FB3AE0C35C3E}" type="sibTrans" cxnId="{4353F511-8F43-4F3F-A7FD-E7D9633A2A9A}">
      <dgm:prSet/>
      <dgm:spPr/>
      <dgm:t>
        <a:bodyPr/>
        <a:lstStyle/>
        <a:p>
          <a:endParaRPr lang="en-US"/>
        </a:p>
      </dgm:t>
    </dgm:pt>
    <dgm:pt modelId="{E36F1A9E-B327-4186-A827-E9F873BEA5A7}">
      <dgm:prSet phldrT="[Text]"/>
      <dgm:spPr/>
      <dgm:t>
        <a:bodyPr/>
        <a:lstStyle/>
        <a:p>
          <a:endParaRPr lang="en-US" dirty="0"/>
        </a:p>
      </dgm:t>
    </dgm:pt>
    <dgm:pt modelId="{E8E00D09-DB52-407A-A4A1-4543AA5DA06D}" type="parTrans" cxnId="{8DC5F080-8A8E-4867-B9E9-40318066A7B1}">
      <dgm:prSet/>
      <dgm:spPr/>
      <dgm:t>
        <a:bodyPr/>
        <a:lstStyle/>
        <a:p>
          <a:endParaRPr lang="en-US"/>
        </a:p>
      </dgm:t>
    </dgm:pt>
    <dgm:pt modelId="{6D41CE65-A58F-4203-8F5E-6142DEAC7F3C}" type="sibTrans" cxnId="{8DC5F080-8A8E-4867-B9E9-40318066A7B1}">
      <dgm:prSet/>
      <dgm:spPr/>
      <dgm:t>
        <a:bodyPr/>
        <a:lstStyle/>
        <a:p>
          <a:endParaRPr lang="en-US"/>
        </a:p>
      </dgm:t>
    </dgm:pt>
    <dgm:pt modelId="{8A983254-E501-4EBE-A5E4-CC5AB042F14A}" type="pres">
      <dgm:prSet presAssocID="{86871A5A-2A4A-4400-8E73-4D0D09C26954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83D6948F-C226-45CB-BA47-2CF4705CDAD3}" type="pres">
      <dgm:prSet presAssocID="{168F397A-BAB7-4D7E-BB9B-D87064F96FF4}" presName="composite" presStyleCnt="0">
        <dgm:presLayoutVars>
          <dgm:chMax val="1"/>
          <dgm:chPref val="1"/>
        </dgm:presLayoutVars>
      </dgm:prSet>
      <dgm:spPr/>
    </dgm:pt>
    <dgm:pt modelId="{B3A627DC-7C46-46D3-90E9-D4E4BA890D5E}" type="pres">
      <dgm:prSet presAssocID="{168F397A-BAB7-4D7E-BB9B-D87064F96FF4}" presName="Accent" presStyleLbl="trAlignAcc1" presStyleIdx="0" presStyleCnt="4" custScaleY="73128" custLinFactNeighborX="24993" custLinFactNeighborY="-10397">
        <dgm:presLayoutVars>
          <dgm:chMax val="0"/>
          <dgm:chPref val="0"/>
        </dgm:presLayoutVars>
      </dgm:prSet>
      <dgm:spPr/>
    </dgm:pt>
    <dgm:pt modelId="{DC1B9241-E1B7-4409-B4EE-5DA71A4C0008}" type="pres">
      <dgm:prSet presAssocID="{168F397A-BAB7-4D7E-BB9B-D87064F96FF4}" presName="Image" presStyleLbl="alignImgPlace1" presStyleIdx="0" presStyleCnt="4" custLinFactNeighborX="28420" custLinFactNeighborY="2110">
        <dgm:presLayoutVars>
          <dgm:chMax val="0"/>
          <dgm:chPref val="0"/>
        </dgm:presLayoutVars>
      </dgm:prSet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581" t="12940" r="-4581" b="12940"/>
          </a:stretch>
        </a:blipFill>
      </dgm:spPr>
    </dgm:pt>
    <dgm:pt modelId="{70DF6623-CDA6-4BC8-B849-2AA67683107E}" type="pres">
      <dgm:prSet presAssocID="{168F397A-BAB7-4D7E-BB9B-D87064F96FF4}" presName="ChildComposite" presStyleCnt="0"/>
      <dgm:spPr/>
    </dgm:pt>
    <dgm:pt modelId="{BE2740DF-A329-4D41-9E99-A46746EBFB15}" type="pres">
      <dgm:prSet presAssocID="{168F397A-BAB7-4D7E-BB9B-D87064F96FF4}" presName="Child" presStyleLbl="node1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F3C2D3-B1F3-44D9-8639-95C6D5570478}" type="pres">
      <dgm:prSet presAssocID="{168F397A-BAB7-4D7E-BB9B-D87064F96FF4}" presName="Parent" presStyleLbl="revTx" presStyleIdx="0" presStyleCnt="4">
        <dgm:presLayoutVars>
          <dgm:chMax val="1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8EE408-EF14-41EE-AF7D-4394EB8BDD61}" type="pres">
      <dgm:prSet presAssocID="{91466898-20DB-4706-84E2-BF7BC58F1B40}" presName="sibTrans" presStyleCnt="0"/>
      <dgm:spPr/>
    </dgm:pt>
    <dgm:pt modelId="{57509B3F-3900-4F7F-AD80-58953DE0F642}" type="pres">
      <dgm:prSet presAssocID="{49C83FDE-EF05-4D6C-9B58-1A14DFC39E22}" presName="composite" presStyleCnt="0">
        <dgm:presLayoutVars>
          <dgm:chMax val="1"/>
          <dgm:chPref val="1"/>
        </dgm:presLayoutVars>
      </dgm:prSet>
      <dgm:spPr/>
    </dgm:pt>
    <dgm:pt modelId="{D7490951-53B6-4AF3-9E27-4A58D915342F}" type="pres">
      <dgm:prSet presAssocID="{49C83FDE-EF05-4D6C-9B58-1A14DFC39E22}" presName="Accent" presStyleLbl="trAlignAcc1" presStyleIdx="1" presStyleCnt="4" custScaleY="76630" custLinFactNeighborX="15049" custLinFactNeighborY="-10178">
        <dgm:presLayoutVars>
          <dgm:chMax val="0"/>
          <dgm:chPref val="0"/>
        </dgm:presLayoutVars>
      </dgm:prSet>
      <dgm:spPr/>
    </dgm:pt>
    <dgm:pt modelId="{1D0E5410-45B7-4E53-A26E-6429BD016BC0}" type="pres">
      <dgm:prSet presAssocID="{49C83FDE-EF05-4D6C-9B58-1A14DFC39E22}" presName="Image" presStyleLbl="alignImgPlace1" presStyleIdx="1" presStyleCnt="4" custLinFactNeighborX="18989" custLinFactNeighborY="2792">
        <dgm:presLayoutVars>
          <dgm:chMax val="0"/>
          <dgm:chPref val="0"/>
        </dgm:presLayoutVars>
      </dgm:prSet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</dgm:spPr>
      <dgm:t>
        <a:bodyPr/>
        <a:lstStyle/>
        <a:p>
          <a:endParaRPr lang="en-US"/>
        </a:p>
      </dgm:t>
    </dgm:pt>
    <dgm:pt modelId="{0A9F5F38-1D0A-4974-B9FB-35A620075E28}" type="pres">
      <dgm:prSet presAssocID="{49C83FDE-EF05-4D6C-9B58-1A14DFC39E22}" presName="ChildComposite" presStyleCnt="0"/>
      <dgm:spPr/>
    </dgm:pt>
    <dgm:pt modelId="{66A818DF-60CA-41D2-9C74-5A7AA96DC25B}" type="pres">
      <dgm:prSet presAssocID="{49C83FDE-EF05-4D6C-9B58-1A14DFC39E22}" presName="Child" presStyleLbl="node1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4DBE28-3A9D-4E2E-99C7-723170909007}" type="pres">
      <dgm:prSet presAssocID="{49C83FDE-EF05-4D6C-9B58-1A14DFC39E22}" presName="Parent" presStyleLbl="revTx" presStyleIdx="1" presStyleCnt="4">
        <dgm:presLayoutVars>
          <dgm:chMax val="1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1DF4B9-190D-4D20-A9B5-15115DC9A628}" type="pres">
      <dgm:prSet presAssocID="{80555384-C3DF-4C04-878B-8F3D0B92F250}" presName="sibTrans" presStyleCnt="0"/>
      <dgm:spPr/>
    </dgm:pt>
    <dgm:pt modelId="{F52BE25D-FEE1-426F-8D58-E1B3CE80C3E2}" type="pres">
      <dgm:prSet presAssocID="{E36F1A9E-B327-4186-A827-E9F873BEA5A7}" presName="composite" presStyleCnt="0">
        <dgm:presLayoutVars>
          <dgm:chMax val="1"/>
          <dgm:chPref val="1"/>
        </dgm:presLayoutVars>
      </dgm:prSet>
      <dgm:spPr/>
    </dgm:pt>
    <dgm:pt modelId="{B0A9DB67-C278-45CD-A1B9-2E1800467ADC}" type="pres">
      <dgm:prSet presAssocID="{E36F1A9E-B327-4186-A827-E9F873BEA5A7}" presName="Accent" presStyleLbl="trAlignAcc1" presStyleIdx="2" presStyleCnt="4" custScaleY="77113" custLinFactNeighborX="687" custLinFactNeighborY="-9937">
        <dgm:presLayoutVars>
          <dgm:chMax val="0"/>
          <dgm:chPref val="0"/>
        </dgm:presLayoutVars>
      </dgm:prSet>
      <dgm:spPr/>
    </dgm:pt>
    <dgm:pt modelId="{A78E4EE9-F87C-4DE7-859F-E336BC3A145F}" type="pres">
      <dgm:prSet presAssocID="{E36F1A9E-B327-4186-A827-E9F873BEA5A7}" presName="Image" presStyleLbl="alignImgPlace1" presStyleIdx="2" presStyleCnt="4" custLinFactNeighborX="2127" custLinFactNeighborY="6970">
        <dgm:presLayoutVars>
          <dgm:chMax val="0"/>
          <dgm:chPref val="0"/>
        </dgm:presLayoutVars>
      </dgm:prSet>
      <dgm:spPr>
        <a:blipFill dpi="0"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7291" t="30453" r="7291" b="30453"/>
          </a:stretch>
        </a:blipFill>
      </dgm:spPr>
      <dgm:t>
        <a:bodyPr/>
        <a:lstStyle/>
        <a:p>
          <a:endParaRPr lang="en-US"/>
        </a:p>
      </dgm:t>
    </dgm:pt>
    <dgm:pt modelId="{BA764AEC-FE12-49E3-BC54-4A131D1597C3}" type="pres">
      <dgm:prSet presAssocID="{E36F1A9E-B327-4186-A827-E9F873BEA5A7}" presName="ChildComposite" presStyleCnt="0"/>
      <dgm:spPr/>
    </dgm:pt>
    <dgm:pt modelId="{3EF2394C-1303-42DC-A689-99993F37B37D}" type="pres">
      <dgm:prSet presAssocID="{E36F1A9E-B327-4186-A827-E9F873BEA5A7}" presName="Child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0CD25687-43C9-4DEB-B7D9-20D855DEEC6A}" type="pres">
      <dgm:prSet presAssocID="{E36F1A9E-B327-4186-A827-E9F873BEA5A7}" presName="Parent" presStyleLbl="revTx" presStyleIdx="2" presStyleCnt="4">
        <dgm:presLayoutVars>
          <dgm:chMax val="1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92293B-464A-48D7-802A-F8215B0A9421}" type="pres">
      <dgm:prSet presAssocID="{6D41CE65-A58F-4203-8F5E-6142DEAC7F3C}" presName="sibTrans" presStyleCnt="0"/>
      <dgm:spPr/>
    </dgm:pt>
    <dgm:pt modelId="{9B7761C1-9351-438E-8FC2-F3D3580ECB76}" type="pres">
      <dgm:prSet presAssocID="{B6DFB403-5582-4BAA-8EF7-CEE8F2827CA3}" presName="composite" presStyleCnt="0">
        <dgm:presLayoutVars>
          <dgm:chMax val="1"/>
          <dgm:chPref val="1"/>
        </dgm:presLayoutVars>
      </dgm:prSet>
      <dgm:spPr/>
    </dgm:pt>
    <dgm:pt modelId="{7D9D627D-C814-4629-B93E-8677DF7B47C4}" type="pres">
      <dgm:prSet presAssocID="{B6DFB403-5582-4BAA-8EF7-CEE8F2827CA3}" presName="Accent" presStyleLbl="trAlignAcc1" presStyleIdx="3" presStyleCnt="4" custScaleY="75763" custLinFactNeighborX="-15795" custLinFactNeighborY="-10612">
        <dgm:presLayoutVars>
          <dgm:chMax val="0"/>
          <dgm:chPref val="0"/>
        </dgm:presLayoutVars>
      </dgm:prSet>
      <dgm:spPr/>
    </dgm:pt>
    <dgm:pt modelId="{E07FBE67-5B76-4D92-B5D4-591E2929B52E}" type="pres">
      <dgm:prSet presAssocID="{B6DFB403-5582-4BAA-8EF7-CEE8F2827CA3}" presName="Image" presStyleLbl="alignImgPlace1" presStyleIdx="3" presStyleCnt="4" custLinFactNeighborX="-18162" custLinFactNeighborY="5192">
        <dgm:presLayoutVars>
          <dgm:chMax val="0"/>
          <dgm:chPref val="0"/>
        </dgm:presLayoutVars>
      </dgm:prSet>
      <dgm:spPr>
        <a:blipFill dpi="0" rotWithShape="1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83" t="15410" r="-383" b="15410"/>
          </a:stretch>
        </a:blipFill>
      </dgm:spPr>
    </dgm:pt>
    <dgm:pt modelId="{D4FB8839-888E-4E74-B48E-CA421534AE26}" type="pres">
      <dgm:prSet presAssocID="{B6DFB403-5582-4BAA-8EF7-CEE8F2827CA3}" presName="ChildComposite" presStyleCnt="0"/>
      <dgm:spPr/>
    </dgm:pt>
    <dgm:pt modelId="{5B5FCCE3-DE34-4B79-9008-DEBD7E3FAC71}" type="pres">
      <dgm:prSet presAssocID="{B6DFB403-5582-4BAA-8EF7-CEE8F2827CA3}" presName="Child" presStyleLbl="node1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589BB7-06F0-4E47-B7FE-5E345CE2C8AE}" type="pres">
      <dgm:prSet presAssocID="{B6DFB403-5582-4BAA-8EF7-CEE8F2827CA3}" presName="Parent" presStyleLbl="revTx" presStyleIdx="3" presStyleCnt="4">
        <dgm:presLayoutVars>
          <dgm:chMax val="1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53F511-8F43-4F3F-A7FD-E7D9633A2A9A}" srcId="{86871A5A-2A4A-4400-8E73-4D0D09C26954}" destId="{B6DFB403-5582-4BAA-8EF7-CEE8F2827CA3}" srcOrd="3" destOrd="0" parTransId="{808D9D80-4D2C-4D27-86B0-3821437E30A5}" sibTransId="{C95F9698-7A1F-4C7A-A7A4-FB3AE0C35C3E}"/>
    <dgm:cxn modelId="{45EE6804-186D-4DCE-86AE-D87E7296ECE4}" type="presOf" srcId="{49C83FDE-EF05-4D6C-9B58-1A14DFC39E22}" destId="{D34DBE28-3A9D-4E2E-99C7-723170909007}" srcOrd="0" destOrd="0" presId="urn:microsoft.com/office/officeart/2008/layout/CaptionedPictures"/>
    <dgm:cxn modelId="{EE6BD43F-EC87-4029-B312-F5BDB065E15C}" type="presOf" srcId="{86871A5A-2A4A-4400-8E73-4D0D09C26954}" destId="{8A983254-E501-4EBE-A5E4-CC5AB042F14A}" srcOrd="0" destOrd="0" presId="urn:microsoft.com/office/officeart/2008/layout/CaptionedPictures"/>
    <dgm:cxn modelId="{F80B5C04-6833-4A46-A518-430DB96E94C8}" type="presOf" srcId="{B6DFB403-5582-4BAA-8EF7-CEE8F2827CA3}" destId="{C3589BB7-06F0-4E47-B7FE-5E345CE2C8AE}" srcOrd="0" destOrd="0" presId="urn:microsoft.com/office/officeart/2008/layout/CaptionedPictures"/>
    <dgm:cxn modelId="{B8B453A8-0861-4A18-A64D-9E60222183B3}" srcId="{86871A5A-2A4A-4400-8E73-4D0D09C26954}" destId="{168F397A-BAB7-4D7E-BB9B-D87064F96FF4}" srcOrd="0" destOrd="0" parTransId="{6183FA1A-5349-44A7-86F5-3A4E4A12D2C5}" sibTransId="{91466898-20DB-4706-84E2-BF7BC58F1B40}"/>
    <dgm:cxn modelId="{8DC5F080-8A8E-4867-B9E9-40318066A7B1}" srcId="{86871A5A-2A4A-4400-8E73-4D0D09C26954}" destId="{E36F1A9E-B327-4186-A827-E9F873BEA5A7}" srcOrd="2" destOrd="0" parTransId="{E8E00D09-DB52-407A-A4A1-4543AA5DA06D}" sibTransId="{6D41CE65-A58F-4203-8F5E-6142DEAC7F3C}"/>
    <dgm:cxn modelId="{0B4ED706-0E11-4A59-9280-8622C4BD9C7D}" srcId="{86871A5A-2A4A-4400-8E73-4D0D09C26954}" destId="{49C83FDE-EF05-4D6C-9B58-1A14DFC39E22}" srcOrd="1" destOrd="0" parTransId="{D2C15B93-6481-4B78-906D-414384DFBB37}" sibTransId="{80555384-C3DF-4C04-878B-8F3D0B92F250}"/>
    <dgm:cxn modelId="{076C6607-7F0C-4A83-8F12-879D5A955BBE}" type="presOf" srcId="{E36F1A9E-B327-4186-A827-E9F873BEA5A7}" destId="{0CD25687-43C9-4DEB-B7D9-20D855DEEC6A}" srcOrd="0" destOrd="0" presId="urn:microsoft.com/office/officeart/2008/layout/CaptionedPictures"/>
    <dgm:cxn modelId="{D62195AA-08C5-4952-9747-70F4A727162A}" type="presOf" srcId="{168F397A-BAB7-4D7E-BB9B-D87064F96FF4}" destId="{3EF3C2D3-B1F3-44D9-8639-95C6D5570478}" srcOrd="0" destOrd="0" presId="urn:microsoft.com/office/officeart/2008/layout/CaptionedPictures"/>
    <dgm:cxn modelId="{A4F5674D-DE14-44CA-858E-3AE5D635225D}" type="presParOf" srcId="{8A983254-E501-4EBE-A5E4-CC5AB042F14A}" destId="{83D6948F-C226-45CB-BA47-2CF4705CDAD3}" srcOrd="0" destOrd="0" presId="urn:microsoft.com/office/officeart/2008/layout/CaptionedPictures"/>
    <dgm:cxn modelId="{0BC61AE4-3EC3-4310-83E1-AEC11DA821AA}" type="presParOf" srcId="{83D6948F-C226-45CB-BA47-2CF4705CDAD3}" destId="{B3A627DC-7C46-46D3-90E9-D4E4BA890D5E}" srcOrd="0" destOrd="0" presId="urn:microsoft.com/office/officeart/2008/layout/CaptionedPictures"/>
    <dgm:cxn modelId="{A3360E0B-6B56-4AFF-AA2F-C611439960E1}" type="presParOf" srcId="{83D6948F-C226-45CB-BA47-2CF4705CDAD3}" destId="{DC1B9241-E1B7-4409-B4EE-5DA71A4C0008}" srcOrd="1" destOrd="0" presId="urn:microsoft.com/office/officeart/2008/layout/CaptionedPictures"/>
    <dgm:cxn modelId="{E292E42A-6B36-494E-8621-C684435D21FD}" type="presParOf" srcId="{83D6948F-C226-45CB-BA47-2CF4705CDAD3}" destId="{70DF6623-CDA6-4BC8-B849-2AA67683107E}" srcOrd="2" destOrd="0" presId="urn:microsoft.com/office/officeart/2008/layout/CaptionedPictures"/>
    <dgm:cxn modelId="{65A43168-71CF-4BF3-8165-D8E7B394EA6E}" type="presParOf" srcId="{70DF6623-CDA6-4BC8-B849-2AA67683107E}" destId="{BE2740DF-A329-4D41-9E99-A46746EBFB15}" srcOrd="0" destOrd="0" presId="urn:microsoft.com/office/officeart/2008/layout/CaptionedPictures"/>
    <dgm:cxn modelId="{1DBFE342-203E-4612-986F-667E2D6E03A9}" type="presParOf" srcId="{70DF6623-CDA6-4BC8-B849-2AA67683107E}" destId="{3EF3C2D3-B1F3-44D9-8639-95C6D5570478}" srcOrd="1" destOrd="0" presId="urn:microsoft.com/office/officeart/2008/layout/CaptionedPictures"/>
    <dgm:cxn modelId="{1A3FD907-D64B-43FF-8770-48DABF706EAD}" type="presParOf" srcId="{8A983254-E501-4EBE-A5E4-CC5AB042F14A}" destId="{D98EE408-EF14-41EE-AF7D-4394EB8BDD61}" srcOrd="1" destOrd="0" presId="urn:microsoft.com/office/officeart/2008/layout/CaptionedPictures"/>
    <dgm:cxn modelId="{52CC4009-97B1-4402-88E1-AADC7A366E8E}" type="presParOf" srcId="{8A983254-E501-4EBE-A5E4-CC5AB042F14A}" destId="{57509B3F-3900-4F7F-AD80-58953DE0F642}" srcOrd="2" destOrd="0" presId="urn:microsoft.com/office/officeart/2008/layout/CaptionedPictures"/>
    <dgm:cxn modelId="{77629892-C1BA-44A1-AA53-0029F8A08CA6}" type="presParOf" srcId="{57509B3F-3900-4F7F-AD80-58953DE0F642}" destId="{D7490951-53B6-4AF3-9E27-4A58D915342F}" srcOrd="0" destOrd="0" presId="urn:microsoft.com/office/officeart/2008/layout/CaptionedPictures"/>
    <dgm:cxn modelId="{1D796DE9-D211-42F3-9BDF-2E7B8A561835}" type="presParOf" srcId="{57509B3F-3900-4F7F-AD80-58953DE0F642}" destId="{1D0E5410-45B7-4E53-A26E-6429BD016BC0}" srcOrd="1" destOrd="0" presId="urn:microsoft.com/office/officeart/2008/layout/CaptionedPictures"/>
    <dgm:cxn modelId="{3FAB9F70-CDE3-4AA1-B053-499231737B35}" type="presParOf" srcId="{57509B3F-3900-4F7F-AD80-58953DE0F642}" destId="{0A9F5F38-1D0A-4974-B9FB-35A620075E28}" srcOrd="2" destOrd="0" presId="urn:microsoft.com/office/officeart/2008/layout/CaptionedPictures"/>
    <dgm:cxn modelId="{369DF979-E963-4B5E-9CB3-F9AA96C5D72A}" type="presParOf" srcId="{0A9F5F38-1D0A-4974-B9FB-35A620075E28}" destId="{66A818DF-60CA-41D2-9C74-5A7AA96DC25B}" srcOrd="0" destOrd="0" presId="urn:microsoft.com/office/officeart/2008/layout/CaptionedPictures"/>
    <dgm:cxn modelId="{C6493D2E-754E-4329-BEB8-F9BF55822F2D}" type="presParOf" srcId="{0A9F5F38-1D0A-4974-B9FB-35A620075E28}" destId="{D34DBE28-3A9D-4E2E-99C7-723170909007}" srcOrd="1" destOrd="0" presId="urn:microsoft.com/office/officeart/2008/layout/CaptionedPictures"/>
    <dgm:cxn modelId="{4808B523-1419-42CD-BA4C-221FF083BCBB}" type="presParOf" srcId="{8A983254-E501-4EBE-A5E4-CC5AB042F14A}" destId="{F21DF4B9-190D-4D20-A9B5-15115DC9A628}" srcOrd="3" destOrd="0" presId="urn:microsoft.com/office/officeart/2008/layout/CaptionedPictures"/>
    <dgm:cxn modelId="{BBB353FF-D34E-42CA-8957-3043845120C2}" type="presParOf" srcId="{8A983254-E501-4EBE-A5E4-CC5AB042F14A}" destId="{F52BE25D-FEE1-426F-8D58-E1B3CE80C3E2}" srcOrd="4" destOrd="0" presId="urn:microsoft.com/office/officeart/2008/layout/CaptionedPictures"/>
    <dgm:cxn modelId="{3BAB2C85-00D5-446D-A205-5B6A9D0C65D8}" type="presParOf" srcId="{F52BE25D-FEE1-426F-8D58-E1B3CE80C3E2}" destId="{B0A9DB67-C278-45CD-A1B9-2E1800467ADC}" srcOrd="0" destOrd="0" presId="urn:microsoft.com/office/officeart/2008/layout/CaptionedPictures"/>
    <dgm:cxn modelId="{94E46AB1-CFFE-4B7F-A43A-A0F1209CE709}" type="presParOf" srcId="{F52BE25D-FEE1-426F-8D58-E1B3CE80C3E2}" destId="{A78E4EE9-F87C-4DE7-859F-E336BC3A145F}" srcOrd="1" destOrd="0" presId="urn:microsoft.com/office/officeart/2008/layout/CaptionedPictures"/>
    <dgm:cxn modelId="{14EE142E-920F-40BE-8A8B-5D345649F8B8}" type="presParOf" srcId="{F52BE25D-FEE1-426F-8D58-E1B3CE80C3E2}" destId="{BA764AEC-FE12-49E3-BC54-4A131D1597C3}" srcOrd="2" destOrd="0" presId="urn:microsoft.com/office/officeart/2008/layout/CaptionedPictures"/>
    <dgm:cxn modelId="{65CFA932-AF04-4B32-94D8-C6FEFD59FB9E}" type="presParOf" srcId="{BA764AEC-FE12-49E3-BC54-4A131D1597C3}" destId="{3EF2394C-1303-42DC-A689-99993F37B37D}" srcOrd="0" destOrd="0" presId="urn:microsoft.com/office/officeart/2008/layout/CaptionedPictures"/>
    <dgm:cxn modelId="{FBB8D2D5-56CE-4C55-8002-93E27D0EAF70}" type="presParOf" srcId="{BA764AEC-FE12-49E3-BC54-4A131D1597C3}" destId="{0CD25687-43C9-4DEB-B7D9-20D855DEEC6A}" srcOrd="1" destOrd="0" presId="urn:microsoft.com/office/officeart/2008/layout/CaptionedPictures"/>
    <dgm:cxn modelId="{AF377631-4C06-4F62-86C6-ACC4B6E373E0}" type="presParOf" srcId="{8A983254-E501-4EBE-A5E4-CC5AB042F14A}" destId="{7392293B-464A-48D7-802A-F8215B0A9421}" srcOrd="5" destOrd="0" presId="urn:microsoft.com/office/officeart/2008/layout/CaptionedPictures"/>
    <dgm:cxn modelId="{1AD9B786-BE18-4161-A567-F93A9CACD42E}" type="presParOf" srcId="{8A983254-E501-4EBE-A5E4-CC5AB042F14A}" destId="{9B7761C1-9351-438E-8FC2-F3D3580ECB76}" srcOrd="6" destOrd="0" presId="urn:microsoft.com/office/officeart/2008/layout/CaptionedPictures"/>
    <dgm:cxn modelId="{CF4194E2-9BB4-4F22-967E-CA27E6A93340}" type="presParOf" srcId="{9B7761C1-9351-438E-8FC2-F3D3580ECB76}" destId="{7D9D627D-C814-4629-B93E-8677DF7B47C4}" srcOrd="0" destOrd="0" presId="urn:microsoft.com/office/officeart/2008/layout/CaptionedPictures"/>
    <dgm:cxn modelId="{F6B947B6-CB37-48DD-B7A9-910F159D5EAC}" type="presParOf" srcId="{9B7761C1-9351-438E-8FC2-F3D3580ECB76}" destId="{E07FBE67-5B76-4D92-B5D4-591E2929B52E}" srcOrd="1" destOrd="0" presId="urn:microsoft.com/office/officeart/2008/layout/CaptionedPictures"/>
    <dgm:cxn modelId="{8BB7C7B1-9D6C-4315-89B7-242A9B393334}" type="presParOf" srcId="{9B7761C1-9351-438E-8FC2-F3D3580ECB76}" destId="{D4FB8839-888E-4E74-B48E-CA421534AE26}" srcOrd="2" destOrd="0" presId="urn:microsoft.com/office/officeart/2008/layout/CaptionedPictures"/>
    <dgm:cxn modelId="{D092B7ED-D319-4F0E-90E4-DEDFFBBF3A3D}" type="presParOf" srcId="{D4FB8839-888E-4E74-B48E-CA421534AE26}" destId="{5B5FCCE3-DE34-4B79-9008-DEBD7E3FAC71}" srcOrd="0" destOrd="0" presId="urn:microsoft.com/office/officeart/2008/layout/CaptionedPictures"/>
    <dgm:cxn modelId="{A92C1178-BCA8-44C5-9EE3-D17E28848BF3}" type="presParOf" srcId="{D4FB8839-888E-4E74-B48E-CA421534AE26}" destId="{C3589BB7-06F0-4E47-B7FE-5E345CE2C8AE}" srcOrd="1" destOrd="0" presId="urn:microsoft.com/office/officeart/2008/layout/CaptionedPicture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6871A5A-2A4A-4400-8E73-4D0D09C26954}" type="doc">
      <dgm:prSet loTypeId="urn:microsoft.com/office/officeart/2008/layout/CaptionedPictures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8F397A-BAB7-4D7E-BB9B-D87064F96FF4}">
      <dgm:prSet phldrT="[Text]"/>
      <dgm:spPr/>
      <dgm:t>
        <a:bodyPr/>
        <a:lstStyle/>
        <a:p>
          <a:endParaRPr lang="en-US" dirty="0"/>
        </a:p>
      </dgm:t>
    </dgm:pt>
    <dgm:pt modelId="{6183FA1A-5349-44A7-86F5-3A4E4A12D2C5}" type="parTrans" cxnId="{B8B453A8-0861-4A18-A64D-9E60222183B3}">
      <dgm:prSet/>
      <dgm:spPr/>
      <dgm:t>
        <a:bodyPr/>
        <a:lstStyle/>
        <a:p>
          <a:endParaRPr lang="en-US"/>
        </a:p>
      </dgm:t>
    </dgm:pt>
    <dgm:pt modelId="{91466898-20DB-4706-84E2-BF7BC58F1B40}" type="sibTrans" cxnId="{B8B453A8-0861-4A18-A64D-9E60222183B3}">
      <dgm:prSet/>
      <dgm:spPr/>
      <dgm:t>
        <a:bodyPr/>
        <a:lstStyle/>
        <a:p>
          <a:endParaRPr lang="en-US"/>
        </a:p>
      </dgm:t>
    </dgm:pt>
    <dgm:pt modelId="{49C83FDE-EF05-4D6C-9B58-1A14DFC39E22}">
      <dgm:prSet phldrT="[Text]"/>
      <dgm:spPr/>
      <dgm:t>
        <a:bodyPr/>
        <a:lstStyle/>
        <a:p>
          <a:endParaRPr lang="en-US" dirty="0"/>
        </a:p>
      </dgm:t>
    </dgm:pt>
    <dgm:pt modelId="{D2C15B93-6481-4B78-906D-414384DFBB37}" type="parTrans" cxnId="{0B4ED706-0E11-4A59-9280-8622C4BD9C7D}">
      <dgm:prSet/>
      <dgm:spPr/>
      <dgm:t>
        <a:bodyPr/>
        <a:lstStyle/>
        <a:p>
          <a:endParaRPr lang="en-US"/>
        </a:p>
      </dgm:t>
    </dgm:pt>
    <dgm:pt modelId="{80555384-C3DF-4C04-878B-8F3D0B92F250}" type="sibTrans" cxnId="{0B4ED706-0E11-4A59-9280-8622C4BD9C7D}">
      <dgm:prSet/>
      <dgm:spPr/>
      <dgm:t>
        <a:bodyPr/>
        <a:lstStyle/>
        <a:p>
          <a:endParaRPr lang="en-US"/>
        </a:p>
      </dgm:t>
    </dgm:pt>
    <dgm:pt modelId="{B6DFB403-5582-4BAA-8EF7-CEE8F2827CA3}">
      <dgm:prSet phldrT="[Text]"/>
      <dgm:spPr/>
      <dgm:t>
        <a:bodyPr/>
        <a:lstStyle/>
        <a:p>
          <a:endParaRPr lang="en-US" dirty="0"/>
        </a:p>
      </dgm:t>
    </dgm:pt>
    <dgm:pt modelId="{808D9D80-4D2C-4D27-86B0-3821437E30A5}" type="parTrans" cxnId="{4353F511-8F43-4F3F-A7FD-E7D9633A2A9A}">
      <dgm:prSet/>
      <dgm:spPr/>
      <dgm:t>
        <a:bodyPr/>
        <a:lstStyle/>
        <a:p>
          <a:endParaRPr lang="en-US"/>
        </a:p>
      </dgm:t>
    </dgm:pt>
    <dgm:pt modelId="{C95F9698-7A1F-4C7A-A7A4-FB3AE0C35C3E}" type="sibTrans" cxnId="{4353F511-8F43-4F3F-A7FD-E7D9633A2A9A}">
      <dgm:prSet/>
      <dgm:spPr/>
      <dgm:t>
        <a:bodyPr/>
        <a:lstStyle/>
        <a:p>
          <a:endParaRPr lang="en-US"/>
        </a:p>
      </dgm:t>
    </dgm:pt>
    <dgm:pt modelId="{E36F1A9E-B327-4186-A827-E9F873BEA5A7}">
      <dgm:prSet phldrT="[Text]"/>
      <dgm:spPr/>
      <dgm:t>
        <a:bodyPr/>
        <a:lstStyle/>
        <a:p>
          <a:endParaRPr lang="en-US" dirty="0"/>
        </a:p>
      </dgm:t>
    </dgm:pt>
    <dgm:pt modelId="{E8E00D09-DB52-407A-A4A1-4543AA5DA06D}" type="parTrans" cxnId="{8DC5F080-8A8E-4867-B9E9-40318066A7B1}">
      <dgm:prSet/>
      <dgm:spPr/>
      <dgm:t>
        <a:bodyPr/>
        <a:lstStyle/>
        <a:p>
          <a:endParaRPr lang="en-US"/>
        </a:p>
      </dgm:t>
    </dgm:pt>
    <dgm:pt modelId="{6D41CE65-A58F-4203-8F5E-6142DEAC7F3C}" type="sibTrans" cxnId="{8DC5F080-8A8E-4867-B9E9-40318066A7B1}">
      <dgm:prSet/>
      <dgm:spPr/>
      <dgm:t>
        <a:bodyPr/>
        <a:lstStyle/>
        <a:p>
          <a:endParaRPr lang="en-US"/>
        </a:p>
      </dgm:t>
    </dgm:pt>
    <dgm:pt modelId="{8A983254-E501-4EBE-A5E4-CC5AB042F14A}" type="pres">
      <dgm:prSet presAssocID="{86871A5A-2A4A-4400-8E73-4D0D09C26954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83D6948F-C226-45CB-BA47-2CF4705CDAD3}" type="pres">
      <dgm:prSet presAssocID="{168F397A-BAB7-4D7E-BB9B-D87064F96FF4}" presName="composite" presStyleCnt="0">
        <dgm:presLayoutVars>
          <dgm:chMax val="1"/>
          <dgm:chPref val="1"/>
        </dgm:presLayoutVars>
      </dgm:prSet>
      <dgm:spPr/>
    </dgm:pt>
    <dgm:pt modelId="{B3A627DC-7C46-46D3-90E9-D4E4BA890D5E}" type="pres">
      <dgm:prSet presAssocID="{168F397A-BAB7-4D7E-BB9B-D87064F96FF4}" presName="Accent" presStyleLbl="trAlignAcc1" presStyleIdx="0" presStyleCnt="4" custScaleY="77998" custLinFactNeighborX="15486" custLinFactNeighborY="-21386">
        <dgm:presLayoutVars>
          <dgm:chMax val="0"/>
          <dgm:chPref val="0"/>
        </dgm:presLayoutVars>
      </dgm:prSet>
      <dgm:spPr/>
    </dgm:pt>
    <dgm:pt modelId="{DC1B9241-E1B7-4409-B4EE-5DA71A4C0008}" type="pres">
      <dgm:prSet presAssocID="{168F397A-BAB7-4D7E-BB9B-D87064F96FF4}" presName="Image" presStyleLbl="alignImgPlace1" presStyleIdx="0" presStyleCnt="4" custLinFactNeighborX="16098" custLinFactNeighborY="-15690">
        <dgm:presLayoutVars>
          <dgm:chMax val="0"/>
          <dgm:chPref val="0"/>
        </dgm:presLayoutVars>
      </dgm:prSet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581" t="12940" r="-4581" b="12940"/>
          </a:stretch>
        </a:blipFill>
      </dgm:spPr>
    </dgm:pt>
    <dgm:pt modelId="{70DF6623-CDA6-4BC8-B849-2AA67683107E}" type="pres">
      <dgm:prSet presAssocID="{168F397A-BAB7-4D7E-BB9B-D87064F96FF4}" presName="ChildComposite" presStyleCnt="0"/>
      <dgm:spPr/>
    </dgm:pt>
    <dgm:pt modelId="{BE2740DF-A329-4D41-9E99-A46746EBFB15}" type="pres">
      <dgm:prSet presAssocID="{168F397A-BAB7-4D7E-BB9B-D87064F96FF4}" presName="Child" presStyleLbl="node1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F3C2D3-B1F3-44D9-8639-95C6D5570478}" type="pres">
      <dgm:prSet presAssocID="{168F397A-BAB7-4D7E-BB9B-D87064F96FF4}" presName="Parent" presStyleLbl="revTx" presStyleIdx="0" presStyleCnt="4">
        <dgm:presLayoutVars>
          <dgm:chMax val="1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8EE408-EF14-41EE-AF7D-4394EB8BDD61}" type="pres">
      <dgm:prSet presAssocID="{91466898-20DB-4706-84E2-BF7BC58F1B40}" presName="sibTrans" presStyleCnt="0"/>
      <dgm:spPr/>
    </dgm:pt>
    <dgm:pt modelId="{57509B3F-3900-4F7F-AD80-58953DE0F642}" type="pres">
      <dgm:prSet presAssocID="{49C83FDE-EF05-4D6C-9B58-1A14DFC39E22}" presName="composite" presStyleCnt="0">
        <dgm:presLayoutVars>
          <dgm:chMax val="1"/>
          <dgm:chPref val="1"/>
        </dgm:presLayoutVars>
      </dgm:prSet>
      <dgm:spPr/>
    </dgm:pt>
    <dgm:pt modelId="{D7490951-53B6-4AF3-9E27-4A58D915342F}" type="pres">
      <dgm:prSet presAssocID="{49C83FDE-EF05-4D6C-9B58-1A14DFC39E22}" presName="Accent" presStyleLbl="trAlignAcc1" presStyleIdx="1" presStyleCnt="4" custScaleY="76961" custLinFactNeighborX="9226" custLinFactNeighborY="-22812">
        <dgm:presLayoutVars>
          <dgm:chMax val="0"/>
          <dgm:chPref val="0"/>
        </dgm:presLayoutVars>
      </dgm:prSet>
      <dgm:spPr/>
    </dgm:pt>
    <dgm:pt modelId="{1D0E5410-45B7-4E53-A26E-6429BD016BC0}" type="pres">
      <dgm:prSet presAssocID="{49C83FDE-EF05-4D6C-9B58-1A14DFC39E22}" presName="Image" presStyleLbl="alignImgPlace1" presStyleIdx="1" presStyleCnt="4" custLinFactNeighborX="13409" custLinFactNeighborY="-15163">
        <dgm:presLayoutVars>
          <dgm:chMax val="0"/>
          <dgm:chPref val="0"/>
        </dgm:presLayoutVars>
      </dgm:prSet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</dgm:spPr>
      <dgm:t>
        <a:bodyPr/>
        <a:lstStyle/>
        <a:p>
          <a:endParaRPr lang="en-US"/>
        </a:p>
      </dgm:t>
    </dgm:pt>
    <dgm:pt modelId="{0A9F5F38-1D0A-4974-B9FB-35A620075E28}" type="pres">
      <dgm:prSet presAssocID="{49C83FDE-EF05-4D6C-9B58-1A14DFC39E22}" presName="ChildComposite" presStyleCnt="0"/>
      <dgm:spPr/>
    </dgm:pt>
    <dgm:pt modelId="{66A818DF-60CA-41D2-9C74-5A7AA96DC25B}" type="pres">
      <dgm:prSet presAssocID="{49C83FDE-EF05-4D6C-9B58-1A14DFC39E22}" presName="Child" presStyleLbl="node1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4DBE28-3A9D-4E2E-99C7-723170909007}" type="pres">
      <dgm:prSet presAssocID="{49C83FDE-EF05-4D6C-9B58-1A14DFC39E22}" presName="Parent" presStyleLbl="revTx" presStyleIdx="1" presStyleCnt="4">
        <dgm:presLayoutVars>
          <dgm:chMax val="1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1DF4B9-190D-4D20-A9B5-15115DC9A628}" type="pres">
      <dgm:prSet presAssocID="{80555384-C3DF-4C04-878B-8F3D0B92F250}" presName="sibTrans" presStyleCnt="0"/>
      <dgm:spPr/>
    </dgm:pt>
    <dgm:pt modelId="{F52BE25D-FEE1-426F-8D58-E1B3CE80C3E2}" type="pres">
      <dgm:prSet presAssocID="{E36F1A9E-B327-4186-A827-E9F873BEA5A7}" presName="composite" presStyleCnt="0">
        <dgm:presLayoutVars>
          <dgm:chMax val="1"/>
          <dgm:chPref val="1"/>
        </dgm:presLayoutVars>
      </dgm:prSet>
      <dgm:spPr/>
    </dgm:pt>
    <dgm:pt modelId="{B0A9DB67-C278-45CD-A1B9-2E1800467ADC}" type="pres">
      <dgm:prSet presAssocID="{E36F1A9E-B327-4186-A827-E9F873BEA5A7}" presName="Accent" presStyleLbl="trAlignAcc1" presStyleIdx="2" presStyleCnt="4" custScaleX="111433" custScaleY="75195" custLinFactNeighborX="-3211" custLinFactNeighborY="-28184">
        <dgm:presLayoutVars>
          <dgm:chMax val="0"/>
          <dgm:chPref val="0"/>
        </dgm:presLayoutVars>
      </dgm:prSet>
      <dgm:spPr/>
    </dgm:pt>
    <dgm:pt modelId="{A78E4EE9-F87C-4DE7-859F-E336BC3A145F}" type="pres">
      <dgm:prSet presAssocID="{E36F1A9E-B327-4186-A827-E9F873BEA5A7}" presName="Image" presStyleLbl="alignImgPlace1" presStyleIdx="2" presStyleCnt="4" custScaleX="128910" custScaleY="125872" custLinFactNeighborX="-1965" custLinFactNeighborY="-43799">
        <dgm:presLayoutVars>
          <dgm:chMax val="0"/>
          <dgm:chPref val="0"/>
        </dgm:presLayoutVars>
      </dgm:prSet>
      <dgm:spPr>
        <a:blipFill dpi="0"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7291" t="30453" r="7291" b="30453"/>
          </a:stretch>
        </a:blipFill>
      </dgm:spPr>
      <dgm:t>
        <a:bodyPr/>
        <a:lstStyle/>
        <a:p>
          <a:endParaRPr lang="en-US"/>
        </a:p>
      </dgm:t>
    </dgm:pt>
    <dgm:pt modelId="{BA764AEC-FE12-49E3-BC54-4A131D1597C3}" type="pres">
      <dgm:prSet presAssocID="{E36F1A9E-B327-4186-A827-E9F873BEA5A7}" presName="ChildComposite" presStyleCnt="0"/>
      <dgm:spPr/>
    </dgm:pt>
    <dgm:pt modelId="{3EF2394C-1303-42DC-A689-99993F37B37D}" type="pres">
      <dgm:prSet presAssocID="{E36F1A9E-B327-4186-A827-E9F873BEA5A7}" presName="Child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0CD25687-43C9-4DEB-B7D9-20D855DEEC6A}" type="pres">
      <dgm:prSet presAssocID="{E36F1A9E-B327-4186-A827-E9F873BEA5A7}" presName="Parent" presStyleLbl="revTx" presStyleIdx="2" presStyleCnt="4">
        <dgm:presLayoutVars>
          <dgm:chMax val="1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92293B-464A-48D7-802A-F8215B0A9421}" type="pres">
      <dgm:prSet presAssocID="{6D41CE65-A58F-4203-8F5E-6142DEAC7F3C}" presName="sibTrans" presStyleCnt="0"/>
      <dgm:spPr/>
    </dgm:pt>
    <dgm:pt modelId="{9B7761C1-9351-438E-8FC2-F3D3580ECB76}" type="pres">
      <dgm:prSet presAssocID="{B6DFB403-5582-4BAA-8EF7-CEE8F2827CA3}" presName="composite" presStyleCnt="0">
        <dgm:presLayoutVars>
          <dgm:chMax val="1"/>
          <dgm:chPref val="1"/>
        </dgm:presLayoutVars>
      </dgm:prSet>
      <dgm:spPr/>
    </dgm:pt>
    <dgm:pt modelId="{7D9D627D-C814-4629-B93E-8677DF7B47C4}" type="pres">
      <dgm:prSet presAssocID="{B6DFB403-5582-4BAA-8EF7-CEE8F2827CA3}" presName="Accent" presStyleLbl="trAlignAcc1" presStyleIdx="3" presStyleCnt="4" custScaleY="79248" custLinFactNeighborX="-15725" custLinFactNeighborY="-26558">
        <dgm:presLayoutVars>
          <dgm:chMax val="0"/>
          <dgm:chPref val="0"/>
        </dgm:presLayoutVars>
      </dgm:prSet>
      <dgm:spPr/>
    </dgm:pt>
    <dgm:pt modelId="{E07FBE67-5B76-4D92-B5D4-591E2929B52E}" type="pres">
      <dgm:prSet presAssocID="{B6DFB403-5582-4BAA-8EF7-CEE8F2827CA3}" presName="Image" presStyleLbl="alignImgPlace1" presStyleIdx="3" presStyleCnt="4" custScaleY="114923" custLinFactNeighborX="-18870" custLinFactNeighborY="-21217">
        <dgm:presLayoutVars>
          <dgm:chMax val="0"/>
          <dgm:chPref val="0"/>
        </dgm:presLayoutVars>
      </dgm:prSet>
      <dgm:spPr>
        <a:blipFill dpi="0" rotWithShape="1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83" t="15410" r="-383" b="15410"/>
          </a:stretch>
        </a:blipFill>
      </dgm:spPr>
    </dgm:pt>
    <dgm:pt modelId="{D4FB8839-888E-4E74-B48E-CA421534AE26}" type="pres">
      <dgm:prSet presAssocID="{B6DFB403-5582-4BAA-8EF7-CEE8F2827CA3}" presName="ChildComposite" presStyleCnt="0"/>
      <dgm:spPr/>
    </dgm:pt>
    <dgm:pt modelId="{5B5FCCE3-DE34-4B79-9008-DEBD7E3FAC71}" type="pres">
      <dgm:prSet presAssocID="{B6DFB403-5582-4BAA-8EF7-CEE8F2827CA3}" presName="Child" presStyleLbl="node1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589BB7-06F0-4E47-B7FE-5E345CE2C8AE}" type="pres">
      <dgm:prSet presAssocID="{B6DFB403-5582-4BAA-8EF7-CEE8F2827CA3}" presName="Parent" presStyleLbl="revTx" presStyleIdx="3" presStyleCnt="4">
        <dgm:presLayoutVars>
          <dgm:chMax val="1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4CFD5E-123C-4281-BC6B-D30D8E7C2A9D}" type="presOf" srcId="{86871A5A-2A4A-4400-8E73-4D0D09C26954}" destId="{8A983254-E501-4EBE-A5E4-CC5AB042F14A}" srcOrd="0" destOrd="0" presId="urn:microsoft.com/office/officeart/2008/layout/CaptionedPictures"/>
    <dgm:cxn modelId="{4CC15840-6DD1-48B5-B1D9-2420550F2841}" type="presOf" srcId="{B6DFB403-5582-4BAA-8EF7-CEE8F2827CA3}" destId="{C3589BB7-06F0-4E47-B7FE-5E345CE2C8AE}" srcOrd="0" destOrd="0" presId="urn:microsoft.com/office/officeart/2008/layout/CaptionedPictures"/>
    <dgm:cxn modelId="{4353F511-8F43-4F3F-A7FD-E7D9633A2A9A}" srcId="{86871A5A-2A4A-4400-8E73-4D0D09C26954}" destId="{B6DFB403-5582-4BAA-8EF7-CEE8F2827CA3}" srcOrd="3" destOrd="0" parTransId="{808D9D80-4D2C-4D27-86B0-3821437E30A5}" sibTransId="{C95F9698-7A1F-4C7A-A7A4-FB3AE0C35C3E}"/>
    <dgm:cxn modelId="{0B4ED706-0E11-4A59-9280-8622C4BD9C7D}" srcId="{86871A5A-2A4A-4400-8E73-4D0D09C26954}" destId="{49C83FDE-EF05-4D6C-9B58-1A14DFC39E22}" srcOrd="1" destOrd="0" parTransId="{D2C15B93-6481-4B78-906D-414384DFBB37}" sibTransId="{80555384-C3DF-4C04-878B-8F3D0B92F250}"/>
    <dgm:cxn modelId="{E513489D-0FCF-4253-BA9F-1FC572EFF92D}" type="presOf" srcId="{E36F1A9E-B327-4186-A827-E9F873BEA5A7}" destId="{0CD25687-43C9-4DEB-B7D9-20D855DEEC6A}" srcOrd="0" destOrd="0" presId="urn:microsoft.com/office/officeart/2008/layout/CaptionedPictures"/>
    <dgm:cxn modelId="{B8B453A8-0861-4A18-A64D-9E60222183B3}" srcId="{86871A5A-2A4A-4400-8E73-4D0D09C26954}" destId="{168F397A-BAB7-4D7E-BB9B-D87064F96FF4}" srcOrd="0" destOrd="0" parTransId="{6183FA1A-5349-44A7-86F5-3A4E4A12D2C5}" sibTransId="{91466898-20DB-4706-84E2-BF7BC58F1B40}"/>
    <dgm:cxn modelId="{D42416F4-2C3A-4D57-B11D-81CD8532DCF6}" type="presOf" srcId="{49C83FDE-EF05-4D6C-9B58-1A14DFC39E22}" destId="{D34DBE28-3A9D-4E2E-99C7-723170909007}" srcOrd="0" destOrd="0" presId="urn:microsoft.com/office/officeart/2008/layout/CaptionedPictures"/>
    <dgm:cxn modelId="{8DC5F080-8A8E-4867-B9E9-40318066A7B1}" srcId="{86871A5A-2A4A-4400-8E73-4D0D09C26954}" destId="{E36F1A9E-B327-4186-A827-E9F873BEA5A7}" srcOrd="2" destOrd="0" parTransId="{E8E00D09-DB52-407A-A4A1-4543AA5DA06D}" sibTransId="{6D41CE65-A58F-4203-8F5E-6142DEAC7F3C}"/>
    <dgm:cxn modelId="{C165C5C7-691B-4723-9B79-D24CF6B0B94B}" type="presOf" srcId="{168F397A-BAB7-4D7E-BB9B-D87064F96FF4}" destId="{3EF3C2D3-B1F3-44D9-8639-95C6D5570478}" srcOrd="0" destOrd="0" presId="urn:microsoft.com/office/officeart/2008/layout/CaptionedPictures"/>
    <dgm:cxn modelId="{D2233899-FA57-4528-99A9-44ED9692E2FE}" type="presParOf" srcId="{8A983254-E501-4EBE-A5E4-CC5AB042F14A}" destId="{83D6948F-C226-45CB-BA47-2CF4705CDAD3}" srcOrd="0" destOrd="0" presId="urn:microsoft.com/office/officeart/2008/layout/CaptionedPictures"/>
    <dgm:cxn modelId="{BEAB0D94-ADAF-419B-9A61-24D2E14A3D7C}" type="presParOf" srcId="{83D6948F-C226-45CB-BA47-2CF4705CDAD3}" destId="{B3A627DC-7C46-46D3-90E9-D4E4BA890D5E}" srcOrd="0" destOrd="0" presId="urn:microsoft.com/office/officeart/2008/layout/CaptionedPictures"/>
    <dgm:cxn modelId="{09919AF3-7BC0-495B-BA8B-D792E10576C3}" type="presParOf" srcId="{83D6948F-C226-45CB-BA47-2CF4705CDAD3}" destId="{DC1B9241-E1B7-4409-B4EE-5DA71A4C0008}" srcOrd="1" destOrd="0" presId="urn:microsoft.com/office/officeart/2008/layout/CaptionedPictures"/>
    <dgm:cxn modelId="{72CEBA0E-3B38-4657-AF7C-B792DDACA7D5}" type="presParOf" srcId="{83D6948F-C226-45CB-BA47-2CF4705CDAD3}" destId="{70DF6623-CDA6-4BC8-B849-2AA67683107E}" srcOrd="2" destOrd="0" presId="urn:microsoft.com/office/officeart/2008/layout/CaptionedPictures"/>
    <dgm:cxn modelId="{335B634A-1C04-4A05-8E87-986E513AFF4C}" type="presParOf" srcId="{70DF6623-CDA6-4BC8-B849-2AA67683107E}" destId="{BE2740DF-A329-4D41-9E99-A46746EBFB15}" srcOrd="0" destOrd="0" presId="urn:microsoft.com/office/officeart/2008/layout/CaptionedPictures"/>
    <dgm:cxn modelId="{58F60D52-9733-4C0F-859F-744AD37ED93B}" type="presParOf" srcId="{70DF6623-CDA6-4BC8-B849-2AA67683107E}" destId="{3EF3C2D3-B1F3-44D9-8639-95C6D5570478}" srcOrd="1" destOrd="0" presId="urn:microsoft.com/office/officeart/2008/layout/CaptionedPictures"/>
    <dgm:cxn modelId="{7AEF984A-28A6-47F8-AEB0-5D719AEEFB3C}" type="presParOf" srcId="{8A983254-E501-4EBE-A5E4-CC5AB042F14A}" destId="{D98EE408-EF14-41EE-AF7D-4394EB8BDD61}" srcOrd="1" destOrd="0" presId="urn:microsoft.com/office/officeart/2008/layout/CaptionedPictures"/>
    <dgm:cxn modelId="{5FD2CF2A-E9A4-48A8-B9AA-22F25D24D77E}" type="presParOf" srcId="{8A983254-E501-4EBE-A5E4-CC5AB042F14A}" destId="{57509B3F-3900-4F7F-AD80-58953DE0F642}" srcOrd="2" destOrd="0" presId="urn:microsoft.com/office/officeart/2008/layout/CaptionedPictures"/>
    <dgm:cxn modelId="{8CCBFCAF-0A1B-4C49-952C-804EFEBE4BBB}" type="presParOf" srcId="{57509B3F-3900-4F7F-AD80-58953DE0F642}" destId="{D7490951-53B6-4AF3-9E27-4A58D915342F}" srcOrd="0" destOrd="0" presId="urn:microsoft.com/office/officeart/2008/layout/CaptionedPictures"/>
    <dgm:cxn modelId="{D64EEC8F-EB46-407A-AF4A-238F87F87243}" type="presParOf" srcId="{57509B3F-3900-4F7F-AD80-58953DE0F642}" destId="{1D0E5410-45B7-4E53-A26E-6429BD016BC0}" srcOrd="1" destOrd="0" presId="urn:microsoft.com/office/officeart/2008/layout/CaptionedPictures"/>
    <dgm:cxn modelId="{F184FBBF-B325-4E3B-9433-820090131BD8}" type="presParOf" srcId="{57509B3F-3900-4F7F-AD80-58953DE0F642}" destId="{0A9F5F38-1D0A-4974-B9FB-35A620075E28}" srcOrd="2" destOrd="0" presId="urn:microsoft.com/office/officeart/2008/layout/CaptionedPictures"/>
    <dgm:cxn modelId="{0F198026-EDCB-4FF9-AA84-1B909C534C7D}" type="presParOf" srcId="{0A9F5F38-1D0A-4974-B9FB-35A620075E28}" destId="{66A818DF-60CA-41D2-9C74-5A7AA96DC25B}" srcOrd="0" destOrd="0" presId="urn:microsoft.com/office/officeart/2008/layout/CaptionedPictures"/>
    <dgm:cxn modelId="{5CDFCECA-9E14-4672-82A6-B8928CF4C2F3}" type="presParOf" srcId="{0A9F5F38-1D0A-4974-B9FB-35A620075E28}" destId="{D34DBE28-3A9D-4E2E-99C7-723170909007}" srcOrd="1" destOrd="0" presId="urn:microsoft.com/office/officeart/2008/layout/CaptionedPictures"/>
    <dgm:cxn modelId="{7BF44A2E-FB26-43B4-8CF8-E65ABE1DA3A3}" type="presParOf" srcId="{8A983254-E501-4EBE-A5E4-CC5AB042F14A}" destId="{F21DF4B9-190D-4D20-A9B5-15115DC9A628}" srcOrd="3" destOrd="0" presId="urn:microsoft.com/office/officeart/2008/layout/CaptionedPictures"/>
    <dgm:cxn modelId="{9061EA28-5F78-4956-BB49-B0A4B8A373F3}" type="presParOf" srcId="{8A983254-E501-4EBE-A5E4-CC5AB042F14A}" destId="{F52BE25D-FEE1-426F-8D58-E1B3CE80C3E2}" srcOrd="4" destOrd="0" presId="urn:microsoft.com/office/officeart/2008/layout/CaptionedPictures"/>
    <dgm:cxn modelId="{486BC117-2FA0-47A7-9FCE-C926112F4ABF}" type="presParOf" srcId="{F52BE25D-FEE1-426F-8D58-E1B3CE80C3E2}" destId="{B0A9DB67-C278-45CD-A1B9-2E1800467ADC}" srcOrd="0" destOrd="0" presId="urn:microsoft.com/office/officeart/2008/layout/CaptionedPictures"/>
    <dgm:cxn modelId="{B874916C-6158-4132-BAAB-56682315D016}" type="presParOf" srcId="{F52BE25D-FEE1-426F-8D58-E1B3CE80C3E2}" destId="{A78E4EE9-F87C-4DE7-859F-E336BC3A145F}" srcOrd="1" destOrd="0" presId="urn:microsoft.com/office/officeart/2008/layout/CaptionedPictures"/>
    <dgm:cxn modelId="{5A2DCBE1-80BC-4E15-8A93-6F44ED42A833}" type="presParOf" srcId="{F52BE25D-FEE1-426F-8D58-E1B3CE80C3E2}" destId="{BA764AEC-FE12-49E3-BC54-4A131D1597C3}" srcOrd="2" destOrd="0" presId="urn:microsoft.com/office/officeart/2008/layout/CaptionedPictures"/>
    <dgm:cxn modelId="{83CBFDB6-CA80-403B-AC04-A6D6079F811A}" type="presParOf" srcId="{BA764AEC-FE12-49E3-BC54-4A131D1597C3}" destId="{3EF2394C-1303-42DC-A689-99993F37B37D}" srcOrd="0" destOrd="0" presId="urn:microsoft.com/office/officeart/2008/layout/CaptionedPictures"/>
    <dgm:cxn modelId="{9840C099-8D42-464A-B454-D7ECFF9C0243}" type="presParOf" srcId="{BA764AEC-FE12-49E3-BC54-4A131D1597C3}" destId="{0CD25687-43C9-4DEB-B7D9-20D855DEEC6A}" srcOrd="1" destOrd="0" presId="urn:microsoft.com/office/officeart/2008/layout/CaptionedPictures"/>
    <dgm:cxn modelId="{2A29C753-9343-4C29-B16D-EB88D432B1E8}" type="presParOf" srcId="{8A983254-E501-4EBE-A5E4-CC5AB042F14A}" destId="{7392293B-464A-48D7-802A-F8215B0A9421}" srcOrd="5" destOrd="0" presId="urn:microsoft.com/office/officeart/2008/layout/CaptionedPictures"/>
    <dgm:cxn modelId="{17111E7F-EA17-484C-AEE5-E9054C592A38}" type="presParOf" srcId="{8A983254-E501-4EBE-A5E4-CC5AB042F14A}" destId="{9B7761C1-9351-438E-8FC2-F3D3580ECB76}" srcOrd="6" destOrd="0" presId="urn:microsoft.com/office/officeart/2008/layout/CaptionedPictures"/>
    <dgm:cxn modelId="{5F3DD50C-316A-4E2C-B781-CA3CBF62D061}" type="presParOf" srcId="{9B7761C1-9351-438E-8FC2-F3D3580ECB76}" destId="{7D9D627D-C814-4629-B93E-8677DF7B47C4}" srcOrd="0" destOrd="0" presId="urn:microsoft.com/office/officeart/2008/layout/CaptionedPictures"/>
    <dgm:cxn modelId="{C55D8CC2-DD7B-4737-B777-070CEE639A62}" type="presParOf" srcId="{9B7761C1-9351-438E-8FC2-F3D3580ECB76}" destId="{E07FBE67-5B76-4D92-B5D4-591E2929B52E}" srcOrd="1" destOrd="0" presId="urn:microsoft.com/office/officeart/2008/layout/CaptionedPictures"/>
    <dgm:cxn modelId="{0D6BCA7B-0F6B-41DE-BC3C-F20B295A8853}" type="presParOf" srcId="{9B7761C1-9351-438E-8FC2-F3D3580ECB76}" destId="{D4FB8839-888E-4E74-B48E-CA421534AE26}" srcOrd="2" destOrd="0" presId="urn:microsoft.com/office/officeart/2008/layout/CaptionedPictures"/>
    <dgm:cxn modelId="{461DB011-0AE8-476F-87BF-B8FA5E94A118}" type="presParOf" srcId="{D4FB8839-888E-4E74-B48E-CA421534AE26}" destId="{5B5FCCE3-DE34-4B79-9008-DEBD7E3FAC71}" srcOrd="0" destOrd="0" presId="urn:microsoft.com/office/officeart/2008/layout/CaptionedPictures"/>
    <dgm:cxn modelId="{353438B2-7506-4EA0-90F9-C1BD757D3C01}" type="presParOf" srcId="{D4FB8839-888E-4E74-B48E-CA421534AE26}" destId="{C3589BB7-06F0-4E47-B7FE-5E345CE2C8AE}" srcOrd="1" destOrd="0" presId="urn:microsoft.com/office/officeart/2008/layout/CaptionedPicture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F9E829E-0545-4947-980C-6FE9EC256291}" type="doc">
      <dgm:prSet loTypeId="urn:microsoft.com/office/officeart/2005/8/layout/process4" loCatId="process" qsTypeId="urn:microsoft.com/office/officeart/2005/8/quickstyle/simple1" qsCatId="simple" csTypeId="urn:microsoft.com/office/officeart/2005/8/colors/colorful5" csCatId="colorful" phldr="1"/>
      <dgm:spPr/>
    </dgm:pt>
    <dgm:pt modelId="{AC4BCC51-26DE-4509-8226-B4F7F7299D3B}">
      <dgm:prSet phldrT="[Text]"/>
      <dgm:spPr/>
      <dgm:t>
        <a:bodyPr/>
        <a:lstStyle/>
        <a:p>
          <a:r>
            <a:rPr lang="en-US" dirty="0" smtClean="0"/>
            <a:t>LASD compiles list of homeless inmates</a:t>
          </a:r>
          <a:endParaRPr lang="en-US" dirty="0"/>
        </a:p>
      </dgm:t>
    </dgm:pt>
    <dgm:pt modelId="{F25ADA68-BAD7-4020-9D26-B3C830B9C2C5}" type="parTrans" cxnId="{4178000A-4927-4798-80BE-782F881C5925}">
      <dgm:prSet/>
      <dgm:spPr/>
      <dgm:t>
        <a:bodyPr/>
        <a:lstStyle/>
        <a:p>
          <a:endParaRPr lang="en-US"/>
        </a:p>
      </dgm:t>
    </dgm:pt>
    <dgm:pt modelId="{BB35E343-8B41-4B6F-BAE7-C71A20E05372}" type="sibTrans" cxnId="{4178000A-4927-4798-80BE-782F881C5925}">
      <dgm:prSet/>
      <dgm:spPr/>
      <dgm:t>
        <a:bodyPr/>
        <a:lstStyle/>
        <a:p>
          <a:endParaRPr lang="en-US"/>
        </a:p>
      </dgm:t>
    </dgm:pt>
    <dgm:pt modelId="{B91404D9-B565-4332-A7CA-FA8D1E669569}">
      <dgm:prSet phldrT="[Text]"/>
      <dgm:spPr/>
      <dgm:t>
        <a:bodyPr/>
        <a:lstStyle/>
        <a:p>
          <a:r>
            <a:rPr lang="en-US" dirty="0" smtClean="0"/>
            <a:t>Inmates released within </a:t>
          </a:r>
          <a:r>
            <a:rPr lang="en-US" dirty="0" smtClean="0">
              <a:solidFill>
                <a:srgbClr val="FF0000"/>
              </a:solidFill>
            </a:rPr>
            <a:t>ONE</a:t>
          </a:r>
          <a:r>
            <a:rPr lang="en-US" dirty="0" smtClean="0"/>
            <a:t> month prioritized </a:t>
          </a:r>
          <a:endParaRPr lang="en-US" dirty="0"/>
        </a:p>
      </dgm:t>
    </dgm:pt>
    <dgm:pt modelId="{2123F3DD-CA4F-4AF8-B7BE-A103A3005C92}" type="parTrans" cxnId="{5F8C1A07-B0C0-429E-BBCE-E59787DE6A92}">
      <dgm:prSet/>
      <dgm:spPr/>
      <dgm:t>
        <a:bodyPr/>
        <a:lstStyle/>
        <a:p>
          <a:endParaRPr lang="en-US"/>
        </a:p>
      </dgm:t>
    </dgm:pt>
    <dgm:pt modelId="{6BC4DAC5-E375-4C1D-AEF9-0A42DB32715E}" type="sibTrans" cxnId="{5F8C1A07-B0C0-429E-BBCE-E59787DE6A92}">
      <dgm:prSet/>
      <dgm:spPr/>
      <dgm:t>
        <a:bodyPr/>
        <a:lstStyle/>
        <a:p>
          <a:endParaRPr lang="en-US"/>
        </a:p>
      </dgm:t>
    </dgm:pt>
    <dgm:pt modelId="{5ADE4C2F-67B8-4839-9BDE-CC3EC3ACBCA9}">
      <dgm:prSet phldrT="[Text]"/>
      <dgm:spPr/>
      <dgm:t>
        <a:bodyPr/>
        <a:lstStyle/>
        <a:p>
          <a:r>
            <a:rPr lang="en-US" dirty="0" smtClean="0"/>
            <a:t>Assessment conducted </a:t>
          </a:r>
          <a:endParaRPr lang="en-US" dirty="0"/>
        </a:p>
      </dgm:t>
    </dgm:pt>
    <dgm:pt modelId="{79A6A4A7-5993-4B85-8ABC-80E628FE12BD}" type="parTrans" cxnId="{0AA7A5F8-B04A-48FB-821B-F04C3948C24E}">
      <dgm:prSet/>
      <dgm:spPr/>
      <dgm:t>
        <a:bodyPr/>
        <a:lstStyle/>
        <a:p>
          <a:endParaRPr lang="en-US"/>
        </a:p>
      </dgm:t>
    </dgm:pt>
    <dgm:pt modelId="{BC6AF6E5-B21A-437D-B6FC-E826DCC62E13}" type="sibTrans" cxnId="{0AA7A5F8-B04A-48FB-821B-F04C3948C24E}">
      <dgm:prSet/>
      <dgm:spPr/>
      <dgm:t>
        <a:bodyPr/>
        <a:lstStyle/>
        <a:p>
          <a:endParaRPr lang="en-US"/>
        </a:p>
      </dgm:t>
    </dgm:pt>
    <dgm:pt modelId="{F175FEE4-7823-4084-8029-BE1D5D90D113}">
      <dgm:prSet phldrT="[Text]"/>
      <dgm:spPr/>
      <dgm:t>
        <a:bodyPr/>
        <a:lstStyle/>
        <a:p>
          <a:r>
            <a:rPr lang="en-US" dirty="0" smtClean="0"/>
            <a:t>Initial release plan developed</a:t>
          </a:r>
          <a:endParaRPr lang="en-US" dirty="0"/>
        </a:p>
      </dgm:t>
    </dgm:pt>
    <dgm:pt modelId="{F44DF223-CB18-4D6B-825A-9B03EFCAABCA}" type="parTrans" cxnId="{41028B89-073D-43CB-AA68-04B15B74C25E}">
      <dgm:prSet/>
      <dgm:spPr/>
      <dgm:t>
        <a:bodyPr/>
        <a:lstStyle/>
        <a:p>
          <a:endParaRPr lang="en-US"/>
        </a:p>
      </dgm:t>
    </dgm:pt>
    <dgm:pt modelId="{57F415BA-7B36-4256-9A4F-23D0F9BAA9AA}" type="sibTrans" cxnId="{41028B89-073D-43CB-AA68-04B15B74C25E}">
      <dgm:prSet/>
      <dgm:spPr/>
      <dgm:t>
        <a:bodyPr/>
        <a:lstStyle/>
        <a:p>
          <a:endParaRPr lang="en-US"/>
        </a:p>
      </dgm:t>
    </dgm:pt>
    <dgm:pt modelId="{09F15E0E-21AB-4443-B5B9-9463BB1A93D0}">
      <dgm:prSet phldrT="[Text]"/>
      <dgm:spPr/>
      <dgm:t>
        <a:bodyPr/>
        <a:lstStyle/>
        <a:p>
          <a:r>
            <a:rPr lang="en-US" dirty="0" smtClean="0"/>
            <a:t>Arrange for housing and services</a:t>
          </a:r>
          <a:endParaRPr lang="en-US" dirty="0"/>
        </a:p>
      </dgm:t>
    </dgm:pt>
    <dgm:pt modelId="{9130F328-3D34-4423-A01A-C5E6A77D0EC8}" type="parTrans" cxnId="{F04CEA2B-6F38-4CA3-BB98-77F6E23E909A}">
      <dgm:prSet/>
      <dgm:spPr/>
      <dgm:t>
        <a:bodyPr/>
        <a:lstStyle/>
        <a:p>
          <a:endParaRPr lang="en-US"/>
        </a:p>
      </dgm:t>
    </dgm:pt>
    <dgm:pt modelId="{235D81CE-6A92-4265-914D-A448AE107CFD}" type="sibTrans" cxnId="{F04CEA2B-6F38-4CA3-BB98-77F6E23E909A}">
      <dgm:prSet/>
      <dgm:spPr/>
      <dgm:t>
        <a:bodyPr/>
        <a:lstStyle/>
        <a:p>
          <a:endParaRPr lang="en-US"/>
        </a:p>
      </dgm:t>
    </dgm:pt>
    <dgm:pt modelId="{5B5E3FF9-E8B5-433A-9834-7A9E81FEA29D}" type="pres">
      <dgm:prSet presAssocID="{3F9E829E-0545-4947-980C-6FE9EC256291}" presName="Name0" presStyleCnt="0">
        <dgm:presLayoutVars>
          <dgm:dir/>
          <dgm:animLvl val="lvl"/>
          <dgm:resizeHandles val="exact"/>
        </dgm:presLayoutVars>
      </dgm:prSet>
      <dgm:spPr/>
    </dgm:pt>
    <dgm:pt modelId="{57D4306E-7204-4C40-BF09-AF40B77EB3CC}" type="pres">
      <dgm:prSet presAssocID="{09F15E0E-21AB-4443-B5B9-9463BB1A93D0}" presName="boxAndChildren" presStyleCnt="0"/>
      <dgm:spPr/>
    </dgm:pt>
    <dgm:pt modelId="{FE5CE69B-1C9B-4FB3-88C8-BFEEB3DC8E9B}" type="pres">
      <dgm:prSet presAssocID="{09F15E0E-21AB-4443-B5B9-9463BB1A93D0}" presName="parentTextBox" presStyleLbl="node1" presStyleIdx="0" presStyleCnt="5"/>
      <dgm:spPr/>
      <dgm:t>
        <a:bodyPr/>
        <a:lstStyle/>
        <a:p>
          <a:endParaRPr lang="en-US"/>
        </a:p>
      </dgm:t>
    </dgm:pt>
    <dgm:pt modelId="{C0FB5EE6-D8CF-4ECC-AD8F-0300E7952C1B}" type="pres">
      <dgm:prSet presAssocID="{57F415BA-7B36-4256-9A4F-23D0F9BAA9AA}" presName="sp" presStyleCnt="0"/>
      <dgm:spPr/>
    </dgm:pt>
    <dgm:pt modelId="{3BC3DAE3-EAD8-4C01-8310-6EEE24B36F13}" type="pres">
      <dgm:prSet presAssocID="{F175FEE4-7823-4084-8029-BE1D5D90D113}" presName="arrowAndChildren" presStyleCnt="0"/>
      <dgm:spPr/>
    </dgm:pt>
    <dgm:pt modelId="{08C49937-88A3-44DB-BA4E-DF1B818BD50D}" type="pres">
      <dgm:prSet presAssocID="{F175FEE4-7823-4084-8029-BE1D5D90D113}" presName="parentTextArrow" presStyleLbl="node1" presStyleIdx="1" presStyleCnt="5"/>
      <dgm:spPr/>
      <dgm:t>
        <a:bodyPr/>
        <a:lstStyle/>
        <a:p>
          <a:endParaRPr lang="en-US"/>
        </a:p>
      </dgm:t>
    </dgm:pt>
    <dgm:pt modelId="{708348BD-8194-4B9D-BAB3-8AC2931D9C1A}" type="pres">
      <dgm:prSet presAssocID="{BC6AF6E5-B21A-437D-B6FC-E826DCC62E13}" presName="sp" presStyleCnt="0"/>
      <dgm:spPr/>
    </dgm:pt>
    <dgm:pt modelId="{9DF7D642-F1E5-472F-9D59-81984DBF9D38}" type="pres">
      <dgm:prSet presAssocID="{5ADE4C2F-67B8-4839-9BDE-CC3EC3ACBCA9}" presName="arrowAndChildren" presStyleCnt="0"/>
      <dgm:spPr/>
    </dgm:pt>
    <dgm:pt modelId="{6B3F91E6-F275-4E17-8624-F15D971B232B}" type="pres">
      <dgm:prSet presAssocID="{5ADE4C2F-67B8-4839-9BDE-CC3EC3ACBCA9}" presName="parentTextArrow" presStyleLbl="node1" presStyleIdx="2" presStyleCnt="5"/>
      <dgm:spPr/>
      <dgm:t>
        <a:bodyPr/>
        <a:lstStyle/>
        <a:p>
          <a:endParaRPr lang="en-US"/>
        </a:p>
      </dgm:t>
    </dgm:pt>
    <dgm:pt modelId="{1C5BA6F3-636E-433C-80C9-18E778106DD5}" type="pres">
      <dgm:prSet presAssocID="{6BC4DAC5-E375-4C1D-AEF9-0A42DB32715E}" presName="sp" presStyleCnt="0"/>
      <dgm:spPr/>
    </dgm:pt>
    <dgm:pt modelId="{010EDCB0-9033-4B55-8492-5054C1D49E4D}" type="pres">
      <dgm:prSet presAssocID="{B91404D9-B565-4332-A7CA-FA8D1E669569}" presName="arrowAndChildren" presStyleCnt="0"/>
      <dgm:spPr/>
    </dgm:pt>
    <dgm:pt modelId="{E380ADB3-FF4B-40F5-8540-0F61307DBA5A}" type="pres">
      <dgm:prSet presAssocID="{B91404D9-B565-4332-A7CA-FA8D1E669569}" presName="parentTextArrow" presStyleLbl="node1" presStyleIdx="3" presStyleCnt="5"/>
      <dgm:spPr/>
      <dgm:t>
        <a:bodyPr/>
        <a:lstStyle/>
        <a:p>
          <a:endParaRPr lang="en-US"/>
        </a:p>
      </dgm:t>
    </dgm:pt>
    <dgm:pt modelId="{4D5D20B5-D136-4611-B06B-F7F3C4BD6AA1}" type="pres">
      <dgm:prSet presAssocID="{BB35E343-8B41-4B6F-BAE7-C71A20E05372}" presName="sp" presStyleCnt="0"/>
      <dgm:spPr/>
    </dgm:pt>
    <dgm:pt modelId="{6212C103-ABF1-4D28-8A77-30E9BC616D82}" type="pres">
      <dgm:prSet presAssocID="{AC4BCC51-26DE-4509-8226-B4F7F7299D3B}" presName="arrowAndChildren" presStyleCnt="0"/>
      <dgm:spPr/>
    </dgm:pt>
    <dgm:pt modelId="{5E5C5DA0-FFA4-4927-8133-24447853098C}" type="pres">
      <dgm:prSet presAssocID="{AC4BCC51-26DE-4509-8226-B4F7F7299D3B}" presName="parentTextArrow" presStyleLbl="node1" presStyleIdx="4" presStyleCnt="5" custLinFactNeighborX="7424" custLinFactNeighborY="-50985"/>
      <dgm:spPr/>
      <dgm:t>
        <a:bodyPr/>
        <a:lstStyle/>
        <a:p>
          <a:endParaRPr lang="en-US"/>
        </a:p>
      </dgm:t>
    </dgm:pt>
  </dgm:ptLst>
  <dgm:cxnLst>
    <dgm:cxn modelId="{BC0178EC-18BB-4F8C-899E-A9886BA7C2A0}" type="presOf" srcId="{3F9E829E-0545-4947-980C-6FE9EC256291}" destId="{5B5E3FF9-E8B5-433A-9834-7A9E81FEA29D}" srcOrd="0" destOrd="0" presId="urn:microsoft.com/office/officeart/2005/8/layout/process4"/>
    <dgm:cxn modelId="{5C0C87BE-6207-44AB-ABDE-BC59EDEFC232}" type="presOf" srcId="{B91404D9-B565-4332-A7CA-FA8D1E669569}" destId="{E380ADB3-FF4B-40F5-8540-0F61307DBA5A}" srcOrd="0" destOrd="0" presId="urn:microsoft.com/office/officeart/2005/8/layout/process4"/>
    <dgm:cxn modelId="{4178000A-4927-4798-80BE-782F881C5925}" srcId="{3F9E829E-0545-4947-980C-6FE9EC256291}" destId="{AC4BCC51-26DE-4509-8226-B4F7F7299D3B}" srcOrd="0" destOrd="0" parTransId="{F25ADA68-BAD7-4020-9D26-B3C830B9C2C5}" sibTransId="{BB35E343-8B41-4B6F-BAE7-C71A20E05372}"/>
    <dgm:cxn modelId="{5F8C1A07-B0C0-429E-BBCE-E59787DE6A92}" srcId="{3F9E829E-0545-4947-980C-6FE9EC256291}" destId="{B91404D9-B565-4332-A7CA-FA8D1E669569}" srcOrd="1" destOrd="0" parTransId="{2123F3DD-CA4F-4AF8-B7BE-A103A3005C92}" sibTransId="{6BC4DAC5-E375-4C1D-AEF9-0A42DB32715E}"/>
    <dgm:cxn modelId="{805DD977-435D-4EFB-BBC4-49370CE8205C}" type="presOf" srcId="{09F15E0E-21AB-4443-B5B9-9463BB1A93D0}" destId="{FE5CE69B-1C9B-4FB3-88C8-BFEEB3DC8E9B}" srcOrd="0" destOrd="0" presId="urn:microsoft.com/office/officeart/2005/8/layout/process4"/>
    <dgm:cxn modelId="{F04CEA2B-6F38-4CA3-BB98-77F6E23E909A}" srcId="{3F9E829E-0545-4947-980C-6FE9EC256291}" destId="{09F15E0E-21AB-4443-B5B9-9463BB1A93D0}" srcOrd="4" destOrd="0" parTransId="{9130F328-3D34-4423-A01A-C5E6A77D0EC8}" sibTransId="{235D81CE-6A92-4265-914D-A448AE107CFD}"/>
    <dgm:cxn modelId="{ED8F6834-3E48-4221-9777-F29E3323AB7C}" type="presOf" srcId="{F175FEE4-7823-4084-8029-BE1D5D90D113}" destId="{08C49937-88A3-44DB-BA4E-DF1B818BD50D}" srcOrd="0" destOrd="0" presId="urn:microsoft.com/office/officeart/2005/8/layout/process4"/>
    <dgm:cxn modelId="{0AA7A5F8-B04A-48FB-821B-F04C3948C24E}" srcId="{3F9E829E-0545-4947-980C-6FE9EC256291}" destId="{5ADE4C2F-67B8-4839-9BDE-CC3EC3ACBCA9}" srcOrd="2" destOrd="0" parTransId="{79A6A4A7-5993-4B85-8ABC-80E628FE12BD}" sibTransId="{BC6AF6E5-B21A-437D-B6FC-E826DCC62E13}"/>
    <dgm:cxn modelId="{41028B89-073D-43CB-AA68-04B15B74C25E}" srcId="{3F9E829E-0545-4947-980C-6FE9EC256291}" destId="{F175FEE4-7823-4084-8029-BE1D5D90D113}" srcOrd="3" destOrd="0" parTransId="{F44DF223-CB18-4D6B-825A-9B03EFCAABCA}" sibTransId="{57F415BA-7B36-4256-9A4F-23D0F9BAA9AA}"/>
    <dgm:cxn modelId="{53E4BFAE-C42B-4A84-86B3-6CD190231984}" type="presOf" srcId="{AC4BCC51-26DE-4509-8226-B4F7F7299D3B}" destId="{5E5C5DA0-FFA4-4927-8133-24447853098C}" srcOrd="0" destOrd="0" presId="urn:microsoft.com/office/officeart/2005/8/layout/process4"/>
    <dgm:cxn modelId="{CF4E2222-F55F-4770-B8D6-ECDEED572C86}" type="presOf" srcId="{5ADE4C2F-67B8-4839-9BDE-CC3EC3ACBCA9}" destId="{6B3F91E6-F275-4E17-8624-F15D971B232B}" srcOrd="0" destOrd="0" presId="urn:microsoft.com/office/officeart/2005/8/layout/process4"/>
    <dgm:cxn modelId="{F358C6AF-4332-4787-9A28-A8D3280E28D7}" type="presParOf" srcId="{5B5E3FF9-E8B5-433A-9834-7A9E81FEA29D}" destId="{57D4306E-7204-4C40-BF09-AF40B77EB3CC}" srcOrd="0" destOrd="0" presId="urn:microsoft.com/office/officeart/2005/8/layout/process4"/>
    <dgm:cxn modelId="{4A442E9F-AD75-4229-B635-B9243BD9D453}" type="presParOf" srcId="{57D4306E-7204-4C40-BF09-AF40B77EB3CC}" destId="{FE5CE69B-1C9B-4FB3-88C8-BFEEB3DC8E9B}" srcOrd="0" destOrd="0" presId="urn:microsoft.com/office/officeart/2005/8/layout/process4"/>
    <dgm:cxn modelId="{3DDA2F8C-E538-4C7B-8EB8-793702C5EF83}" type="presParOf" srcId="{5B5E3FF9-E8B5-433A-9834-7A9E81FEA29D}" destId="{C0FB5EE6-D8CF-4ECC-AD8F-0300E7952C1B}" srcOrd="1" destOrd="0" presId="urn:microsoft.com/office/officeart/2005/8/layout/process4"/>
    <dgm:cxn modelId="{6E1A2EAB-66C9-4735-A3E3-80D6433077D8}" type="presParOf" srcId="{5B5E3FF9-E8B5-433A-9834-7A9E81FEA29D}" destId="{3BC3DAE3-EAD8-4C01-8310-6EEE24B36F13}" srcOrd="2" destOrd="0" presId="urn:microsoft.com/office/officeart/2005/8/layout/process4"/>
    <dgm:cxn modelId="{40568381-DFE8-4738-8258-260CE0485F9D}" type="presParOf" srcId="{3BC3DAE3-EAD8-4C01-8310-6EEE24B36F13}" destId="{08C49937-88A3-44DB-BA4E-DF1B818BD50D}" srcOrd="0" destOrd="0" presId="urn:microsoft.com/office/officeart/2005/8/layout/process4"/>
    <dgm:cxn modelId="{1B379A67-5E2B-47DC-A15A-9717AA2C4FB6}" type="presParOf" srcId="{5B5E3FF9-E8B5-433A-9834-7A9E81FEA29D}" destId="{708348BD-8194-4B9D-BAB3-8AC2931D9C1A}" srcOrd="3" destOrd="0" presId="urn:microsoft.com/office/officeart/2005/8/layout/process4"/>
    <dgm:cxn modelId="{20166F72-B15E-4156-8531-36374E659A29}" type="presParOf" srcId="{5B5E3FF9-E8B5-433A-9834-7A9E81FEA29D}" destId="{9DF7D642-F1E5-472F-9D59-81984DBF9D38}" srcOrd="4" destOrd="0" presId="urn:microsoft.com/office/officeart/2005/8/layout/process4"/>
    <dgm:cxn modelId="{E1E4713B-E3C5-448F-AD89-DEBDDFCF97C6}" type="presParOf" srcId="{9DF7D642-F1E5-472F-9D59-81984DBF9D38}" destId="{6B3F91E6-F275-4E17-8624-F15D971B232B}" srcOrd="0" destOrd="0" presId="urn:microsoft.com/office/officeart/2005/8/layout/process4"/>
    <dgm:cxn modelId="{1FA71AB9-3129-4287-9E97-B9529FF4177F}" type="presParOf" srcId="{5B5E3FF9-E8B5-433A-9834-7A9E81FEA29D}" destId="{1C5BA6F3-636E-433C-80C9-18E778106DD5}" srcOrd="5" destOrd="0" presId="urn:microsoft.com/office/officeart/2005/8/layout/process4"/>
    <dgm:cxn modelId="{C0D06522-5DF2-4EC8-A31B-21A8EDE761CA}" type="presParOf" srcId="{5B5E3FF9-E8B5-433A-9834-7A9E81FEA29D}" destId="{010EDCB0-9033-4B55-8492-5054C1D49E4D}" srcOrd="6" destOrd="0" presId="urn:microsoft.com/office/officeart/2005/8/layout/process4"/>
    <dgm:cxn modelId="{C3652717-4982-46D9-9556-19D7BA164FFE}" type="presParOf" srcId="{010EDCB0-9033-4B55-8492-5054C1D49E4D}" destId="{E380ADB3-FF4B-40F5-8540-0F61307DBA5A}" srcOrd="0" destOrd="0" presId="urn:microsoft.com/office/officeart/2005/8/layout/process4"/>
    <dgm:cxn modelId="{EE4914E1-CB7F-4F12-AE89-B8F84729AE41}" type="presParOf" srcId="{5B5E3FF9-E8B5-433A-9834-7A9E81FEA29D}" destId="{4D5D20B5-D136-4611-B06B-F7F3C4BD6AA1}" srcOrd="7" destOrd="0" presId="urn:microsoft.com/office/officeart/2005/8/layout/process4"/>
    <dgm:cxn modelId="{75A675A4-A7E5-44E5-ABC4-FF90A985C4FD}" type="presParOf" srcId="{5B5E3FF9-E8B5-433A-9834-7A9E81FEA29D}" destId="{6212C103-ABF1-4D28-8A77-30E9BC616D82}" srcOrd="8" destOrd="0" presId="urn:microsoft.com/office/officeart/2005/8/layout/process4"/>
    <dgm:cxn modelId="{8C9EDF7D-60E8-4512-A5EB-60E56D1CD62E}" type="presParOf" srcId="{6212C103-ABF1-4D28-8A77-30E9BC616D82}" destId="{5E5C5DA0-FFA4-4927-8133-24447853098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096FD11-A737-4E5B-9CF4-ABAE899699A1}" type="doc">
      <dgm:prSet loTypeId="urn:microsoft.com/office/officeart/2011/layout/CircleProcess" loCatId="process" qsTypeId="urn:microsoft.com/office/officeart/2005/8/quickstyle/simple1" qsCatId="simple" csTypeId="urn:microsoft.com/office/officeart/2005/8/colors/colorful4" csCatId="colorful" phldr="1"/>
      <dgm:spPr/>
    </dgm:pt>
    <dgm:pt modelId="{000E46FF-11FF-4CE5-BDEF-712195953108}">
      <dgm:prSet phldrT="[Text]"/>
      <dgm:spPr/>
      <dgm:t>
        <a:bodyPr/>
        <a:lstStyle/>
        <a:p>
          <a:r>
            <a:rPr lang="en-US" dirty="0" smtClean="0"/>
            <a:t>Client Incarcerated </a:t>
          </a:r>
          <a:endParaRPr lang="en-US" dirty="0"/>
        </a:p>
      </dgm:t>
    </dgm:pt>
    <dgm:pt modelId="{9F3CE1CB-2DD3-4DE2-BFF7-5E62F4D6B6A9}" type="parTrans" cxnId="{899F4BE5-D016-4157-B782-15C6303DC439}">
      <dgm:prSet/>
      <dgm:spPr/>
      <dgm:t>
        <a:bodyPr/>
        <a:lstStyle/>
        <a:p>
          <a:endParaRPr lang="en-US"/>
        </a:p>
      </dgm:t>
    </dgm:pt>
    <dgm:pt modelId="{607DC5EE-09E9-4218-B096-78CF0CC49189}" type="sibTrans" cxnId="{899F4BE5-D016-4157-B782-15C6303DC439}">
      <dgm:prSet/>
      <dgm:spPr/>
      <dgm:t>
        <a:bodyPr/>
        <a:lstStyle/>
        <a:p>
          <a:endParaRPr lang="en-US" dirty="0"/>
        </a:p>
      </dgm:t>
    </dgm:pt>
    <dgm:pt modelId="{351EE5AE-226C-4E3A-91D6-8E0954C09CAA}">
      <dgm:prSet phldrT="[Text]"/>
      <dgm:spPr/>
      <dgm:t>
        <a:bodyPr/>
        <a:lstStyle/>
        <a:p>
          <a:r>
            <a:rPr lang="en-US" dirty="0" smtClean="0"/>
            <a:t>Email D2</a:t>
          </a:r>
          <a:endParaRPr lang="en-US" dirty="0"/>
        </a:p>
      </dgm:t>
    </dgm:pt>
    <dgm:pt modelId="{A7386D9E-7A4E-4817-A069-FA2CA63A4889}" type="parTrans" cxnId="{E5191EBC-A938-4832-B267-2C8B93EA57A5}">
      <dgm:prSet/>
      <dgm:spPr/>
      <dgm:t>
        <a:bodyPr/>
        <a:lstStyle/>
        <a:p>
          <a:endParaRPr lang="en-US"/>
        </a:p>
      </dgm:t>
    </dgm:pt>
    <dgm:pt modelId="{0A337459-DABF-490F-A196-7B6FEE32C213}" type="sibTrans" cxnId="{E5191EBC-A938-4832-B267-2C8B93EA57A5}">
      <dgm:prSet/>
      <dgm:spPr/>
      <dgm:t>
        <a:bodyPr/>
        <a:lstStyle/>
        <a:p>
          <a:endParaRPr lang="en-US" dirty="0"/>
        </a:p>
      </dgm:t>
    </dgm:pt>
    <dgm:pt modelId="{1EA8F7DA-C8FD-407D-B9B4-723290BA5F1E}">
      <dgm:prSet phldrT="[Text]"/>
      <dgm:spPr/>
      <dgm:t>
        <a:bodyPr/>
        <a:lstStyle/>
        <a:p>
          <a:r>
            <a:rPr lang="en-US" dirty="0" smtClean="0"/>
            <a:t>Care Coordination </a:t>
          </a:r>
        </a:p>
      </dgm:t>
    </dgm:pt>
    <dgm:pt modelId="{8EA2452A-DC2D-48E2-BDFA-EF981E03CB68}" type="parTrans" cxnId="{666172C0-AA1C-4097-B866-5F29B4DC44DC}">
      <dgm:prSet/>
      <dgm:spPr/>
      <dgm:t>
        <a:bodyPr/>
        <a:lstStyle/>
        <a:p>
          <a:endParaRPr lang="en-US"/>
        </a:p>
      </dgm:t>
    </dgm:pt>
    <dgm:pt modelId="{72234A86-7D3A-41F6-93A5-4C5025D9B7A7}" type="sibTrans" cxnId="{666172C0-AA1C-4097-B866-5F29B4DC44DC}">
      <dgm:prSet/>
      <dgm:spPr/>
      <dgm:t>
        <a:bodyPr/>
        <a:lstStyle/>
        <a:p>
          <a:endParaRPr lang="en-US"/>
        </a:p>
      </dgm:t>
    </dgm:pt>
    <dgm:pt modelId="{98F5257A-8E0E-48C1-B945-C7594EDF2ED5}">
      <dgm:prSet phldrT="[Text]"/>
      <dgm:spPr/>
      <dgm:t>
        <a:bodyPr/>
        <a:lstStyle/>
        <a:p>
          <a:r>
            <a:rPr lang="en-US" dirty="0" smtClean="0"/>
            <a:t>Coordinated Release </a:t>
          </a:r>
        </a:p>
      </dgm:t>
    </dgm:pt>
    <dgm:pt modelId="{DC4F75DF-E2BB-48A2-B6D0-9875CAF93CF8}" type="parTrans" cxnId="{BD00AFB3-3DE2-4AAB-8AC3-3FB6BE5F27B2}">
      <dgm:prSet/>
      <dgm:spPr/>
      <dgm:t>
        <a:bodyPr/>
        <a:lstStyle/>
        <a:p>
          <a:endParaRPr lang="en-US"/>
        </a:p>
      </dgm:t>
    </dgm:pt>
    <dgm:pt modelId="{E8642D41-F112-43D1-B46E-3A659E089687}" type="sibTrans" cxnId="{BD00AFB3-3DE2-4AAB-8AC3-3FB6BE5F27B2}">
      <dgm:prSet/>
      <dgm:spPr/>
      <dgm:t>
        <a:bodyPr/>
        <a:lstStyle/>
        <a:p>
          <a:endParaRPr lang="en-US"/>
        </a:p>
      </dgm:t>
    </dgm:pt>
    <dgm:pt modelId="{0CCE69F3-6CC2-41A9-B420-46AEB8F684E0}">
      <dgm:prSet phldrT="[Text]"/>
      <dgm:spPr/>
      <dgm:t>
        <a:bodyPr/>
        <a:lstStyle/>
        <a:p>
          <a:r>
            <a:rPr lang="en-US" dirty="0" smtClean="0"/>
            <a:t>Continuum of Care</a:t>
          </a:r>
        </a:p>
      </dgm:t>
    </dgm:pt>
    <dgm:pt modelId="{9F8DD499-90FC-49F4-92C6-343A17F2E41C}" type="parTrans" cxnId="{75E2854D-F0B5-4E1B-A6A3-882E64656418}">
      <dgm:prSet/>
      <dgm:spPr/>
      <dgm:t>
        <a:bodyPr/>
        <a:lstStyle/>
        <a:p>
          <a:endParaRPr lang="en-US"/>
        </a:p>
      </dgm:t>
    </dgm:pt>
    <dgm:pt modelId="{2FF4B2CF-2AAE-4E21-BD43-1009396B1B34}" type="sibTrans" cxnId="{75E2854D-F0B5-4E1B-A6A3-882E64656418}">
      <dgm:prSet/>
      <dgm:spPr/>
      <dgm:t>
        <a:bodyPr/>
        <a:lstStyle/>
        <a:p>
          <a:endParaRPr lang="en-US"/>
        </a:p>
      </dgm:t>
    </dgm:pt>
    <dgm:pt modelId="{B72B41A7-FBF7-4ED6-8353-67213BC3CEBB}" type="pres">
      <dgm:prSet presAssocID="{B096FD11-A737-4E5B-9CF4-ABAE899699A1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0A0C88A4-9054-4D28-8D51-EBC25112D2D1}" type="pres">
      <dgm:prSet presAssocID="{0CCE69F3-6CC2-41A9-B420-46AEB8F684E0}" presName="Accent5" presStyleCnt="0"/>
      <dgm:spPr/>
    </dgm:pt>
    <dgm:pt modelId="{E9F0789E-1AE8-419F-A220-4C8AB817D116}" type="pres">
      <dgm:prSet presAssocID="{0CCE69F3-6CC2-41A9-B420-46AEB8F684E0}" presName="Accent" presStyleLbl="node1" presStyleIdx="0" presStyleCnt="5"/>
      <dgm:spPr/>
    </dgm:pt>
    <dgm:pt modelId="{2F4CDCEE-D967-43BD-A2DF-715C3A36DD0A}" type="pres">
      <dgm:prSet presAssocID="{0CCE69F3-6CC2-41A9-B420-46AEB8F684E0}" presName="ParentBackground5" presStyleCnt="0"/>
      <dgm:spPr/>
    </dgm:pt>
    <dgm:pt modelId="{ED7EF1C8-19B8-454D-8BCB-F84B0E596C8E}" type="pres">
      <dgm:prSet presAssocID="{0CCE69F3-6CC2-41A9-B420-46AEB8F684E0}" presName="ParentBackground" presStyleLbl="fgAcc1" presStyleIdx="0" presStyleCnt="5"/>
      <dgm:spPr/>
      <dgm:t>
        <a:bodyPr/>
        <a:lstStyle/>
        <a:p>
          <a:endParaRPr lang="en-US"/>
        </a:p>
      </dgm:t>
    </dgm:pt>
    <dgm:pt modelId="{0E3F55EE-53B7-4D95-A158-69500B04C53A}" type="pres">
      <dgm:prSet presAssocID="{0CCE69F3-6CC2-41A9-B420-46AEB8F684E0}" presName="Parent5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171362-44B2-404E-A0A6-560C4260C2F4}" type="pres">
      <dgm:prSet presAssocID="{98F5257A-8E0E-48C1-B945-C7594EDF2ED5}" presName="Accent4" presStyleCnt="0"/>
      <dgm:spPr/>
    </dgm:pt>
    <dgm:pt modelId="{B1811C46-E3B4-4F5D-A6BD-F4AA46389357}" type="pres">
      <dgm:prSet presAssocID="{98F5257A-8E0E-48C1-B945-C7594EDF2ED5}" presName="Accent" presStyleLbl="node1" presStyleIdx="1" presStyleCnt="5"/>
      <dgm:spPr/>
    </dgm:pt>
    <dgm:pt modelId="{C08EB4CB-A965-49E9-89D6-C68DD87D2026}" type="pres">
      <dgm:prSet presAssocID="{98F5257A-8E0E-48C1-B945-C7594EDF2ED5}" presName="ParentBackground4" presStyleCnt="0"/>
      <dgm:spPr/>
    </dgm:pt>
    <dgm:pt modelId="{39A64940-578E-4E9A-BD1B-2A6F82530361}" type="pres">
      <dgm:prSet presAssocID="{98F5257A-8E0E-48C1-B945-C7594EDF2ED5}" presName="ParentBackground" presStyleLbl="fgAcc1" presStyleIdx="1" presStyleCnt="5"/>
      <dgm:spPr/>
      <dgm:t>
        <a:bodyPr/>
        <a:lstStyle/>
        <a:p>
          <a:endParaRPr lang="en-US"/>
        </a:p>
      </dgm:t>
    </dgm:pt>
    <dgm:pt modelId="{DE8E62A7-80D3-430B-AB7A-DF70115C9B78}" type="pres">
      <dgm:prSet presAssocID="{98F5257A-8E0E-48C1-B945-C7594EDF2ED5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8BE408-FD91-46B9-90E0-DD4E269823B4}" type="pres">
      <dgm:prSet presAssocID="{1EA8F7DA-C8FD-407D-B9B4-723290BA5F1E}" presName="Accent3" presStyleCnt="0"/>
      <dgm:spPr/>
    </dgm:pt>
    <dgm:pt modelId="{89730485-6F5B-4C78-A833-F67385B2D0A5}" type="pres">
      <dgm:prSet presAssocID="{1EA8F7DA-C8FD-407D-B9B4-723290BA5F1E}" presName="Accent" presStyleLbl="node1" presStyleIdx="2" presStyleCnt="5"/>
      <dgm:spPr/>
    </dgm:pt>
    <dgm:pt modelId="{F225FFD9-1F41-4A00-9325-656F1CF61806}" type="pres">
      <dgm:prSet presAssocID="{1EA8F7DA-C8FD-407D-B9B4-723290BA5F1E}" presName="ParentBackground3" presStyleCnt="0"/>
      <dgm:spPr/>
    </dgm:pt>
    <dgm:pt modelId="{EFDAB578-12B4-4370-90BB-8F96004126F0}" type="pres">
      <dgm:prSet presAssocID="{1EA8F7DA-C8FD-407D-B9B4-723290BA5F1E}" presName="ParentBackground" presStyleLbl="fgAcc1" presStyleIdx="2" presStyleCnt="5"/>
      <dgm:spPr/>
      <dgm:t>
        <a:bodyPr/>
        <a:lstStyle/>
        <a:p>
          <a:endParaRPr lang="en-US"/>
        </a:p>
      </dgm:t>
    </dgm:pt>
    <dgm:pt modelId="{85A8A9FC-2B21-47C3-9440-D4EBB0731783}" type="pres">
      <dgm:prSet presAssocID="{1EA8F7DA-C8FD-407D-B9B4-723290BA5F1E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CEDE2A-B297-43AC-A5F5-ED15EA15977E}" type="pres">
      <dgm:prSet presAssocID="{351EE5AE-226C-4E3A-91D6-8E0954C09CAA}" presName="Accent2" presStyleCnt="0"/>
      <dgm:spPr/>
    </dgm:pt>
    <dgm:pt modelId="{E71CC5E2-A9CD-49B9-99E2-FADE82F4AFEF}" type="pres">
      <dgm:prSet presAssocID="{351EE5AE-226C-4E3A-91D6-8E0954C09CAA}" presName="Accent" presStyleLbl="node1" presStyleIdx="3" presStyleCnt="5"/>
      <dgm:spPr/>
    </dgm:pt>
    <dgm:pt modelId="{7DD68AD0-D2B3-4926-A168-7DEEE6F0690A}" type="pres">
      <dgm:prSet presAssocID="{351EE5AE-226C-4E3A-91D6-8E0954C09CAA}" presName="ParentBackground2" presStyleCnt="0"/>
      <dgm:spPr/>
    </dgm:pt>
    <dgm:pt modelId="{9089D36F-2900-45B5-A177-85C030AD9C9A}" type="pres">
      <dgm:prSet presAssocID="{351EE5AE-226C-4E3A-91D6-8E0954C09CAA}" presName="ParentBackground" presStyleLbl="fgAcc1" presStyleIdx="3" presStyleCnt="5"/>
      <dgm:spPr/>
      <dgm:t>
        <a:bodyPr/>
        <a:lstStyle/>
        <a:p>
          <a:endParaRPr lang="en-US"/>
        </a:p>
      </dgm:t>
    </dgm:pt>
    <dgm:pt modelId="{21797DEC-A5C9-4318-AB4B-CDB20FFFE099}" type="pres">
      <dgm:prSet presAssocID="{351EE5AE-226C-4E3A-91D6-8E0954C09CAA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6DA0A8-9FBF-4B40-892A-D270CC5ABF8A}" type="pres">
      <dgm:prSet presAssocID="{000E46FF-11FF-4CE5-BDEF-712195953108}" presName="Accent1" presStyleCnt="0"/>
      <dgm:spPr/>
    </dgm:pt>
    <dgm:pt modelId="{C4E5BC81-F786-4A63-A926-1E610EF83B55}" type="pres">
      <dgm:prSet presAssocID="{000E46FF-11FF-4CE5-BDEF-712195953108}" presName="Accent" presStyleLbl="node1" presStyleIdx="4" presStyleCnt="5"/>
      <dgm:spPr/>
    </dgm:pt>
    <dgm:pt modelId="{2281D87C-D555-49DD-A77C-56E3AF2C160A}" type="pres">
      <dgm:prSet presAssocID="{000E46FF-11FF-4CE5-BDEF-712195953108}" presName="ParentBackground1" presStyleCnt="0"/>
      <dgm:spPr/>
    </dgm:pt>
    <dgm:pt modelId="{7B6C1452-E437-41C8-89F7-3EA034508438}" type="pres">
      <dgm:prSet presAssocID="{000E46FF-11FF-4CE5-BDEF-712195953108}" presName="ParentBackground" presStyleLbl="fgAcc1" presStyleIdx="4" presStyleCnt="5"/>
      <dgm:spPr/>
      <dgm:t>
        <a:bodyPr/>
        <a:lstStyle/>
        <a:p>
          <a:endParaRPr lang="en-US"/>
        </a:p>
      </dgm:t>
    </dgm:pt>
    <dgm:pt modelId="{E9F9F7AF-AFEA-41BD-9CD5-7A338496EF93}" type="pres">
      <dgm:prSet presAssocID="{000E46FF-11FF-4CE5-BDEF-712195953108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46EC66D-FBC2-4785-8615-0D5EC3FB7AD2}" type="presOf" srcId="{98F5257A-8E0E-48C1-B945-C7594EDF2ED5}" destId="{DE8E62A7-80D3-430B-AB7A-DF70115C9B78}" srcOrd="1" destOrd="0" presId="urn:microsoft.com/office/officeart/2011/layout/CircleProcess"/>
    <dgm:cxn modelId="{899F4BE5-D016-4157-B782-15C6303DC439}" srcId="{B096FD11-A737-4E5B-9CF4-ABAE899699A1}" destId="{000E46FF-11FF-4CE5-BDEF-712195953108}" srcOrd="0" destOrd="0" parTransId="{9F3CE1CB-2DD3-4DE2-BFF7-5E62F4D6B6A9}" sibTransId="{607DC5EE-09E9-4218-B096-78CF0CC49189}"/>
    <dgm:cxn modelId="{750BD751-BE7F-48B0-BCA4-36A234DBAF3D}" type="presOf" srcId="{0CCE69F3-6CC2-41A9-B420-46AEB8F684E0}" destId="{ED7EF1C8-19B8-454D-8BCB-F84B0E596C8E}" srcOrd="0" destOrd="0" presId="urn:microsoft.com/office/officeart/2011/layout/CircleProcess"/>
    <dgm:cxn modelId="{097BDFCD-295E-4E42-9A34-006FC71D755E}" type="presOf" srcId="{351EE5AE-226C-4E3A-91D6-8E0954C09CAA}" destId="{21797DEC-A5C9-4318-AB4B-CDB20FFFE099}" srcOrd="1" destOrd="0" presId="urn:microsoft.com/office/officeart/2011/layout/CircleProcess"/>
    <dgm:cxn modelId="{666172C0-AA1C-4097-B866-5F29B4DC44DC}" srcId="{B096FD11-A737-4E5B-9CF4-ABAE899699A1}" destId="{1EA8F7DA-C8FD-407D-B9B4-723290BA5F1E}" srcOrd="2" destOrd="0" parTransId="{8EA2452A-DC2D-48E2-BDFA-EF981E03CB68}" sibTransId="{72234A86-7D3A-41F6-93A5-4C5025D9B7A7}"/>
    <dgm:cxn modelId="{1DBCBBD7-3B54-40EC-8263-5914F8612128}" type="presOf" srcId="{000E46FF-11FF-4CE5-BDEF-712195953108}" destId="{E9F9F7AF-AFEA-41BD-9CD5-7A338496EF93}" srcOrd="1" destOrd="0" presId="urn:microsoft.com/office/officeart/2011/layout/CircleProcess"/>
    <dgm:cxn modelId="{40E2115E-E828-4228-9A6D-C4ECF27ECA59}" type="presOf" srcId="{000E46FF-11FF-4CE5-BDEF-712195953108}" destId="{7B6C1452-E437-41C8-89F7-3EA034508438}" srcOrd="0" destOrd="0" presId="urn:microsoft.com/office/officeart/2011/layout/CircleProcess"/>
    <dgm:cxn modelId="{E90A1CB9-870F-4165-A92B-90B755D4D275}" type="presOf" srcId="{0CCE69F3-6CC2-41A9-B420-46AEB8F684E0}" destId="{0E3F55EE-53B7-4D95-A158-69500B04C53A}" srcOrd="1" destOrd="0" presId="urn:microsoft.com/office/officeart/2011/layout/CircleProcess"/>
    <dgm:cxn modelId="{267351F6-A375-44CB-9FA2-E060CD6B396A}" type="presOf" srcId="{B096FD11-A737-4E5B-9CF4-ABAE899699A1}" destId="{B72B41A7-FBF7-4ED6-8353-67213BC3CEBB}" srcOrd="0" destOrd="0" presId="urn:microsoft.com/office/officeart/2011/layout/CircleProcess"/>
    <dgm:cxn modelId="{1D2E1779-3F7F-40DF-96C3-B9C0D42C6E40}" type="presOf" srcId="{351EE5AE-226C-4E3A-91D6-8E0954C09CAA}" destId="{9089D36F-2900-45B5-A177-85C030AD9C9A}" srcOrd="0" destOrd="0" presId="urn:microsoft.com/office/officeart/2011/layout/CircleProcess"/>
    <dgm:cxn modelId="{E5191EBC-A938-4832-B267-2C8B93EA57A5}" srcId="{B096FD11-A737-4E5B-9CF4-ABAE899699A1}" destId="{351EE5AE-226C-4E3A-91D6-8E0954C09CAA}" srcOrd="1" destOrd="0" parTransId="{A7386D9E-7A4E-4817-A069-FA2CA63A4889}" sibTransId="{0A337459-DABF-490F-A196-7B6FEE32C213}"/>
    <dgm:cxn modelId="{C2DEBBD3-F7C0-4286-B338-E0734337674B}" type="presOf" srcId="{98F5257A-8E0E-48C1-B945-C7594EDF2ED5}" destId="{39A64940-578E-4E9A-BD1B-2A6F82530361}" srcOrd="0" destOrd="0" presId="urn:microsoft.com/office/officeart/2011/layout/CircleProcess"/>
    <dgm:cxn modelId="{BD00AFB3-3DE2-4AAB-8AC3-3FB6BE5F27B2}" srcId="{B096FD11-A737-4E5B-9CF4-ABAE899699A1}" destId="{98F5257A-8E0E-48C1-B945-C7594EDF2ED5}" srcOrd="3" destOrd="0" parTransId="{DC4F75DF-E2BB-48A2-B6D0-9875CAF93CF8}" sibTransId="{E8642D41-F112-43D1-B46E-3A659E089687}"/>
    <dgm:cxn modelId="{75E2854D-F0B5-4E1B-A6A3-882E64656418}" srcId="{B096FD11-A737-4E5B-9CF4-ABAE899699A1}" destId="{0CCE69F3-6CC2-41A9-B420-46AEB8F684E0}" srcOrd="4" destOrd="0" parTransId="{9F8DD499-90FC-49F4-92C6-343A17F2E41C}" sibTransId="{2FF4B2CF-2AAE-4E21-BD43-1009396B1B34}"/>
    <dgm:cxn modelId="{FAAC9941-55C1-41B1-B7CF-2FD977B44A76}" type="presOf" srcId="{1EA8F7DA-C8FD-407D-B9B4-723290BA5F1E}" destId="{EFDAB578-12B4-4370-90BB-8F96004126F0}" srcOrd="0" destOrd="0" presId="urn:microsoft.com/office/officeart/2011/layout/CircleProcess"/>
    <dgm:cxn modelId="{E2A7AE6D-5A87-493B-A4E5-ED45AE8F8757}" type="presOf" srcId="{1EA8F7DA-C8FD-407D-B9B4-723290BA5F1E}" destId="{85A8A9FC-2B21-47C3-9440-D4EBB0731783}" srcOrd="1" destOrd="0" presId="urn:microsoft.com/office/officeart/2011/layout/CircleProcess"/>
    <dgm:cxn modelId="{E41D4790-B1F5-4605-9583-1EADEEFB8067}" type="presParOf" srcId="{B72B41A7-FBF7-4ED6-8353-67213BC3CEBB}" destId="{0A0C88A4-9054-4D28-8D51-EBC25112D2D1}" srcOrd="0" destOrd="0" presId="urn:microsoft.com/office/officeart/2011/layout/CircleProcess"/>
    <dgm:cxn modelId="{36D2DD0A-94F0-46F9-A4AE-2BDAFCD8AA21}" type="presParOf" srcId="{0A0C88A4-9054-4D28-8D51-EBC25112D2D1}" destId="{E9F0789E-1AE8-419F-A220-4C8AB817D116}" srcOrd="0" destOrd="0" presId="urn:microsoft.com/office/officeart/2011/layout/CircleProcess"/>
    <dgm:cxn modelId="{BB62C5E6-1A5F-4921-8615-28E1F2E0E3AF}" type="presParOf" srcId="{B72B41A7-FBF7-4ED6-8353-67213BC3CEBB}" destId="{2F4CDCEE-D967-43BD-A2DF-715C3A36DD0A}" srcOrd="1" destOrd="0" presId="urn:microsoft.com/office/officeart/2011/layout/CircleProcess"/>
    <dgm:cxn modelId="{4A2EA66F-A061-4A79-9F20-F790DDF6537D}" type="presParOf" srcId="{2F4CDCEE-D967-43BD-A2DF-715C3A36DD0A}" destId="{ED7EF1C8-19B8-454D-8BCB-F84B0E596C8E}" srcOrd="0" destOrd="0" presId="urn:microsoft.com/office/officeart/2011/layout/CircleProcess"/>
    <dgm:cxn modelId="{8EC71290-50C2-440B-A1A7-A9021CC4F7E9}" type="presParOf" srcId="{B72B41A7-FBF7-4ED6-8353-67213BC3CEBB}" destId="{0E3F55EE-53B7-4D95-A158-69500B04C53A}" srcOrd="2" destOrd="0" presId="urn:microsoft.com/office/officeart/2011/layout/CircleProcess"/>
    <dgm:cxn modelId="{EE60E9A2-8418-4346-9F30-3F4E501A1EED}" type="presParOf" srcId="{B72B41A7-FBF7-4ED6-8353-67213BC3CEBB}" destId="{8D171362-44B2-404E-A0A6-560C4260C2F4}" srcOrd="3" destOrd="0" presId="urn:microsoft.com/office/officeart/2011/layout/CircleProcess"/>
    <dgm:cxn modelId="{B9E767F4-33AD-44FF-9A43-B0B760BA3760}" type="presParOf" srcId="{8D171362-44B2-404E-A0A6-560C4260C2F4}" destId="{B1811C46-E3B4-4F5D-A6BD-F4AA46389357}" srcOrd="0" destOrd="0" presId="urn:microsoft.com/office/officeart/2011/layout/CircleProcess"/>
    <dgm:cxn modelId="{F7D1187D-D5AF-4A2F-A045-87F90174545D}" type="presParOf" srcId="{B72B41A7-FBF7-4ED6-8353-67213BC3CEBB}" destId="{C08EB4CB-A965-49E9-89D6-C68DD87D2026}" srcOrd="4" destOrd="0" presId="urn:microsoft.com/office/officeart/2011/layout/CircleProcess"/>
    <dgm:cxn modelId="{FAAE1D3D-7907-43B1-8639-A0F04D85A18D}" type="presParOf" srcId="{C08EB4CB-A965-49E9-89D6-C68DD87D2026}" destId="{39A64940-578E-4E9A-BD1B-2A6F82530361}" srcOrd="0" destOrd="0" presId="urn:microsoft.com/office/officeart/2011/layout/CircleProcess"/>
    <dgm:cxn modelId="{2A68BC7D-AF0F-4E95-B0EA-57D46F3CFC3D}" type="presParOf" srcId="{B72B41A7-FBF7-4ED6-8353-67213BC3CEBB}" destId="{DE8E62A7-80D3-430B-AB7A-DF70115C9B78}" srcOrd="5" destOrd="0" presId="urn:microsoft.com/office/officeart/2011/layout/CircleProcess"/>
    <dgm:cxn modelId="{79A52C95-28E2-4BAE-8BDF-AE0F889657D6}" type="presParOf" srcId="{B72B41A7-FBF7-4ED6-8353-67213BC3CEBB}" destId="{9F8BE408-FD91-46B9-90E0-DD4E269823B4}" srcOrd="6" destOrd="0" presId="urn:microsoft.com/office/officeart/2011/layout/CircleProcess"/>
    <dgm:cxn modelId="{2D8482ED-986A-45B2-82F9-791F19DCAAAA}" type="presParOf" srcId="{9F8BE408-FD91-46B9-90E0-DD4E269823B4}" destId="{89730485-6F5B-4C78-A833-F67385B2D0A5}" srcOrd="0" destOrd="0" presId="urn:microsoft.com/office/officeart/2011/layout/CircleProcess"/>
    <dgm:cxn modelId="{2512CCBF-5195-4FBD-9507-9F89C01AEFF3}" type="presParOf" srcId="{B72B41A7-FBF7-4ED6-8353-67213BC3CEBB}" destId="{F225FFD9-1F41-4A00-9325-656F1CF61806}" srcOrd="7" destOrd="0" presId="urn:microsoft.com/office/officeart/2011/layout/CircleProcess"/>
    <dgm:cxn modelId="{30D28F58-E11B-48AF-A9D1-AF70CD3BFC1F}" type="presParOf" srcId="{F225FFD9-1F41-4A00-9325-656F1CF61806}" destId="{EFDAB578-12B4-4370-90BB-8F96004126F0}" srcOrd="0" destOrd="0" presId="urn:microsoft.com/office/officeart/2011/layout/CircleProcess"/>
    <dgm:cxn modelId="{4621AF7A-DE71-4D76-995B-A6D059E8E29E}" type="presParOf" srcId="{B72B41A7-FBF7-4ED6-8353-67213BC3CEBB}" destId="{85A8A9FC-2B21-47C3-9440-D4EBB0731783}" srcOrd="8" destOrd="0" presId="urn:microsoft.com/office/officeart/2011/layout/CircleProcess"/>
    <dgm:cxn modelId="{3F9812C9-8720-48DA-AD23-1273E84646D2}" type="presParOf" srcId="{B72B41A7-FBF7-4ED6-8353-67213BC3CEBB}" destId="{7FCEDE2A-B297-43AC-A5F5-ED15EA15977E}" srcOrd="9" destOrd="0" presId="urn:microsoft.com/office/officeart/2011/layout/CircleProcess"/>
    <dgm:cxn modelId="{D350AAE1-B7BB-433E-84A8-EAB8094A73F7}" type="presParOf" srcId="{7FCEDE2A-B297-43AC-A5F5-ED15EA15977E}" destId="{E71CC5E2-A9CD-49B9-99E2-FADE82F4AFEF}" srcOrd="0" destOrd="0" presId="urn:microsoft.com/office/officeart/2011/layout/CircleProcess"/>
    <dgm:cxn modelId="{40350ED5-0CB9-405D-B595-C4BFA98A4A05}" type="presParOf" srcId="{B72B41A7-FBF7-4ED6-8353-67213BC3CEBB}" destId="{7DD68AD0-D2B3-4926-A168-7DEEE6F0690A}" srcOrd="10" destOrd="0" presId="urn:microsoft.com/office/officeart/2011/layout/CircleProcess"/>
    <dgm:cxn modelId="{42F1A0A2-DD20-442E-8385-338E2B3E1B7A}" type="presParOf" srcId="{7DD68AD0-D2B3-4926-A168-7DEEE6F0690A}" destId="{9089D36F-2900-45B5-A177-85C030AD9C9A}" srcOrd="0" destOrd="0" presId="urn:microsoft.com/office/officeart/2011/layout/CircleProcess"/>
    <dgm:cxn modelId="{274C23E9-358C-41C6-B5F7-881A3E7ABF91}" type="presParOf" srcId="{B72B41A7-FBF7-4ED6-8353-67213BC3CEBB}" destId="{21797DEC-A5C9-4318-AB4B-CDB20FFFE099}" srcOrd="11" destOrd="0" presId="urn:microsoft.com/office/officeart/2011/layout/CircleProcess"/>
    <dgm:cxn modelId="{2654682B-834B-4AF2-9DC2-D31FC0E00164}" type="presParOf" srcId="{B72B41A7-FBF7-4ED6-8353-67213BC3CEBB}" destId="{6E6DA0A8-9FBF-4B40-892A-D270CC5ABF8A}" srcOrd="12" destOrd="0" presId="urn:microsoft.com/office/officeart/2011/layout/CircleProcess"/>
    <dgm:cxn modelId="{BFA3BF59-55D7-47E0-9304-A974403BD551}" type="presParOf" srcId="{6E6DA0A8-9FBF-4B40-892A-D270CC5ABF8A}" destId="{C4E5BC81-F786-4A63-A926-1E610EF83B55}" srcOrd="0" destOrd="0" presId="urn:microsoft.com/office/officeart/2011/layout/CircleProcess"/>
    <dgm:cxn modelId="{95058D8E-3782-45C5-AFDA-F8E7D0171C24}" type="presParOf" srcId="{B72B41A7-FBF7-4ED6-8353-67213BC3CEBB}" destId="{2281D87C-D555-49DD-A77C-56E3AF2C160A}" srcOrd="13" destOrd="0" presId="urn:microsoft.com/office/officeart/2011/layout/CircleProcess"/>
    <dgm:cxn modelId="{E3FD4B98-3811-4F40-BCB0-55831C8FD8DA}" type="presParOf" srcId="{2281D87C-D555-49DD-A77C-56E3AF2C160A}" destId="{7B6C1452-E437-41C8-89F7-3EA034508438}" srcOrd="0" destOrd="0" presId="urn:microsoft.com/office/officeart/2011/layout/CircleProcess"/>
    <dgm:cxn modelId="{3DBCD621-D4B6-4431-BFF5-1624C3B689A1}" type="presParOf" srcId="{B72B41A7-FBF7-4ED6-8353-67213BC3CEBB}" destId="{E9F9F7AF-AFEA-41BD-9CD5-7A338496EF93}" srcOrd="14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87035D-DE21-450C-8300-BB7348610898}">
      <dsp:nvSpPr>
        <dsp:cNvPr id="0" name=""/>
        <dsp:cNvSpPr/>
      </dsp:nvSpPr>
      <dsp:spPr>
        <a:xfrm>
          <a:off x="3442" y="0"/>
          <a:ext cx="4659272" cy="11607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 smtClean="0"/>
            <a:t>Gender</a:t>
          </a:r>
          <a:endParaRPr lang="en-US" sz="5000" kern="1200" dirty="0"/>
        </a:p>
      </dsp:txBody>
      <dsp:txXfrm>
        <a:off x="37438" y="33996"/>
        <a:ext cx="4591280" cy="1092713"/>
      </dsp:txXfrm>
    </dsp:sp>
    <dsp:sp modelId="{A67B8936-F121-445F-9F89-AE5B0329FCCE}">
      <dsp:nvSpPr>
        <dsp:cNvPr id="0" name=""/>
        <dsp:cNvSpPr/>
      </dsp:nvSpPr>
      <dsp:spPr>
        <a:xfrm>
          <a:off x="1721" y="1284764"/>
          <a:ext cx="2235735" cy="11607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87%</a:t>
          </a:r>
          <a:r>
            <a:rPr lang="en-US" sz="3000" kern="1200" dirty="0" smtClean="0"/>
            <a:t> Male</a:t>
          </a:r>
          <a:endParaRPr lang="en-US" sz="3000" kern="1200" dirty="0"/>
        </a:p>
      </dsp:txBody>
      <dsp:txXfrm>
        <a:off x="35717" y="1318760"/>
        <a:ext cx="2167743" cy="1092713"/>
      </dsp:txXfrm>
    </dsp:sp>
    <dsp:sp modelId="{A80B87AC-5FE9-4697-9D16-4D9850BAA977}">
      <dsp:nvSpPr>
        <dsp:cNvPr id="0" name=""/>
        <dsp:cNvSpPr/>
      </dsp:nvSpPr>
      <dsp:spPr>
        <a:xfrm>
          <a:off x="2425258" y="1284764"/>
          <a:ext cx="2235735" cy="11607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13% </a:t>
          </a:r>
          <a:r>
            <a:rPr lang="en-US" sz="3000" kern="1200" dirty="0" smtClean="0"/>
            <a:t>Female</a:t>
          </a:r>
          <a:endParaRPr lang="en-US" sz="3000" kern="1200" dirty="0"/>
        </a:p>
      </dsp:txBody>
      <dsp:txXfrm>
        <a:off x="2459254" y="1318760"/>
        <a:ext cx="2167743" cy="10927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5C529D-3500-4B8A-9024-E4DB6F60C431}">
      <dsp:nvSpPr>
        <dsp:cNvPr id="0" name=""/>
        <dsp:cNvSpPr/>
      </dsp:nvSpPr>
      <dsp:spPr>
        <a:xfrm>
          <a:off x="3351" y="68349"/>
          <a:ext cx="4659363" cy="11607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 smtClean="0"/>
            <a:t>Age</a:t>
          </a:r>
          <a:endParaRPr lang="en-US" sz="5000" kern="1200" dirty="0"/>
        </a:p>
      </dsp:txBody>
      <dsp:txXfrm>
        <a:off x="37347" y="102345"/>
        <a:ext cx="4591371" cy="1092714"/>
      </dsp:txXfrm>
    </dsp:sp>
    <dsp:sp modelId="{F7254084-1A09-498F-82CB-778D3072DB21}">
      <dsp:nvSpPr>
        <dsp:cNvPr id="0" name=""/>
        <dsp:cNvSpPr/>
      </dsp:nvSpPr>
      <dsp:spPr>
        <a:xfrm>
          <a:off x="1675" y="1284765"/>
          <a:ext cx="1470758" cy="11607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58%</a:t>
          </a:r>
          <a:r>
            <a:rPr lang="en-US" sz="3600" kern="1200" dirty="0" smtClean="0"/>
            <a:t>  18-34</a:t>
          </a:r>
          <a:endParaRPr lang="en-US" sz="3600" kern="1200" dirty="0"/>
        </a:p>
      </dsp:txBody>
      <dsp:txXfrm>
        <a:off x="35671" y="1318761"/>
        <a:ext cx="1402766" cy="1092714"/>
      </dsp:txXfrm>
    </dsp:sp>
    <dsp:sp modelId="{743A9A7B-11DF-47C9-B4A9-4227E48AF855}">
      <dsp:nvSpPr>
        <dsp:cNvPr id="0" name=""/>
        <dsp:cNvSpPr/>
      </dsp:nvSpPr>
      <dsp:spPr>
        <a:xfrm>
          <a:off x="1595978" y="1284765"/>
          <a:ext cx="1470758" cy="11607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23%  </a:t>
          </a:r>
          <a:r>
            <a:rPr lang="en-US" sz="3600" kern="1200" dirty="0" smtClean="0"/>
            <a:t>35-44</a:t>
          </a:r>
          <a:endParaRPr lang="en-US" sz="3600" kern="1200" dirty="0"/>
        </a:p>
      </dsp:txBody>
      <dsp:txXfrm>
        <a:off x="1629974" y="1318761"/>
        <a:ext cx="1402766" cy="1092714"/>
      </dsp:txXfrm>
    </dsp:sp>
    <dsp:sp modelId="{B2532FDC-2729-431E-A340-5BDC7D6E5F23}">
      <dsp:nvSpPr>
        <dsp:cNvPr id="0" name=""/>
        <dsp:cNvSpPr/>
      </dsp:nvSpPr>
      <dsp:spPr>
        <a:xfrm>
          <a:off x="3190280" y="1284765"/>
          <a:ext cx="1470758" cy="11607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19% </a:t>
          </a:r>
          <a:r>
            <a:rPr lang="en-US" sz="3600" kern="1200" dirty="0" smtClean="0"/>
            <a:t>45+</a:t>
          </a:r>
          <a:endParaRPr lang="en-US" sz="3600" kern="1200" dirty="0"/>
        </a:p>
      </dsp:txBody>
      <dsp:txXfrm>
        <a:off x="3224276" y="1318761"/>
        <a:ext cx="1402766" cy="10927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C38C6A-1F7A-4777-A25B-9E12131B140A}">
      <dsp:nvSpPr>
        <dsp:cNvPr id="0" name=""/>
        <dsp:cNvSpPr/>
      </dsp:nvSpPr>
      <dsp:spPr>
        <a:xfrm>
          <a:off x="3194" y="114914"/>
          <a:ext cx="9881033" cy="12341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kern="1200" dirty="0" smtClean="0"/>
            <a:t>Race / Ethnicity</a:t>
          </a:r>
          <a:endParaRPr lang="en-US" sz="5300" kern="1200" dirty="0"/>
        </a:p>
      </dsp:txBody>
      <dsp:txXfrm>
        <a:off x="39341" y="151061"/>
        <a:ext cx="9808739" cy="1161839"/>
      </dsp:txXfrm>
    </dsp:sp>
    <dsp:sp modelId="{58C0B4E9-D6DB-4B34-B001-5BE54DF84CC4}">
      <dsp:nvSpPr>
        <dsp:cNvPr id="0" name=""/>
        <dsp:cNvSpPr/>
      </dsp:nvSpPr>
      <dsp:spPr>
        <a:xfrm>
          <a:off x="1597" y="1512965"/>
          <a:ext cx="2323855" cy="15312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/>
            <a:t>50% </a:t>
          </a:r>
          <a:r>
            <a:rPr lang="en-US" sz="4000" kern="1200" dirty="0" smtClean="0"/>
            <a:t>Hispanic </a:t>
          </a:r>
          <a:endParaRPr lang="en-US" sz="4000" kern="1200" dirty="0"/>
        </a:p>
      </dsp:txBody>
      <dsp:txXfrm>
        <a:off x="46446" y="1557814"/>
        <a:ext cx="2234157" cy="1441560"/>
      </dsp:txXfrm>
    </dsp:sp>
    <dsp:sp modelId="{45894831-5892-41E4-A09B-90902772819C}">
      <dsp:nvSpPr>
        <dsp:cNvPr id="0" name=""/>
        <dsp:cNvSpPr/>
      </dsp:nvSpPr>
      <dsp:spPr>
        <a:xfrm>
          <a:off x="2520656" y="1512965"/>
          <a:ext cx="2323855" cy="15312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/>
            <a:t>30% </a:t>
          </a:r>
          <a:r>
            <a:rPr lang="en-US" sz="4000" kern="1200" dirty="0" smtClean="0"/>
            <a:t>Black</a:t>
          </a:r>
          <a:endParaRPr lang="en-US" sz="4000" kern="1200" dirty="0"/>
        </a:p>
      </dsp:txBody>
      <dsp:txXfrm>
        <a:off x="2565505" y="1557814"/>
        <a:ext cx="2234157" cy="1441560"/>
      </dsp:txXfrm>
    </dsp:sp>
    <dsp:sp modelId="{31C745F7-0B82-404B-BDA0-50151A63E016}">
      <dsp:nvSpPr>
        <dsp:cNvPr id="0" name=""/>
        <dsp:cNvSpPr/>
      </dsp:nvSpPr>
      <dsp:spPr>
        <a:xfrm>
          <a:off x="5039715" y="1512965"/>
          <a:ext cx="2323855" cy="15312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/>
            <a:t>16% </a:t>
          </a:r>
          <a:r>
            <a:rPr lang="en-US" sz="4000" kern="1200" dirty="0" smtClean="0"/>
            <a:t>White</a:t>
          </a:r>
          <a:endParaRPr lang="en-US" sz="4000" kern="1200" dirty="0"/>
        </a:p>
      </dsp:txBody>
      <dsp:txXfrm>
        <a:off x="5084564" y="1557814"/>
        <a:ext cx="2234157" cy="1441560"/>
      </dsp:txXfrm>
    </dsp:sp>
    <dsp:sp modelId="{C2DC27DE-F8DE-4830-91EB-6A501B17EA0F}">
      <dsp:nvSpPr>
        <dsp:cNvPr id="0" name=""/>
        <dsp:cNvSpPr/>
      </dsp:nvSpPr>
      <dsp:spPr>
        <a:xfrm>
          <a:off x="7558775" y="1512965"/>
          <a:ext cx="2323855" cy="15312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/>
            <a:t>4% </a:t>
          </a:r>
          <a:r>
            <a:rPr lang="en-US" sz="4000" kern="1200" dirty="0" smtClean="0"/>
            <a:t>Other</a:t>
          </a:r>
          <a:endParaRPr lang="en-US" sz="4000" kern="1200" dirty="0"/>
        </a:p>
      </dsp:txBody>
      <dsp:txXfrm>
        <a:off x="7603624" y="1557814"/>
        <a:ext cx="2234157" cy="14415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A627DC-7C46-46D3-90E9-D4E4BA890D5E}">
      <dsp:nvSpPr>
        <dsp:cNvPr id="0" name=""/>
        <dsp:cNvSpPr/>
      </dsp:nvSpPr>
      <dsp:spPr>
        <a:xfrm>
          <a:off x="572014" y="695357"/>
          <a:ext cx="2257494" cy="194218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1B9241-E1B7-4409-B4EE-5DA71A4C0008}">
      <dsp:nvSpPr>
        <dsp:cNvPr id="0" name=""/>
        <dsp:cNvSpPr/>
      </dsp:nvSpPr>
      <dsp:spPr>
        <a:xfrm>
          <a:off x="698095" y="757305"/>
          <a:ext cx="2031745" cy="1726319"/>
        </a:xfrm>
        <a:prstGeom prst="rect">
          <a:avLst/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581" t="12940" r="-4581" b="1294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F3C2D3-B1F3-44D9-8639-95C6D5570478}">
      <dsp:nvSpPr>
        <dsp:cNvPr id="0" name=""/>
        <dsp:cNvSpPr/>
      </dsp:nvSpPr>
      <dsp:spPr>
        <a:xfrm>
          <a:off x="120673" y="2447199"/>
          <a:ext cx="2031745" cy="7170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 dirty="0"/>
        </a:p>
      </dsp:txBody>
      <dsp:txXfrm>
        <a:off x="120673" y="2447199"/>
        <a:ext cx="2031745" cy="717086"/>
      </dsp:txXfrm>
    </dsp:sp>
    <dsp:sp modelId="{D7490951-53B6-4AF3-9E27-4A58D915342F}">
      <dsp:nvSpPr>
        <dsp:cNvPr id="0" name=""/>
        <dsp:cNvSpPr/>
      </dsp:nvSpPr>
      <dsp:spPr>
        <a:xfrm>
          <a:off x="3382898" y="654669"/>
          <a:ext cx="2257494" cy="203519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0E5410-45B7-4E53-A26E-6429BD016BC0}">
      <dsp:nvSpPr>
        <dsp:cNvPr id="0" name=""/>
        <dsp:cNvSpPr/>
      </dsp:nvSpPr>
      <dsp:spPr>
        <a:xfrm>
          <a:off x="3541851" y="769079"/>
          <a:ext cx="2031745" cy="1726319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4DBE28-3A9D-4E2E-99C7-723170909007}">
      <dsp:nvSpPr>
        <dsp:cNvPr id="0" name=""/>
        <dsp:cNvSpPr/>
      </dsp:nvSpPr>
      <dsp:spPr>
        <a:xfrm>
          <a:off x="3156043" y="2447199"/>
          <a:ext cx="2031745" cy="7170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 dirty="0"/>
        </a:p>
      </dsp:txBody>
      <dsp:txXfrm>
        <a:off x="3156043" y="2447199"/>
        <a:ext cx="2031745" cy="717086"/>
      </dsp:txXfrm>
    </dsp:sp>
    <dsp:sp modelId="{B0A9DB67-C278-45CD-A1B9-2E1800467ADC}">
      <dsp:nvSpPr>
        <dsp:cNvPr id="0" name=""/>
        <dsp:cNvSpPr/>
      </dsp:nvSpPr>
      <dsp:spPr>
        <a:xfrm>
          <a:off x="6094047" y="654656"/>
          <a:ext cx="2257494" cy="204802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8E4EE9-F87C-4DE7-859F-E336BC3A145F}">
      <dsp:nvSpPr>
        <dsp:cNvPr id="0" name=""/>
        <dsp:cNvSpPr/>
      </dsp:nvSpPr>
      <dsp:spPr>
        <a:xfrm>
          <a:off x="6234627" y="841205"/>
          <a:ext cx="2031745" cy="1726319"/>
        </a:xfrm>
        <a:prstGeom prst="rect">
          <a:avLst/>
        </a:prstGeom>
        <a:blipFill dpi="0"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7291" t="30453" r="7291" b="30453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D25687-43C9-4DEB-B7D9-20D855DEEC6A}">
      <dsp:nvSpPr>
        <dsp:cNvPr id="0" name=""/>
        <dsp:cNvSpPr/>
      </dsp:nvSpPr>
      <dsp:spPr>
        <a:xfrm>
          <a:off x="6191412" y="2447199"/>
          <a:ext cx="2031745" cy="7170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 dirty="0"/>
        </a:p>
      </dsp:txBody>
      <dsp:txXfrm>
        <a:off x="6191412" y="2447199"/>
        <a:ext cx="2031745" cy="717086"/>
      </dsp:txXfrm>
    </dsp:sp>
    <dsp:sp modelId="{7D9D627D-C814-4629-B93E-8677DF7B47C4}">
      <dsp:nvSpPr>
        <dsp:cNvPr id="0" name=""/>
        <dsp:cNvSpPr/>
      </dsp:nvSpPr>
      <dsp:spPr>
        <a:xfrm>
          <a:off x="8757336" y="654656"/>
          <a:ext cx="2257494" cy="201217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7FBE67-5B76-4D92-B5D4-591E2929B52E}">
      <dsp:nvSpPr>
        <dsp:cNvPr id="0" name=""/>
        <dsp:cNvSpPr/>
      </dsp:nvSpPr>
      <dsp:spPr>
        <a:xfrm>
          <a:off x="8857776" y="810511"/>
          <a:ext cx="2031745" cy="1726319"/>
        </a:xfrm>
        <a:prstGeom prst="rect">
          <a:avLst/>
        </a:prstGeom>
        <a:blipFill dpi="0" rotWithShape="1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83" t="15410" r="-383" b="1541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589BB7-06F0-4E47-B7FE-5E345CE2C8AE}">
      <dsp:nvSpPr>
        <dsp:cNvPr id="0" name=""/>
        <dsp:cNvSpPr/>
      </dsp:nvSpPr>
      <dsp:spPr>
        <a:xfrm>
          <a:off x="9226782" y="2447199"/>
          <a:ext cx="2031745" cy="7170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 dirty="0"/>
        </a:p>
      </dsp:txBody>
      <dsp:txXfrm>
        <a:off x="9226782" y="2447199"/>
        <a:ext cx="2031745" cy="71708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A627DC-7C46-46D3-90E9-D4E4BA890D5E}">
      <dsp:nvSpPr>
        <dsp:cNvPr id="0" name=""/>
        <dsp:cNvSpPr/>
      </dsp:nvSpPr>
      <dsp:spPr>
        <a:xfrm>
          <a:off x="347926" y="499552"/>
          <a:ext cx="2221035" cy="203807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1B9241-E1B7-4409-B4EE-5DA71A4C0008}">
      <dsp:nvSpPr>
        <dsp:cNvPr id="0" name=""/>
        <dsp:cNvSpPr/>
      </dsp:nvSpPr>
      <dsp:spPr>
        <a:xfrm>
          <a:off x="436817" y="608945"/>
          <a:ext cx="1998931" cy="1698438"/>
        </a:xfrm>
        <a:prstGeom prst="rect">
          <a:avLst/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581" t="12940" r="-4581" b="1294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F3C2D3-B1F3-44D9-8639-95C6D5570478}">
      <dsp:nvSpPr>
        <dsp:cNvPr id="0" name=""/>
        <dsp:cNvSpPr/>
      </dsp:nvSpPr>
      <dsp:spPr>
        <a:xfrm>
          <a:off x="115029" y="2573869"/>
          <a:ext cx="1998931" cy="705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>
        <a:off x="115029" y="2573869"/>
        <a:ext cx="1998931" cy="705505"/>
      </dsp:txXfrm>
    </dsp:sp>
    <dsp:sp modelId="{D7490951-53B6-4AF3-9E27-4A58D915342F}">
      <dsp:nvSpPr>
        <dsp:cNvPr id="0" name=""/>
        <dsp:cNvSpPr/>
      </dsp:nvSpPr>
      <dsp:spPr>
        <a:xfrm>
          <a:off x="3146781" y="475839"/>
          <a:ext cx="2221035" cy="201097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0E5410-45B7-4E53-A26E-6429BD016BC0}">
      <dsp:nvSpPr>
        <dsp:cNvPr id="0" name=""/>
        <dsp:cNvSpPr/>
      </dsp:nvSpPr>
      <dsp:spPr>
        <a:xfrm>
          <a:off x="3320956" y="617896"/>
          <a:ext cx="1998931" cy="1698438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4DBE28-3A9D-4E2E-99C7-723170909007}">
      <dsp:nvSpPr>
        <dsp:cNvPr id="0" name=""/>
        <dsp:cNvSpPr/>
      </dsp:nvSpPr>
      <dsp:spPr>
        <a:xfrm>
          <a:off x="3052920" y="2573869"/>
          <a:ext cx="1998931" cy="705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>
        <a:off x="3052920" y="2573869"/>
        <a:ext cx="1998931" cy="705505"/>
      </dsp:txXfrm>
    </dsp:sp>
    <dsp:sp modelId="{B0A9DB67-C278-45CD-A1B9-2E1800467ADC}">
      <dsp:nvSpPr>
        <dsp:cNvPr id="0" name=""/>
        <dsp:cNvSpPr/>
      </dsp:nvSpPr>
      <dsp:spPr>
        <a:xfrm>
          <a:off x="5859370" y="468398"/>
          <a:ext cx="2474966" cy="196483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8E4EE9-F87C-4DE7-859F-E336BC3A145F}">
      <dsp:nvSpPr>
        <dsp:cNvPr id="0" name=""/>
        <dsp:cNvSpPr/>
      </dsp:nvSpPr>
      <dsp:spPr>
        <a:xfrm>
          <a:off x="5840480" y="21676"/>
          <a:ext cx="2576823" cy="2137858"/>
        </a:xfrm>
        <a:prstGeom prst="rect">
          <a:avLst/>
        </a:prstGeom>
        <a:blipFill dpi="0"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7291" t="30453" r="7291" b="30453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D25687-43C9-4DEB-B7D9-20D855DEEC6A}">
      <dsp:nvSpPr>
        <dsp:cNvPr id="0" name=""/>
        <dsp:cNvSpPr/>
      </dsp:nvSpPr>
      <dsp:spPr>
        <a:xfrm>
          <a:off x="6168705" y="2683724"/>
          <a:ext cx="1998931" cy="705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>
        <a:off x="6168705" y="2683724"/>
        <a:ext cx="1998931" cy="705505"/>
      </dsp:txXfrm>
    </dsp:sp>
    <dsp:sp modelId="{7D9D627D-C814-4629-B93E-8677DF7B47C4}">
      <dsp:nvSpPr>
        <dsp:cNvPr id="0" name=""/>
        <dsp:cNvSpPr/>
      </dsp:nvSpPr>
      <dsp:spPr>
        <a:xfrm>
          <a:off x="8824180" y="411442"/>
          <a:ext cx="2221035" cy="207073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7FBE67-5B76-4D92-B5D4-591E2929B52E}">
      <dsp:nvSpPr>
        <dsp:cNvPr id="0" name=""/>
        <dsp:cNvSpPr/>
      </dsp:nvSpPr>
      <dsp:spPr>
        <a:xfrm>
          <a:off x="8907291" y="451708"/>
          <a:ext cx="1998931" cy="1951896"/>
        </a:xfrm>
        <a:prstGeom prst="rect">
          <a:avLst/>
        </a:prstGeom>
        <a:blipFill dpi="0" rotWithShape="1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83" t="15410" r="-383" b="1541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589BB7-06F0-4E47-B7FE-5E345CE2C8AE}">
      <dsp:nvSpPr>
        <dsp:cNvPr id="0" name=""/>
        <dsp:cNvSpPr/>
      </dsp:nvSpPr>
      <dsp:spPr>
        <a:xfrm>
          <a:off x="9284490" y="2637233"/>
          <a:ext cx="1998931" cy="705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>
        <a:off x="9284490" y="2637233"/>
        <a:ext cx="1998931" cy="70550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CaptionedPictures">
  <dgm:title val=""/>
  <dgm:desc val=""/>
  <dgm:catLst>
    <dgm:cat type="picture" pri="5000"/>
    <dgm:cat type="pictureconvert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 val="1"/>
          <dgm:chPref val="1"/>
        </dgm:varLst>
        <dgm:alg type="composite">
          <dgm:param type="ar" val="0.85"/>
        </dgm:alg>
        <dgm:shape xmlns:r="http://schemas.openxmlformats.org/officeDocument/2006/relationships" r:blip="">
          <dgm:adjLst/>
        </dgm:shape>
        <dgm:constrLst>
          <dgm:constr type="l" for="ch" forName="Accent" refType="w" fact="0"/>
          <dgm:constr type="t" for="ch" forName="Accent" refType="h" fact="0"/>
          <dgm:constr type="w" for="ch" forName="Accent" refType="w"/>
          <dgm:constr type="h" for="ch" forName="Accent" refType="h"/>
          <dgm:constr type="l" for="ch" forName="Image" refType="w" fact="0.05"/>
          <dgm:constr type="t" for="ch" forName="Image" refType="h" fact="0.04"/>
          <dgm:constr type="w" for="ch" forName="Image" refType="w" fact="0.9"/>
          <dgm:constr type="h" for="ch" forName="Image" refType="h" fact="0.65"/>
          <dgm:constr type="l" for="ch" forName="ChildComposite" refType="w" fact="0.05"/>
          <dgm:constr type="t" for="ch" forName="ChildComposite" refType="h" fact="0.69"/>
          <dgm:constr type="w" for="ch" forName="ChildComposite" refType="w" fact="0.9"/>
          <dgm:constr type="h" for="ch" forName="ChildComposite" refType="h" fact="0.27"/>
        </dgm:constrLst>
        <dgm:layoutNode name="Accent" styleLbl="trAlignAcc1">
          <dgm:varLst>
            <dgm:chMax val="0"/>
            <dgm:chPref val="0"/>
          </dgm:varLst>
          <dgm:alg type="sp"/>
          <dgm:shape xmlns:r="http://schemas.openxmlformats.org/officeDocument/2006/relationships" type="rect" r:blip="">
            <dgm:adjLst/>
          </dgm:shape>
          <dgm:presOf/>
        </dgm:layoutNode>
        <dgm:layoutNode name="Image" styleLbl="alignImgPlace1">
          <dgm:varLst>
            <dgm:chMax val="0"/>
            <dgm:chPref val="0"/>
          </dgm:varLst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Composite">
          <dgm:alg type="composite"/>
          <dgm:shape xmlns:r="http://schemas.openxmlformats.org/officeDocument/2006/relationships" r:blip="">
            <dgm:adjLst/>
          </dgm:shape>
          <dgm:choose name="Name4">
            <dgm:if name="Name5" axis="ch" ptType="node" func="cnt" op="gte" val="1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 fact="0.3704"/>
                <dgm:constr type="l" for="ch" forName="Child" refType="w" fact="0"/>
                <dgm:constr type="t" for="ch" forName="Child" refType="h" fact="0.3704"/>
                <dgm:constr type="w" for="ch" forName="Child" refType="w"/>
                <dgm:constr type="h" for="ch" forName="Child" refType="h" fact="0.6296"/>
              </dgm:constrLst>
            </dgm:if>
            <dgm:else name="Name6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/>
                <dgm:constr type="l" for="ch" forName="Child" refType="w" fact="0"/>
                <dgm:constr type="t" for="ch" forName="Child" refType="h" fact="0"/>
                <dgm:constr type="w" for="ch" forName="Child" refType="w" fact="0"/>
                <dgm:constr type="h" for="ch" forName="Child" refType="h" fact="0"/>
              </dgm:constrLst>
            </dgm:else>
          </dgm:choose>
          <dgm:layoutNode name="Child" styleLbl="node1">
            <dgm:varLst>
              <dgm:chMax val="0"/>
              <dgm:chPref val="0"/>
              <dgm:bulletEnabled val="1"/>
            </dgm:varLst>
            <dgm:choose name="Name7">
              <dgm:if name="Name8" axis="ch" ptType="node" func="cnt" op="gt" val="1">
                <dgm:alg type="tx">
                  <dgm:param type="parTxLTRAlign" val="l"/>
                  <dgm:param type="parTxRTLAlign" val="r"/>
                  <dgm:param type="txAnchorVert" val="mid"/>
                  <dgm:param type="txAnchorVertCh" val="mid"/>
                </dgm:alg>
              </dgm:if>
              <dgm:else name="Name9">
                <dgm:alg type="tx">
                  <dgm:param type="parTxLTRAlign" val="ctr"/>
                  <dgm:param type="parTxRTLAlign" val="ctr"/>
                  <dgm:param type="shpTxLTRAlignCh" val="l"/>
                  <dgm:param type="shpTxRTLAlignCh" val="r"/>
                  <dgm:param type="txAnchorVert" val="mid"/>
                  <dgm:param type="txAnchorVertCh" val="mid"/>
                </dgm:alg>
              </dgm:else>
            </dgm:choose>
            <dgm:choose name="Name10">
              <dgm:if name="Name11" axis="ch" ptType="node" func="cnt" op="gte" val="1">
                <dgm:shape xmlns:r="http://schemas.openxmlformats.org/officeDocument/2006/relationships" type="rect" r:blip="">
                  <dgm:adjLst/>
                </dgm:shape>
              </dgm:if>
              <dgm:else name="Name12">
                <dgm:shape xmlns:r="http://schemas.openxmlformats.org/officeDocument/2006/relationships" type="rect" r:blip="" hideGeom="1">
                  <dgm:adjLst/>
                </dgm:shape>
              </dgm:else>
            </dgm:choose>
            <dgm:choose name="Name13">
              <dgm:if name="Name14" axis="ch" ptType="node" func="cnt" op="gte" val="1">
                <dgm:presOf axis="des" ptType="node"/>
              </dgm:if>
              <dgm:else name="Name15">
                <dgm:presOf/>
              </dgm:else>
            </dgm:choose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Parent" styleLbl="revTx">
            <dgm:varLst>
              <dgm:chMax val="1"/>
              <dgm:chPref val="0"/>
              <dgm:bulletEnabled val="1"/>
            </dgm:varLst>
            <dgm:alg type="tx">
              <dgm:param type="shpTxLTRAlignCh" val="ctr"/>
              <dgm:param type="txAnchorVert" val="mid"/>
            </dgm:alg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CaptionedPictures">
  <dgm:title val=""/>
  <dgm:desc val=""/>
  <dgm:catLst>
    <dgm:cat type="picture" pri="5000"/>
    <dgm:cat type="pictureconvert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 val="1"/>
          <dgm:chPref val="1"/>
        </dgm:varLst>
        <dgm:alg type="composite">
          <dgm:param type="ar" val="0.85"/>
        </dgm:alg>
        <dgm:shape xmlns:r="http://schemas.openxmlformats.org/officeDocument/2006/relationships" r:blip="">
          <dgm:adjLst/>
        </dgm:shape>
        <dgm:constrLst>
          <dgm:constr type="l" for="ch" forName="Accent" refType="w" fact="0"/>
          <dgm:constr type="t" for="ch" forName="Accent" refType="h" fact="0"/>
          <dgm:constr type="w" for="ch" forName="Accent" refType="w"/>
          <dgm:constr type="h" for="ch" forName="Accent" refType="h"/>
          <dgm:constr type="l" for="ch" forName="Image" refType="w" fact="0.05"/>
          <dgm:constr type="t" for="ch" forName="Image" refType="h" fact="0.04"/>
          <dgm:constr type="w" for="ch" forName="Image" refType="w" fact="0.9"/>
          <dgm:constr type="h" for="ch" forName="Image" refType="h" fact="0.65"/>
          <dgm:constr type="l" for="ch" forName="ChildComposite" refType="w" fact="0.05"/>
          <dgm:constr type="t" for="ch" forName="ChildComposite" refType="h" fact="0.69"/>
          <dgm:constr type="w" for="ch" forName="ChildComposite" refType="w" fact="0.9"/>
          <dgm:constr type="h" for="ch" forName="ChildComposite" refType="h" fact="0.27"/>
        </dgm:constrLst>
        <dgm:layoutNode name="Accent" styleLbl="trAlignAcc1">
          <dgm:varLst>
            <dgm:chMax val="0"/>
            <dgm:chPref val="0"/>
          </dgm:varLst>
          <dgm:alg type="sp"/>
          <dgm:shape xmlns:r="http://schemas.openxmlformats.org/officeDocument/2006/relationships" type="rect" r:blip="">
            <dgm:adjLst/>
          </dgm:shape>
          <dgm:presOf/>
        </dgm:layoutNode>
        <dgm:layoutNode name="Image" styleLbl="alignImgPlace1">
          <dgm:varLst>
            <dgm:chMax val="0"/>
            <dgm:chPref val="0"/>
          </dgm:varLst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Composite">
          <dgm:alg type="composite"/>
          <dgm:shape xmlns:r="http://schemas.openxmlformats.org/officeDocument/2006/relationships" r:blip="">
            <dgm:adjLst/>
          </dgm:shape>
          <dgm:choose name="Name4">
            <dgm:if name="Name5" axis="ch" ptType="node" func="cnt" op="gte" val="1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 fact="0.3704"/>
                <dgm:constr type="l" for="ch" forName="Child" refType="w" fact="0"/>
                <dgm:constr type="t" for="ch" forName="Child" refType="h" fact="0.3704"/>
                <dgm:constr type="w" for="ch" forName="Child" refType="w"/>
                <dgm:constr type="h" for="ch" forName="Child" refType="h" fact="0.6296"/>
              </dgm:constrLst>
            </dgm:if>
            <dgm:else name="Name6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/>
                <dgm:constr type="l" for="ch" forName="Child" refType="w" fact="0"/>
                <dgm:constr type="t" for="ch" forName="Child" refType="h" fact="0"/>
                <dgm:constr type="w" for="ch" forName="Child" refType="w" fact="0"/>
                <dgm:constr type="h" for="ch" forName="Child" refType="h" fact="0"/>
              </dgm:constrLst>
            </dgm:else>
          </dgm:choose>
          <dgm:layoutNode name="Child" styleLbl="node1">
            <dgm:varLst>
              <dgm:chMax val="0"/>
              <dgm:chPref val="0"/>
              <dgm:bulletEnabled val="1"/>
            </dgm:varLst>
            <dgm:choose name="Name7">
              <dgm:if name="Name8" axis="ch" ptType="node" func="cnt" op="gt" val="1">
                <dgm:alg type="tx">
                  <dgm:param type="parTxLTRAlign" val="l"/>
                  <dgm:param type="parTxRTLAlign" val="r"/>
                  <dgm:param type="txAnchorVert" val="mid"/>
                  <dgm:param type="txAnchorVertCh" val="mid"/>
                </dgm:alg>
              </dgm:if>
              <dgm:else name="Name9">
                <dgm:alg type="tx">
                  <dgm:param type="parTxLTRAlign" val="ctr"/>
                  <dgm:param type="parTxRTLAlign" val="ctr"/>
                  <dgm:param type="shpTxLTRAlignCh" val="l"/>
                  <dgm:param type="shpTxRTLAlignCh" val="r"/>
                  <dgm:param type="txAnchorVert" val="mid"/>
                  <dgm:param type="txAnchorVertCh" val="mid"/>
                </dgm:alg>
              </dgm:else>
            </dgm:choose>
            <dgm:choose name="Name10">
              <dgm:if name="Name11" axis="ch" ptType="node" func="cnt" op="gte" val="1">
                <dgm:shape xmlns:r="http://schemas.openxmlformats.org/officeDocument/2006/relationships" type="rect" r:blip="">
                  <dgm:adjLst/>
                </dgm:shape>
              </dgm:if>
              <dgm:else name="Name12">
                <dgm:shape xmlns:r="http://schemas.openxmlformats.org/officeDocument/2006/relationships" type="rect" r:blip="" hideGeom="1">
                  <dgm:adjLst/>
                </dgm:shape>
              </dgm:else>
            </dgm:choose>
            <dgm:choose name="Name13">
              <dgm:if name="Name14" axis="ch" ptType="node" func="cnt" op="gte" val="1">
                <dgm:presOf axis="des" ptType="node"/>
              </dgm:if>
              <dgm:else name="Name15">
                <dgm:presOf/>
              </dgm:else>
            </dgm:choose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Parent" styleLbl="revTx">
            <dgm:varLst>
              <dgm:chMax val="1"/>
              <dgm:chPref val="0"/>
              <dgm:bulletEnabled val="1"/>
            </dgm:varLst>
            <dgm:alg type="tx">
              <dgm:param type="shpTxLTRAlignCh" val="ctr"/>
              <dgm:param type="txAnchorVert" val="mid"/>
            </dgm:alg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5E3FA-55C1-4C72-9370-704D777C3B8E}" type="datetimeFigureOut">
              <a:rPr lang="en-US" smtClean="0"/>
              <a:t>4/18/2018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1994B-FC4A-4754-8B27-D677992029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482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1994B-FC4A-4754-8B27-D6779920291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18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1994B-FC4A-4754-8B27-D6779920291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529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1994B-FC4A-4754-8B27-D6779920291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197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1994B-FC4A-4754-8B27-D6779920291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971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1994B-FC4A-4754-8B27-D6779920291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1683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1994B-FC4A-4754-8B27-D6779920291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990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1994B-FC4A-4754-8B27-D6779920291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9012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1994B-FC4A-4754-8B27-D67799202913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4700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1994B-FC4A-4754-8B27-D67799202913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798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6AA2-60B6-465D-A8C3-A4C996997D90}" type="datetimeFigureOut">
              <a:rPr lang="en-US" smtClean="0"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3560-A969-498C-A19C-AAED6D0182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936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6AA2-60B6-465D-A8C3-A4C996997D90}" type="datetimeFigureOut">
              <a:rPr lang="en-US" smtClean="0"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3560-A969-498C-A19C-AAED6D0182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032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6AA2-60B6-465D-A8C3-A4C996997D90}" type="datetimeFigureOut">
              <a:rPr lang="en-US" smtClean="0"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3560-A969-498C-A19C-AAED6D0182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59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6AA2-60B6-465D-A8C3-A4C996997D90}" type="datetimeFigureOut">
              <a:rPr lang="en-US" smtClean="0"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3560-A969-498C-A19C-AAED6D0182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177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6AA2-60B6-465D-A8C3-A4C996997D90}" type="datetimeFigureOut">
              <a:rPr lang="en-US" smtClean="0"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3560-A969-498C-A19C-AAED6D0182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675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6AA2-60B6-465D-A8C3-A4C996997D90}" type="datetimeFigureOut">
              <a:rPr lang="en-US" smtClean="0"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3560-A969-498C-A19C-AAED6D0182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378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6AA2-60B6-465D-A8C3-A4C996997D90}" type="datetimeFigureOut">
              <a:rPr lang="en-US" smtClean="0"/>
              <a:t>4/18/2018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3560-A969-498C-A19C-AAED6D0182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704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6AA2-60B6-465D-A8C3-A4C996997D90}" type="datetimeFigureOut">
              <a:rPr lang="en-US" smtClean="0"/>
              <a:t>4/18/2018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3560-A969-498C-A19C-AAED6D0182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594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6AA2-60B6-465D-A8C3-A4C996997D90}" type="datetimeFigureOut">
              <a:rPr lang="en-US" smtClean="0"/>
              <a:t>4/18/2018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3560-A969-498C-A19C-AAED6D0182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626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6AA2-60B6-465D-A8C3-A4C996997D90}" type="datetimeFigureOut">
              <a:rPr lang="en-US" smtClean="0"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3560-A969-498C-A19C-AAED6D0182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151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6AA2-60B6-465D-A8C3-A4C996997D90}" type="datetimeFigureOut">
              <a:rPr lang="en-US" smtClean="0"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3560-A969-498C-A19C-AAED6D0182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057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26AA2-60B6-465D-A8C3-A4C996997D90}" type="datetimeFigureOut">
              <a:rPr lang="en-US" smtClean="0"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B3560-A969-498C-A19C-AAED6D0182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004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1117" y="2093451"/>
            <a:ext cx="7042030" cy="1094568"/>
          </a:xfrm>
        </p:spPr>
        <p:txBody>
          <a:bodyPr/>
          <a:lstStyle/>
          <a:p>
            <a:r>
              <a:rPr lang="en-US" b="1" dirty="0" smtClean="0"/>
              <a:t>County of Los Angeles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05218" y="3365453"/>
            <a:ext cx="3513827" cy="1655762"/>
          </a:xfrm>
        </p:spPr>
        <p:txBody>
          <a:bodyPr/>
          <a:lstStyle/>
          <a:p>
            <a:r>
              <a:rPr lang="en-US" dirty="0" smtClean="0"/>
              <a:t>Homeless Initiative D2</a:t>
            </a:r>
          </a:p>
          <a:p>
            <a:r>
              <a:rPr lang="en-US" i="1" dirty="0" smtClean="0"/>
              <a:t>Expansion of Jail In-Reach  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910" y="510186"/>
            <a:ext cx="959093" cy="9590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113" y="933824"/>
            <a:ext cx="1606365" cy="107091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6686" y="5757333"/>
            <a:ext cx="40181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Paul Blount, LCSW</a:t>
            </a:r>
          </a:p>
          <a:p>
            <a:r>
              <a:rPr lang="en-US" sz="2400" dirty="0" smtClean="0"/>
              <a:t>Homeless Reentry Coordinator</a:t>
            </a:r>
          </a:p>
        </p:txBody>
      </p:sp>
    </p:spTree>
    <p:extLst>
      <p:ext uri="{BB962C8B-B14F-4D97-AF65-F5344CB8AC3E}">
        <p14:creationId xmlns:p14="http://schemas.microsoft.com/office/powerpoint/2010/main" val="248533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7092" y="828102"/>
            <a:ext cx="6368090" cy="98322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Change in D2 Strategy</a:t>
            </a:r>
            <a:endParaRPr lang="en-US" sz="4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0349"/>
            <a:ext cx="10515600" cy="4351338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endParaRPr lang="en-US" b="1" dirty="0" smtClean="0">
              <a:solidFill>
                <a:schemeClr val="accent2"/>
              </a:solidFill>
              <a:sym typeface="Wingdings" panose="05000000000000000000" pitchFamily="2" charset="2"/>
            </a:endParaRPr>
          </a:p>
          <a:p>
            <a:endParaRPr lang="en-US" b="1" dirty="0" smtClean="0">
              <a:solidFill>
                <a:schemeClr val="accent6"/>
              </a:solidFill>
            </a:endParaRPr>
          </a:p>
          <a:p>
            <a:endParaRPr lang="en-US" b="1" dirty="0" smtClean="0">
              <a:solidFill>
                <a:schemeClr val="accent6"/>
              </a:solidFill>
            </a:endParaRPr>
          </a:p>
          <a:p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7092" y="2211177"/>
            <a:ext cx="6368090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/>
              <a:t>Starting in October 2017 – </a:t>
            </a:r>
            <a:r>
              <a:rPr lang="en-US" sz="2800" b="1" dirty="0">
                <a:solidFill>
                  <a:srgbClr val="FF0000"/>
                </a:solidFill>
              </a:rPr>
              <a:t>Back to Basics</a:t>
            </a:r>
            <a:r>
              <a:rPr lang="en-US" sz="2800" b="1" dirty="0" smtClean="0">
                <a:solidFill>
                  <a:srgbClr val="FF0000"/>
                </a:solidFill>
              </a:rPr>
              <a:t>!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7092" y="2923921"/>
            <a:ext cx="6368090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/>
              <a:t>De-emphasize VI-SPDAT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817092" y="3635122"/>
            <a:ext cx="6368090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/>
              <a:t>Don’t try to reach </a:t>
            </a:r>
            <a:r>
              <a:rPr lang="en-US" sz="2800" b="1" dirty="0" smtClean="0"/>
              <a:t>everyone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817092" y="4366692"/>
            <a:ext cx="6368090" cy="138499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/>
              <a:t>Emphasize quality ongoing case management in the field by CBO case </a:t>
            </a:r>
            <a:r>
              <a:rPr lang="en-US" sz="2800" b="1" dirty="0" smtClean="0"/>
              <a:t>managers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2529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7385" y="161463"/>
            <a:ext cx="5811266" cy="983228"/>
          </a:xfr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2"/>
                </a:solidFill>
                <a:latin typeface="+mn-lt"/>
              </a:rPr>
              <a:t>Current Program Flow</a:t>
            </a:r>
            <a:endParaRPr lang="en-US" sz="4800" b="1" dirty="0">
              <a:solidFill>
                <a:schemeClr val="accent2"/>
              </a:solidFill>
              <a:latin typeface="+mn-lt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80572401"/>
              </p:ext>
            </p:extLst>
          </p:nvPr>
        </p:nvGraphicFramePr>
        <p:xfrm>
          <a:off x="1089891" y="1394073"/>
          <a:ext cx="10326254" cy="5184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448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6718"/>
            <a:ext cx="10515600" cy="983228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6"/>
                </a:solidFill>
                <a:latin typeface="+mn-lt"/>
              </a:rPr>
              <a:t>Services at Release and in Community</a:t>
            </a:r>
            <a:endParaRPr lang="en-US" sz="4800" b="1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9946"/>
            <a:ext cx="10515600" cy="550964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2"/>
                </a:solidFill>
              </a:rPr>
              <a:t>Work with Custody Assistants to arrange Coordinated </a:t>
            </a:r>
            <a:r>
              <a:rPr lang="en-US" sz="3200" b="1" dirty="0" smtClean="0">
                <a:solidFill>
                  <a:schemeClr val="accent2"/>
                </a:solidFill>
              </a:rPr>
              <a:t>Release</a:t>
            </a:r>
          </a:p>
          <a:p>
            <a:pPr lvl="1"/>
            <a:r>
              <a:rPr lang="en-US" sz="3200" b="1" dirty="0" smtClean="0">
                <a:solidFill>
                  <a:schemeClr val="accent2"/>
                </a:solidFill>
              </a:rPr>
              <a:t>Release at a specific, arranged time </a:t>
            </a:r>
          </a:p>
          <a:p>
            <a:pPr lvl="1"/>
            <a:r>
              <a:rPr lang="en-US" sz="3200" b="1" dirty="0" smtClean="0">
                <a:solidFill>
                  <a:schemeClr val="accent2"/>
                </a:solidFill>
              </a:rPr>
              <a:t>Released to a specific program or agency that picks them up – in this case, usually to D2 case manager for transport </a:t>
            </a:r>
            <a:endParaRPr lang="en-US" sz="3200" b="1" dirty="0">
              <a:solidFill>
                <a:schemeClr val="accent2"/>
              </a:solidFill>
            </a:endParaRPr>
          </a:p>
          <a:p>
            <a:r>
              <a:rPr lang="en-US" sz="3200" b="1" dirty="0">
                <a:solidFill>
                  <a:schemeClr val="accent2"/>
                </a:solidFill>
              </a:rPr>
              <a:t>CBO Case Manager transports client to bridge housing or program upon release</a:t>
            </a:r>
          </a:p>
          <a:p>
            <a:r>
              <a:rPr lang="en-US" sz="3200" b="1" dirty="0">
                <a:solidFill>
                  <a:schemeClr val="accent2"/>
                </a:solidFill>
              </a:rPr>
              <a:t>Ongoing case management in community – about 3 </a:t>
            </a:r>
            <a:r>
              <a:rPr lang="en-US" sz="3200" b="1" dirty="0" smtClean="0">
                <a:solidFill>
                  <a:schemeClr val="accent2"/>
                </a:solidFill>
              </a:rPr>
              <a:t>months</a:t>
            </a:r>
          </a:p>
          <a:p>
            <a:r>
              <a:rPr lang="en-US" sz="3200" b="1" dirty="0" smtClean="0">
                <a:solidFill>
                  <a:schemeClr val="accent2"/>
                </a:solidFill>
              </a:rPr>
              <a:t>Case conferencing with D2 Social Workers and agency case managers</a:t>
            </a:r>
            <a:endParaRPr lang="en-US" sz="32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accent6"/>
              </a:solidFill>
            </a:endParaRPr>
          </a:p>
          <a:p>
            <a:endParaRPr lang="en-US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7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856" y="1293168"/>
            <a:ext cx="1890030" cy="1865529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664" y="3802000"/>
            <a:ext cx="1890030" cy="189003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6022" y="1310150"/>
            <a:ext cx="1830842" cy="183084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50801" y="1359734"/>
            <a:ext cx="4628190" cy="101566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6000" dirty="0" smtClean="0"/>
              <a:t>Case Manager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350801" y="2853785"/>
            <a:ext cx="2855269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6000" dirty="0" smtClean="0"/>
              <a:t>Clinician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0801" y="4347837"/>
            <a:ext cx="2158668" cy="10156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6000" dirty="0" smtClean="0"/>
              <a:t>SPDAT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73822" y="3059375"/>
            <a:ext cx="1384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Stable Home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762857" y="3140992"/>
            <a:ext cx="1377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Employment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710886" y="5685892"/>
            <a:ext cx="1114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10" name="Equal 9"/>
          <p:cNvSpPr/>
          <p:nvPr/>
        </p:nvSpPr>
        <p:spPr>
          <a:xfrm>
            <a:off x="4897252" y="2955048"/>
            <a:ext cx="914400" cy="914400"/>
          </a:xfrm>
          <a:prstGeom prst="mathEqua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447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526" y="456485"/>
            <a:ext cx="4993257" cy="98322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1"/>
                </a:solidFill>
                <a:latin typeface="+mn-lt"/>
              </a:rPr>
              <a:t>Key Collaborations</a:t>
            </a:r>
            <a:endParaRPr lang="en-US" sz="48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3527" y="1954609"/>
            <a:ext cx="10945483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/>
              <a:t>HI Strategy B7</a:t>
            </a:r>
            <a:r>
              <a:rPr lang="en-US" sz="3200" dirty="0" smtClean="0"/>
              <a:t>: Bridge Housing for Individuals exiting institutions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53527" y="2769587"/>
            <a:ext cx="10945483" cy="5693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100" b="1" dirty="0" smtClean="0"/>
              <a:t>LAHSA B7 Locations</a:t>
            </a:r>
            <a:r>
              <a:rPr lang="en-US" sz="3100" dirty="0" smtClean="0"/>
              <a:t>: VOA, First to Serve, Whittier &amp; Salvation Army </a:t>
            </a:r>
            <a:endParaRPr lang="en-US" sz="3100" dirty="0"/>
          </a:p>
        </p:txBody>
      </p:sp>
      <p:sp>
        <p:nvSpPr>
          <p:cNvPr id="7" name="TextBox 6"/>
          <p:cNvSpPr txBox="1"/>
          <p:nvPr/>
        </p:nvSpPr>
        <p:spPr>
          <a:xfrm>
            <a:off x="553527" y="3569177"/>
            <a:ext cx="10945483" cy="5693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100" b="1" dirty="0" smtClean="0"/>
              <a:t>Housing for Health</a:t>
            </a:r>
            <a:r>
              <a:rPr lang="en-US" sz="3100" dirty="0" smtClean="0"/>
              <a:t>: </a:t>
            </a:r>
            <a:r>
              <a:rPr lang="en-US" sz="3100" dirty="0"/>
              <a:t>M</a:t>
            </a:r>
            <a:r>
              <a:rPr lang="en-US" sz="3100" dirty="0" smtClean="0"/>
              <a:t>ental health and/or medical conditions</a:t>
            </a:r>
            <a:endParaRPr lang="en-US" sz="3100" dirty="0"/>
          </a:p>
        </p:txBody>
      </p:sp>
      <p:sp>
        <p:nvSpPr>
          <p:cNvPr id="8" name="TextBox 7"/>
          <p:cNvSpPr txBox="1"/>
          <p:nvPr/>
        </p:nvSpPr>
        <p:spPr>
          <a:xfrm>
            <a:off x="553526" y="5183745"/>
            <a:ext cx="10945483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/>
              <a:t>Rapid Re-Housing &amp; Housing and Jobs Collaborative </a:t>
            </a:r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53526" y="4368767"/>
            <a:ext cx="10945483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/>
              <a:t>Substance Abuse Treatment</a:t>
            </a:r>
            <a:r>
              <a:rPr lang="en-US" sz="3200" dirty="0" smtClean="0"/>
              <a:t>: Tarzana Treatment Centers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4294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2308" y="1447047"/>
            <a:ext cx="5431823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Relatively Short Stays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62308" y="2075907"/>
            <a:ext cx="5431823" cy="224676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Average length of stay in custody is 60 days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35% are released in 5 days or less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17% are released between day 6 and day 15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202392" y="2490843"/>
            <a:ext cx="5578139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Unexpected Releases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202392" y="3119703"/>
            <a:ext cx="5578139" cy="310854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Release from Court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Percent Time release – Ease Overcrowding - Currently </a:t>
            </a:r>
            <a:r>
              <a:rPr lang="en-US" sz="2800" b="1" dirty="0" smtClean="0">
                <a:solidFill>
                  <a:srgbClr val="FF0000"/>
                </a:solidFill>
              </a:rPr>
              <a:t>10%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AB109 Clients are </a:t>
            </a:r>
            <a:r>
              <a:rPr lang="en-US" sz="2800" b="1" dirty="0" smtClean="0">
                <a:solidFill>
                  <a:srgbClr val="FF0000"/>
                </a:solidFill>
              </a:rPr>
              <a:t>exempt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from percent and </a:t>
            </a:r>
            <a:r>
              <a:rPr lang="en-US" sz="2800" b="1" dirty="0" smtClean="0">
                <a:solidFill>
                  <a:srgbClr val="FF0000"/>
                </a:solidFill>
              </a:rPr>
              <a:t>serve full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Credit earned for work and classes affect release date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2308" y="400368"/>
            <a:ext cx="6798271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Challenge</a:t>
            </a:r>
            <a:r>
              <a:rPr lang="en-US" sz="3200" dirty="0" smtClean="0"/>
              <a:t>: Unpredictable Release Dates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21059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197529168"/>
              </p:ext>
            </p:extLst>
          </p:nvPr>
        </p:nvGraphicFramePr>
        <p:xfrm>
          <a:off x="1394421" y="-1133259"/>
          <a:ext cx="9539589" cy="6744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84402" y="297543"/>
            <a:ext cx="74559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How Can You Connect to D2?</a:t>
            </a:r>
            <a:endParaRPr lang="en-US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452264" y="3491735"/>
            <a:ext cx="114239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If </a:t>
            </a:r>
            <a:r>
              <a:rPr lang="en-US" sz="2800" dirty="0"/>
              <a:t>your client </a:t>
            </a:r>
            <a:r>
              <a:rPr lang="en-US" sz="2800" dirty="0" smtClean="0"/>
              <a:t>is in jail, you can </a:t>
            </a:r>
            <a:r>
              <a:rPr lang="en-US" sz="2800" dirty="0"/>
              <a:t>reach out to us via email (which is </a:t>
            </a:r>
            <a:r>
              <a:rPr lang="en-US" sz="2800" dirty="0" smtClean="0"/>
              <a:t>on </a:t>
            </a:r>
            <a:r>
              <a:rPr lang="en-US" sz="2800" dirty="0"/>
              <a:t>the next slide) </a:t>
            </a:r>
            <a:endParaRPr lang="en-US" sz="2800" dirty="0" smtClean="0"/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D2 </a:t>
            </a:r>
            <a:r>
              <a:rPr lang="en-US" sz="2800" dirty="0"/>
              <a:t>Clinicians and Case Managers will meet with your client and start to care coordinate and plan discharge. </a:t>
            </a:r>
            <a:endParaRPr lang="en-US" sz="2800" dirty="0" smtClean="0"/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We </a:t>
            </a:r>
            <a:r>
              <a:rPr lang="en-US" sz="2800" dirty="0"/>
              <a:t>partner closely with the Sheriff’s Department to coordinate a release and ensure your client is released into your care so they can continue on their path to success.       </a:t>
            </a:r>
          </a:p>
        </p:txBody>
      </p:sp>
    </p:spTree>
    <p:extLst>
      <p:ext uri="{BB962C8B-B14F-4D97-AF65-F5344CB8AC3E}">
        <p14:creationId xmlns:p14="http://schemas.microsoft.com/office/powerpoint/2010/main" val="203590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20685" y="4981662"/>
            <a:ext cx="6536593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Pitchess Detention Center – North County</a:t>
            </a:r>
          </a:p>
          <a:p>
            <a:r>
              <a:rPr lang="en-US" sz="2400" dirty="0" smtClean="0"/>
              <a:t>Paul Blount, LCSW</a:t>
            </a:r>
          </a:p>
          <a:p>
            <a:r>
              <a:rPr lang="en-US" sz="2400" dirty="0" smtClean="0"/>
              <a:t>E: pjblount@lasd.org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525205" y="2048549"/>
            <a:ext cx="6536593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Twin Towers / Men’s Central Jail</a:t>
            </a:r>
            <a:endParaRPr lang="en-US" sz="2400" b="1" dirty="0"/>
          </a:p>
          <a:p>
            <a:r>
              <a:rPr lang="en-US" sz="2400" dirty="0" smtClean="0"/>
              <a:t>Torri Tolliver- McDonald, MSW</a:t>
            </a:r>
            <a:endParaRPr lang="en-US" sz="2400" dirty="0"/>
          </a:p>
          <a:p>
            <a:r>
              <a:rPr lang="en-US" sz="2400" dirty="0"/>
              <a:t>E: tmtolliv@lasd.org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520685" y="3376606"/>
            <a:ext cx="6541113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/>
              <a:t>Twin Towers / Men’s Central Jail</a:t>
            </a:r>
          </a:p>
          <a:p>
            <a:r>
              <a:rPr lang="en-US" sz="2400" dirty="0" smtClean="0"/>
              <a:t>Irene Ponce, MSW</a:t>
            </a:r>
            <a:endParaRPr lang="en-US" sz="2400" dirty="0"/>
          </a:p>
          <a:p>
            <a:r>
              <a:rPr lang="en-US" sz="2400" dirty="0"/>
              <a:t>E: </a:t>
            </a:r>
            <a:r>
              <a:rPr lang="en-US" sz="2400" dirty="0" smtClean="0"/>
              <a:t>miponce@lasd.org</a:t>
            </a:r>
            <a:endParaRPr lang="en-US" sz="2400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20685" y="720492"/>
            <a:ext cx="6541151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Century Regional Detention Facility  (Women’s)</a:t>
            </a:r>
            <a:endParaRPr lang="en-US" sz="2400" b="1" dirty="0"/>
          </a:p>
          <a:p>
            <a:r>
              <a:rPr lang="en-US" sz="2400" dirty="0" smtClean="0"/>
              <a:t>April Villanueva, LCSW</a:t>
            </a:r>
            <a:endParaRPr lang="en-US" sz="2400" dirty="0"/>
          </a:p>
          <a:p>
            <a:r>
              <a:rPr lang="en-US" sz="2400" dirty="0"/>
              <a:t>E: amvillan@lasd.org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73233" y="333467"/>
            <a:ext cx="1538883" cy="584852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8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D2 Contacts </a:t>
            </a:r>
            <a:endParaRPr lang="en-US" sz="8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37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45371" y="203626"/>
            <a:ext cx="8638712" cy="707886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97000">
                <a:schemeClr val="accent2">
                  <a:lumMod val="60000"/>
                  <a:lumOff val="40000"/>
                </a:schemeClr>
              </a:gs>
            </a:gsLst>
            <a:lin ang="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Los Angeles County Jail System 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945371" y="1863578"/>
            <a:ext cx="8638712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Largest Jail System in the United States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945371" y="1143234"/>
            <a:ext cx="8638712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Operated by The Los Angeles County Sheriff’s Department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945371" y="2566552"/>
            <a:ext cx="8638712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17,024 average daily inmate population (2017) 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945371" y="3268099"/>
            <a:ext cx="8638712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/>
              <a:t>4,618 </a:t>
            </a:r>
            <a:r>
              <a:rPr lang="en-US" sz="2800" dirty="0" smtClean="0"/>
              <a:t>average daily population in Mental Health Housing 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945371" y="3987936"/>
            <a:ext cx="8638712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  <a:r>
              <a:rPr lang="en-US" sz="2800" dirty="0" smtClean="0"/>
              <a:t>bout </a:t>
            </a:r>
            <a:r>
              <a:rPr lang="en-US" sz="2800" b="1" dirty="0" smtClean="0"/>
              <a:t>110,941</a:t>
            </a:r>
            <a:r>
              <a:rPr lang="en-US" sz="2800" dirty="0" smtClean="0"/>
              <a:t> total individuals entered jails in 2017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945371" y="5363852"/>
            <a:ext cx="8638712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Average of </a:t>
            </a:r>
            <a:r>
              <a:rPr lang="en-US" sz="2800" b="1" dirty="0" smtClean="0"/>
              <a:t>319</a:t>
            </a:r>
            <a:r>
              <a:rPr lang="en-US" sz="2800" dirty="0" smtClean="0"/>
              <a:t> individuals released each day 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945371" y="6051810"/>
            <a:ext cx="8638712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Considered the largest mental institution in the nation.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945371" y="4675894"/>
            <a:ext cx="8638712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/>
              <a:t>26,867</a:t>
            </a:r>
            <a:r>
              <a:rPr lang="en-US" sz="2800" dirty="0" smtClean="0"/>
              <a:t> self-identified as homeless at intake in 2017 (24%)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168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943301244"/>
              </p:ext>
            </p:extLst>
          </p:nvPr>
        </p:nvGraphicFramePr>
        <p:xfrm>
          <a:off x="1360714" y="1013750"/>
          <a:ext cx="4662715" cy="2445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4173605882"/>
              </p:ext>
            </p:extLst>
          </p:nvPr>
        </p:nvGraphicFramePr>
        <p:xfrm>
          <a:off x="6582227" y="992337"/>
          <a:ext cx="4662715" cy="24456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949560795"/>
              </p:ext>
            </p:extLst>
          </p:nvPr>
        </p:nvGraphicFramePr>
        <p:xfrm>
          <a:off x="1360714" y="3642102"/>
          <a:ext cx="9884228" cy="3044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818247" y="0"/>
            <a:ext cx="6969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2017 Jail Demographics</a:t>
            </a:r>
          </a:p>
        </p:txBody>
      </p:sp>
    </p:spTree>
    <p:extLst>
      <p:ext uri="{BB962C8B-B14F-4D97-AF65-F5344CB8AC3E}">
        <p14:creationId xmlns:p14="http://schemas.microsoft.com/office/powerpoint/2010/main" val="368350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3553" y="2566548"/>
            <a:ext cx="6043204" cy="107721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4 DHS Clinical Social Workers </a:t>
            </a:r>
          </a:p>
          <a:p>
            <a:pPr algn="ctr"/>
            <a:r>
              <a:rPr lang="en-US" sz="3200" dirty="0" smtClean="0"/>
              <a:t>(Team Leads)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92233" y="2549433"/>
            <a:ext cx="4436331" cy="107721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4 LASD Custody </a:t>
            </a:r>
          </a:p>
          <a:p>
            <a:pPr algn="ctr"/>
            <a:r>
              <a:rPr lang="en-US" sz="3200" dirty="0" smtClean="0"/>
              <a:t>Assistants</a:t>
            </a:r>
            <a:endParaRPr lang="en-US" sz="32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622232365"/>
              </p:ext>
            </p:extLst>
          </p:nvPr>
        </p:nvGraphicFramePr>
        <p:xfrm>
          <a:off x="431541" y="3998563"/>
          <a:ext cx="11379201" cy="38851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03552" y="3835278"/>
            <a:ext cx="10725011" cy="5847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3 Case Managers each from 4 Community Based Organizations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256333" y="218652"/>
            <a:ext cx="8250016" cy="7078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D2 Structure</a:t>
            </a:r>
            <a:endParaRPr lang="en-US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003552" y="1188371"/>
            <a:ext cx="6043205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Department of Health Services 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92234" y="1188371"/>
            <a:ext cx="4436331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Sheriff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03553" y="1950545"/>
            <a:ext cx="2505561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Housing for Health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12631" y="1950545"/>
            <a:ext cx="3434127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Correctional Health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292233" y="1930457"/>
            <a:ext cx="4436331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Community Transition Unit</a:t>
            </a:r>
          </a:p>
        </p:txBody>
      </p:sp>
    </p:spTree>
    <p:extLst>
      <p:ext uri="{BB962C8B-B14F-4D97-AF65-F5344CB8AC3E}">
        <p14:creationId xmlns:p14="http://schemas.microsoft.com/office/powerpoint/2010/main" val="129243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4540" y="2457211"/>
            <a:ext cx="10573681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Twin Towers Correctional Facility (Downtown LA)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34540" y="4261051"/>
            <a:ext cx="10573679" cy="206210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Pitchess Detention Center (Castaic)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North County Correctional Facility (NCCF)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PDC North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PDC South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934540" y="3359131"/>
            <a:ext cx="10573681" cy="5847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Century Regional Detention Facility (Lynwood)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187322" y="538415"/>
            <a:ext cx="8250016" cy="7078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LA County Jail Facilities</a:t>
            </a:r>
            <a:endParaRPr lang="en-US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34543" y="1513921"/>
            <a:ext cx="10573680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Men’s Central Jail (Downtown LA)</a:t>
            </a:r>
          </a:p>
        </p:txBody>
      </p:sp>
    </p:spTree>
    <p:extLst>
      <p:ext uri="{BB962C8B-B14F-4D97-AF65-F5344CB8AC3E}">
        <p14:creationId xmlns:p14="http://schemas.microsoft.com/office/powerpoint/2010/main" val="312218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09269"/>
            <a:ext cx="3354238" cy="98322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2"/>
                </a:solidFill>
                <a:latin typeface="+mn-lt"/>
              </a:rPr>
              <a:t>Intent of D2</a:t>
            </a:r>
            <a:endParaRPr lang="en-US" sz="48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0160"/>
            <a:ext cx="10515600" cy="49936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>
              <a:solidFill>
                <a:schemeClr val="accent6"/>
              </a:solidFill>
            </a:endParaRPr>
          </a:p>
          <a:p>
            <a:endParaRPr lang="en-US" b="1" dirty="0" smtClean="0">
              <a:solidFill>
                <a:schemeClr val="accent6"/>
              </a:solidFill>
            </a:endParaRPr>
          </a:p>
          <a:p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601141"/>
            <a:ext cx="105156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2400" b="1" dirty="0"/>
              <a:t>Provide in-reach to as many jail inmates experiencing homelessness as possible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3214612"/>
            <a:ext cx="105156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/>
              <a:t>In-reach </a:t>
            </a:r>
            <a:r>
              <a:rPr lang="en-US" sz="2400" b="1" dirty="0" smtClean="0"/>
              <a:t>conducted </a:t>
            </a:r>
            <a:r>
              <a:rPr lang="en-US" sz="2400" b="1" dirty="0"/>
              <a:t>by </a:t>
            </a:r>
            <a:r>
              <a:rPr lang="en-US" sz="2400" b="1" dirty="0" smtClean="0"/>
              <a:t>community-based </a:t>
            </a:r>
            <a:r>
              <a:rPr lang="en-US" sz="2400" b="1" dirty="0"/>
              <a:t>homeless services </a:t>
            </a:r>
            <a:r>
              <a:rPr lang="en-US" sz="2400" b="1" dirty="0" smtClean="0"/>
              <a:t>providers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3864523"/>
            <a:ext cx="105156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/>
              <a:t>Continue services in the community with same agency and case </a:t>
            </a:r>
            <a:r>
              <a:rPr lang="en-US" sz="2400" b="1" dirty="0" smtClean="0"/>
              <a:t>manager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4514434"/>
            <a:ext cx="105156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/>
              <a:t>Provide interim housing upon </a:t>
            </a:r>
            <a:r>
              <a:rPr lang="en-US" sz="2400" b="1" dirty="0" smtClean="0"/>
              <a:t>release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5164345"/>
            <a:ext cx="105156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/>
              <a:t>Case manage clients into permanent housing to the extent </a:t>
            </a:r>
            <a:r>
              <a:rPr lang="en-US" sz="2400" b="1" dirty="0" smtClean="0"/>
              <a:t>possible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607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54090552"/>
              </p:ext>
            </p:extLst>
          </p:nvPr>
        </p:nvGraphicFramePr>
        <p:xfrm>
          <a:off x="344714" y="712922"/>
          <a:ext cx="11398451" cy="4154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4714" y="3770218"/>
            <a:ext cx="11379201" cy="224676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Cornerstone of the D2 Program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Provide in-reach in the jail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Interview and conduct VI-SPDAT assessment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S</a:t>
            </a:r>
            <a:r>
              <a:rPr lang="en-US" sz="2800" dirty="0" smtClean="0">
                <a:solidFill>
                  <a:schemeClr val="tx1"/>
                </a:solidFill>
              </a:rPr>
              <a:t>tart linkages while the client is still incarcerated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Provide field case management working toward stable housing.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19214" y="263471"/>
            <a:ext cx="7423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D2 Community Based Organizations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9040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357946"/>
            <a:ext cx="10445858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D2 services initiated on January 9, 2017.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929898" y="4977519"/>
            <a:ext cx="10445858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However, no clients had been matched to housing, despite 1,116 clients with an acuity score of </a:t>
            </a:r>
            <a:r>
              <a:rPr lang="en-US" sz="2800" dirty="0"/>
              <a:t>8</a:t>
            </a:r>
            <a:r>
              <a:rPr lang="en-US" sz="2800" dirty="0" smtClean="0"/>
              <a:t> or over (should be eligible to match)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2092254"/>
            <a:ext cx="10445857" cy="138499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Because D2 had no dedicated permanent supportive housing slots, we focused on conducting VI-SPDATs and entering as many clients as possible into the Coordinated Entry System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929898" y="3688337"/>
            <a:ext cx="10445858" cy="95410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Through the end of September 2017, a total of 4,540 clients had been contacted and 3,712 VI-SPDATs conducted in the jails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53166" y="253430"/>
            <a:ext cx="57343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2"/>
                </a:solidFill>
              </a:rPr>
              <a:t>Initial Phase - 2017</a:t>
            </a:r>
            <a:endParaRPr lang="en-US" sz="4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70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770568"/>
            <a:ext cx="8056418" cy="98322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6"/>
                </a:solidFill>
                <a:latin typeface="+mn-lt"/>
              </a:rPr>
              <a:t>Why our lack of initial success? </a:t>
            </a:r>
            <a:endParaRPr lang="en-US" sz="4800" b="1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5388"/>
            <a:ext cx="10515600" cy="49594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>
              <a:solidFill>
                <a:schemeClr val="accent6"/>
              </a:solidFill>
            </a:endParaRPr>
          </a:p>
          <a:p>
            <a:endParaRPr lang="en-US" b="1" dirty="0" smtClean="0">
              <a:solidFill>
                <a:schemeClr val="accent6"/>
              </a:solidFill>
            </a:endParaRPr>
          </a:p>
          <a:p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1" y="1960830"/>
            <a:ext cx="2029723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Hypotheses: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2" y="2691084"/>
            <a:ext cx="9787982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Clients not being updated in HMIS/Clarity with additional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notes &gt; </a:t>
            </a:r>
            <a:r>
              <a:rPr lang="en-US" sz="2800" b="1" dirty="0" smtClean="0">
                <a:solidFill>
                  <a:srgbClr val="FF0000"/>
                </a:solidFill>
              </a:rPr>
              <a:t>inactive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3857066"/>
            <a:ext cx="9787984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Clients entered in CES SPA by location of jail where VI-SPDAT done, not area of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residence. &gt; </a:t>
            </a:r>
            <a:r>
              <a:rPr lang="en-US" sz="2800" b="1" dirty="0" smtClean="0">
                <a:solidFill>
                  <a:srgbClr val="FF0000"/>
                </a:solidFill>
              </a:rPr>
              <a:t>mismatch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5064373"/>
            <a:ext cx="9787984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General lack of permanent supportive housing availability through CES during this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period. 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73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846</Words>
  <Application>Microsoft Office PowerPoint</Application>
  <PresentationFormat>Custom</PresentationFormat>
  <Paragraphs>143</Paragraphs>
  <Slides>17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County of Los Angeles</vt:lpstr>
      <vt:lpstr>PowerPoint Presentation</vt:lpstr>
      <vt:lpstr>PowerPoint Presentation</vt:lpstr>
      <vt:lpstr>PowerPoint Presentation</vt:lpstr>
      <vt:lpstr>PowerPoint Presentation</vt:lpstr>
      <vt:lpstr>Intent of D2</vt:lpstr>
      <vt:lpstr>PowerPoint Presentation</vt:lpstr>
      <vt:lpstr>PowerPoint Presentation</vt:lpstr>
      <vt:lpstr>Why our lack of initial success? </vt:lpstr>
      <vt:lpstr>Change in D2 Strategy</vt:lpstr>
      <vt:lpstr>Current Program Flow</vt:lpstr>
      <vt:lpstr>Services at Release and in Community</vt:lpstr>
      <vt:lpstr>PowerPoint Presentation</vt:lpstr>
      <vt:lpstr>Key Collaborations</vt:lpstr>
      <vt:lpstr>PowerPoint Presentation</vt:lpstr>
      <vt:lpstr>PowerPoint Presentation</vt:lpstr>
      <vt:lpstr>PowerPoint Presentation</vt:lpstr>
    </vt:vector>
  </TitlesOfParts>
  <Company>LASD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County of Los Angeles</dc:title>
  <dc:creator>Blount, Paul J.</dc:creator>
  <cp:lastModifiedBy>DMH</cp:lastModifiedBy>
  <cp:revision>119</cp:revision>
  <dcterms:created xsi:type="dcterms:W3CDTF">2018-04-03T15:39:42Z</dcterms:created>
  <dcterms:modified xsi:type="dcterms:W3CDTF">2018-04-18T18:28:50Z</dcterms:modified>
</cp:coreProperties>
</file>