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0" r:id="rId4"/>
  </p:sldMasterIdLst>
  <p:notesMasterIdLst>
    <p:notesMasterId r:id="rId18"/>
  </p:notesMasterIdLst>
  <p:handoutMasterIdLst>
    <p:handoutMasterId r:id="rId19"/>
  </p:handoutMasterIdLst>
  <p:sldIdLst>
    <p:sldId id="284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9E8DDC-792E-45C7-934E-DC373E99FA57}" v="10" dt="2025-12-10T21:42:30.3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 autoAdjust="0"/>
  </p:normalViewPr>
  <p:slideViewPr>
    <p:cSldViewPr snapToGrid="0">
      <p:cViewPr varScale="1">
        <p:scale>
          <a:sx n="111" d="100"/>
          <a:sy n="111" d="100"/>
        </p:scale>
        <p:origin x="159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16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4" d="100"/>
          <a:sy n="64" d="100"/>
        </p:scale>
        <p:origin x="1722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792ACF-3761-4F93-95AB-2D036D63B56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01A717-5E16-45F5-AFB3-9E1C5EC6D4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374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482290-ECFE-42BE-BE34-20120F6E331A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4A8541-A1EE-4534-ACCF-AE3124EA9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6125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F61273-C791-441D-8291-B542FAC0E2C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041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7619-F82C-4D76-B8BD-5ECE39C29F7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F9E9-4D32-4FBB-AEEE-C6CE108F5FA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 userDrawn="1"/>
        </p:nvSpPr>
        <p:spPr>
          <a:xfrm>
            <a:off x="0" y="3124200"/>
            <a:ext cx="9144000" cy="1143000"/>
          </a:xfrm>
          <a:prstGeom prst="rect">
            <a:avLst/>
          </a:prstGeom>
          <a:solidFill>
            <a:schemeClr val="bg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7619-F82C-4D76-B8BD-5ECE39C29F74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F9E9-4D32-4FBB-AEEE-C6CE108F5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7619-F82C-4D76-B8BD-5ECE39C29F74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F9E9-4D32-4FBB-AEEE-C6CE108F5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January 20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Table 50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582405136"/>
              </p:ext>
            </p:extLst>
          </p:nvPr>
        </p:nvGraphicFramePr>
        <p:xfrm>
          <a:off x="384047" y="1595329"/>
          <a:ext cx="8385048" cy="4872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7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449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Sunday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Monday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Tuesday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Wednesday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Thursday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Friday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Saturday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11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13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18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25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27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7619-F82C-4D76-B8BD-5ECE39C29F74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F9E9-4D32-4FBB-AEEE-C6CE108F5F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81000" y="304800"/>
            <a:ext cx="8382000" cy="9906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5400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January 2026</a:t>
            </a:r>
          </a:p>
        </p:txBody>
      </p:sp>
      <p:sp>
        <p:nvSpPr>
          <p:cNvPr id="52" name="Text Placeholder 32"/>
          <p:cNvSpPr>
            <a:spLocks noGrp="1"/>
          </p:cNvSpPr>
          <p:nvPr>
            <p:ph type="body" sz="quarter" idx="45"/>
          </p:nvPr>
        </p:nvSpPr>
        <p:spPr>
          <a:xfrm>
            <a:off x="6422244" y="527091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1" name="Text Placeholder 32"/>
          <p:cNvSpPr>
            <a:spLocks noGrp="1"/>
          </p:cNvSpPr>
          <p:nvPr>
            <p:ph type="body" sz="quarter" idx="16"/>
          </p:nvPr>
        </p:nvSpPr>
        <p:spPr>
          <a:xfrm>
            <a:off x="2857498" y="3782459"/>
            <a:ext cx="1140719" cy="457724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7" name="Text Placeholder 32"/>
          <p:cNvSpPr>
            <a:spLocks noGrp="1"/>
          </p:cNvSpPr>
          <p:nvPr>
            <p:ph type="body" sz="quarter" idx="15"/>
          </p:nvPr>
        </p:nvSpPr>
        <p:spPr>
          <a:xfrm>
            <a:off x="7631612" y="304601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2" name="Text Placeholder 32"/>
          <p:cNvSpPr>
            <a:spLocks noGrp="1"/>
          </p:cNvSpPr>
          <p:nvPr>
            <p:ph type="body" sz="quarter" idx="17"/>
          </p:nvPr>
        </p:nvSpPr>
        <p:spPr>
          <a:xfrm>
            <a:off x="4026735" y="3798314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3" name="Text Placeholder 32"/>
          <p:cNvSpPr>
            <a:spLocks noGrp="1"/>
          </p:cNvSpPr>
          <p:nvPr>
            <p:ph type="body" sz="quarter" idx="18"/>
          </p:nvPr>
        </p:nvSpPr>
        <p:spPr>
          <a:xfrm>
            <a:off x="5224490" y="3799623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4" name="Text Placeholder 32"/>
          <p:cNvSpPr>
            <a:spLocks noGrp="1"/>
          </p:cNvSpPr>
          <p:nvPr>
            <p:ph type="body" sz="quarter" idx="19"/>
          </p:nvPr>
        </p:nvSpPr>
        <p:spPr>
          <a:xfrm>
            <a:off x="6422244" y="3817233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5" name="Text Placeholder 32"/>
          <p:cNvSpPr>
            <a:spLocks noGrp="1"/>
          </p:cNvSpPr>
          <p:nvPr>
            <p:ph type="body" sz="quarter" idx="20"/>
          </p:nvPr>
        </p:nvSpPr>
        <p:spPr>
          <a:xfrm>
            <a:off x="429766" y="3798314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6" name="Text Placeholder 32"/>
          <p:cNvSpPr>
            <a:spLocks noGrp="1"/>
          </p:cNvSpPr>
          <p:nvPr>
            <p:ph type="body" sz="quarter" idx="21"/>
          </p:nvPr>
        </p:nvSpPr>
        <p:spPr>
          <a:xfrm>
            <a:off x="1622849" y="3817233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7" name="Text Placeholder 32"/>
          <p:cNvSpPr>
            <a:spLocks noGrp="1"/>
          </p:cNvSpPr>
          <p:nvPr>
            <p:ph type="body" sz="quarter" idx="22"/>
          </p:nvPr>
        </p:nvSpPr>
        <p:spPr>
          <a:xfrm>
            <a:off x="7617149" y="52837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8" name="Text Placeholder 32"/>
          <p:cNvSpPr>
            <a:spLocks noGrp="1"/>
          </p:cNvSpPr>
          <p:nvPr>
            <p:ph type="body" sz="quarter" idx="23"/>
          </p:nvPr>
        </p:nvSpPr>
        <p:spPr>
          <a:xfrm>
            <a:off x="5224490" y="2328260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9" name="Text Placeholder 32"/>
          <p:cNvSpPr>
            <a:spLocks noGrp="1"/>
          </p:cNvSpPr>
          <p:nvPr>
            <p:ph type="body" sz="quarter" idx="24"/>
          </p:nvPr>
        </p:nvSpPr>
        <p:spPr>
          <a:xfrm>
            <a:off x="6422244" y="2328260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0" name="Text Placeholder 32"/>
          <p:cNvSpPr>
            <a:spLocks noGrp="1"/>
          </p:cNvSpPr>
          <p:nvPr>
            <p:ph type="body" sz="quarter" idx="25"/>
          </p:nvPr>
        </p:nvSpPr>
        <p:spPr>
          <a:xfrm>
            <a:off x="7617150" y="2328260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Text Placeholder 32"/>
          <p:cNvSpPr>
            <a:spLocks noGrp="1"/>
          </p:cNvSpPr>
          <p:nvPr>
            <p:ph type="body" sz="quarter" idx="26"/>
          </p:nvPr>
        </p:nvSpPr>
        <p:spPr>
          <a:xfrm>
            <a:off x="429767" y="3059614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2" name="Text Placeholder 32"/>
          <p:cNvSpPr>
            <a:spLocks noGrp="1"/>
          </p:cNvSpPr>
          <p:nvPr>
            <p:ph type="body" sz="quarter" idx="27"/>
          </p:nvPr>
        </p:nvSpPr>
        <p:spPr>
          <a:xfrm>
            <a:off x="1627631" y="3059614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28"/>
          </p:nvPr>
        </p:nvSpPr>
        <p:spPr>
          <a:xfrm>
            <a:off x="2824858" y="304601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4" name="Text Placeholder 32"/>
          <p:cNvSpPr>
            <a:spLocks noGrp="1"/>
          </p:cNvSpPr>
          <p:nvPr>
            <p:ph type="body" sz="quarter" idx="29"/>
          </p:nvPr>
        </p:nvSpPr>
        <p:spPr>
          <a:xfrm>
            <a:off x="4026735" y="3065284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5" name="Text Placeholder 32"/>
          <p:cNvSpPr>
            <a:spLocks noGrp="1"/>
          </p:cNvSpPr>
          <p:nvPr>
            <p:ph type="body" sz="quarter" idx="30"/>
          </p:nvPr>
        </p:nvSpPr>
        <p:spPr>
          <a:xfrm>
            <a:off x="5216112" y="3059614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6" name="Text Placeholder 32"/>
          <p:cNvSpPr>
            <a:spLocks noGrp="1"/>
          </p:cNvSpPr>
          <p:nvPr>
            <p:ph type="body" sz="quarter" idx="31"/>
          </p:nvPr>
        </p:nvSpPr>
        <p:spPr>
          <a:xfrm>
            <a:off x="6422244" y="3059614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7" name="Text Placeholder 32"/>
          <p:cNvSpPr>
            <a:spLocks noGrp="1"/>
          </p:cNvSpPr>
          <p:nvPr>
            <p:ph type="body" sz="quarter" idx="32"/>
          </p:nvPr>
        </p:nvSpPr>
        <p:spPr>
          <a:xfrm>
            <a:off x="7617150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8" name="Text Placeholder 32"/>
          <p:cNvSpPr>
            <a:spLocks noGrp="1"/>
          </p:cNvSpPr>
          <p:nvPr>
            <p:ph type="body" sz="quarter" idx="33"/>
          </p:nvPr>
        </p:nvSpPr>
        <p:spPr>
          <a:xfrm>
            <a:off x="429768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9" name="Text Placeholder 32"/>
          <p:cNvSpPr>
            <a:spLocks noGrp="1"/>
          </p:cNvSpPr>
          <p:nvPr>
            <p:ph type="body" sz="quarter" idx="34"/>
          </p:nvPr>
        </p:nvSpPr>
        <p:spPr>
          <a:xfrm>
            <a:off x="1627632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0" name="Text Placeholder 32"/>
          <p:cNvSpPr>
            <a:spLocks noGrp="1"/>
          </p:cNvSpPr>
          <p:nvPr>
            <p:ph type="body" sz="quarter" idx="35"/>
          </p:nvPr>
        </p:nvSpPr>
        <p:spPr>
          <a:xfrm>
            <a:off x="2824858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Text Placeholder 32"/>
          <p:cNvSpPr>
            <a:spLocks noGrp="1"/>
          </p:cNvSpPr>
          <p:nvPr>
            <p:ph type="body" sz="quarter" idx="36"/>
          </p:nvPr>
        </p:nvSpPr>
        <p:spPr>
          <a:xfrm>
            <a:off x="4026735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Text Placeholder 32"/>
          <p:cNvSpPr>
            <a:spLocks noGrp="1"/>
          </p:cNvSpPr>
          <p:nvPr>
            <p:ph type="body" sz="quarter" idx="37"/>
          </p:nvPr>
        </p:nvSpPr>
        <p:spPr>
          <a:xfrm>
            <a:off x="5224490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3" name="Text Placeholder 32"/>
          <p:cNvSpPr>
            <a:spLocks noGrp="1"/>
          </p:cNvSpPr>
          <p:nvPr>
            <p:ph type="body" sz="quarter" idx="38"/>
          </p:nvPr>
        </p:nvSpPr>
        <p:spPr>
          <a:xfrm>
            <a:off x="6422245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4" name="Text Placeholder 32"/>
          <p:cNvSpPr>
            <a:spLocks noGrp="1"/>
          </p:cNvSpPr>
          <p:nvPr>
            <p:ph type="body" sz="quarter" idx="39"/>
          </p:nvPr>
        </p:nvSpPr>
        <p:spPr>
          <a:xfrm>
            <a:off x="7617150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5" name="Text Placeholder 32"/>
          <p:cNvSpPr>
            <a:spLocks noGrp="1"/>
          </p:cNvSpPr>
          <p:nvPr>
            <p:ph type="body" sz="quarter" idx="40"/>
          </p:nvPr>
        </p:nvSpPr>
        <p:spPr>
          <a:xfrm>
            <a:off x="429768" y="527251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6" name="Text Placeholder 32"/>
          <p:cNvSpPr>
            <a:spLocks noGrp="1"/>
          </p:cNvSpPr>
          <p:nvPr>
            <p:ph type="body" sz="quarter" idx="41"/>
          </p:nvPr>
        </p:nvSpPr>
        <p:spPr>
          <a:xfrm>
            <a:off x="1627632" y="527251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7" name="Text Placeholder 32"/>
          <p:cNvSpPr>
            <a:spLocks noGrp="1"/>
          </p:cNvSpPr>
          <p:nvPr>
            <p:ph type="body" sz="quarter" idx="42"/>
          </p:nvPr>
        </p:nvSpPr>
        <p:spPr>
          <a:xfrm>
            <a:off x="2824858" y="527251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8" name="Text Placeholder 32"/>
          <p:cNvSpPr>
            <a:spLocks noGrp="1"/>
          </p:cNvSpPr>
          <p:nvPr>
            <p:ph type="body" sz="quarter" idx="43"/>
          </p:nvPr>
        </p:nvSpPr>
        <p:spPr>
          <a:xfrm>
            <a:off x="4026735" y="527251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9" name="Text Placeholder 32"/>
          <p:cNvSpPr>
            <a:spLocks noGrp="1"/>
          </p:cNvSpPr>
          <p:nvPr>
            <p:ph type="body" sz="quarter" idx="44"/>
          </p:nvPr>
        </p:nvSpPr>
        <p:spPr>
          <a:xfrm>
            <a:off x="5224490" y="527251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7580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ebruary 20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7619-F82C-4D76-B8BD-5ECE39C29F74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F9E9-4D32-4FBB-AEEE-C6CE108F5F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81000" y="304800"/>
            <a:ext cx="8382000" cy="9906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5400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February 2026</a:t>
            </a:r>
          </a:p>
        </p:txBody>
      </p:sp>
      <p:graphicFrame>
        <p:nvGraphicFramePr>
          <p:cNvPr id="82" name="Table 81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195672717"/>
              </p:ext>
            </p:extLst>
          </p:nvPr>
        </p:nvGraphicFramePr>
        <p:xfrm>
          <a:off x="384047" y="1595329"/>
          <a:ext cx="8385048" cy="4872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7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449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Sunday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Monday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Tuesday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Wednesday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Thursday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Friday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Saturday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15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22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25</a:t>
                      </a:r>
                    </a:p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3" name="Text Placeholder 32"/>
          <p:cNvSpPr>
            <a:spLocks noGrp="1"/>
          </p:cNvSpPr>
          <p:nvPr>
            <p:ph type="body" sz="quarter" idx="17"/>
          </p:nvPr>
        </p:nvSpPr>
        <p:spPr>
          <a:xfrm>
            <a:off x="1627632" y="52626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4" name="Text Placeholder 32"/>
          <p:cNvSpPr>
            <a:spLocks noGrp="1"/>
          </p:cNvSpPr>
          <p:nvPr>
            <p:ph type="body" sz="quarter" idx="18"/>
          </p:nvPr>
        </p:nvSpPr>
        <p:spPr>
          <a:xfrm>
            <a:off x="7617150" y="232514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5" name="Text Placeholder 32"/>
          <p:cNvSpPr>
            <a:spLocks noGrp="1"/>
          </p:cNvSpPr>
          <p:nvPr>
            <p:ph type="body" sz="quarter" idx="19"/>
          </p:nvPr>
        </p:nvSpPr>
        <p:spPr>
          <a:xfrm>
            <a:off x="429768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6" name="Text Placeholder 32"/>
          <p:cNvSpPr>
            <a:spLocks noGrp="1"/>
          </p:cNvSpPr>
          <p:nvPr>
            <p:ph type="body" sz="quarter" idx="20"/>
          </p:nvPr>
        </p:nvSpPr>
        <p:spPr>
          <a:xfrm>
            <a:off x="1627632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7" name="Text Placeholder 32"/>
          <p:cNvSpPr>
            <a:spLocks noGrp="1"/>
          </p:cNvSpPr>
          <p:nvPr>
            <p:ph type="body" sz="quarter" idx="21"/>
          </p:nvPr>
        </p:nvSpPr>
        <p:spPr>
          <a:xfrm>
            <a:off x="2824858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8" name="Text Placeholder 32"/>
          <p:cNvSpPr>
            <a:spLocks noGrp="1"/>
          </p:cNvSpPr>
          <p:nvPr>
            <p:ph type="body" sz="quarter" idx="22"/>
          </p:nvPr>
        </p:nvSpPr>
        <p:spPr>
          <a:xfrm>
            <a:off x="4026735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9" name="Text Placeholder 32"/>
          <p:cNvSpPr>
            <a:spLocks noGrp="1"/>
          </p:cNvSpPr>
          <p:nvPr>
            <p:ph type="body" sz="quarter" idx="23"/>
          </p:nvPr>
        </p:nvSpPr>
        <p:spPr>
          <a:xfrm>
            <a:off x="5224490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0" name="Text Placeholder 32"/>
          <p:cNvSpPr>
            <a:spLocks noGrp="1"/>
          </p:cNvSpPr>
          <p:nvPr>
            <p:ph type="body" sz="quarter" idx="24"/>
          </p:nvPr>
        </p:nvSpPr>
        <p:spPr>
          <a:xfrm>
            <a:off x="6422245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1" name="Text Placeholder 32"/>
          <p:cNvSpPr>
            <a:spLocks noGrp="1"/>
          </p:cNvSpPr>
          <p:nvPr>
            <p:ph type="body" sz="quarter" idx="25"/>
          </p:nvPr>
        </p:nvSpPr>
        <p:spPr>
          <a:xfrm>
            <a:off x="7617150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2" name="Text Placeholder 32"/>
          <p:cNvSpPr>
            <a:spLocks noGrp="1"/>
          </p:cNvSpPr>
          <p:nvPr>
            <p:ph type="body" sz="quarter" idx="26"/>
          </p:nvPr>
        </p:nvSpPr>
        <p:spPr>
          <a:xfrm>
            <a:off x="429768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3" name="Text Placeholder 32"/>
          <p:cNvSpPr>
            <a:spLocks noGrp="1"/>
          </p:cNvSpPr>
          <p:nvPr>
            <p:ph type="body" sz="quarter" idx="27"/>
          </p:nvPr>
        </p:nvSpPr>
        <p:spPr>
          <a:xfrm>
            <a:off x="1627632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4" name="Text Placeholder 32"/>
          <p:cNvSpPr>
            <a:spLocks noGrp="1"/>
          </p:cNvSpPr>
          <p:nvPr>
            <p:ph type="body" sz="quarter" idx="28"/>
          </p:nvPr>
        </p:nvSpPr>
        <p:spPr>
          <a:xfrm>
            <a:off x="2824858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5" name="Text Placeholder 32"/>
          <p:cNvSpPr>
            <a:spLocks noGrp="1"/>
          </p:cNvSpPr>
          <p:nvPr>
            <p:ph type="body" sz="quarter" idx="29"/>
          </p:nvPr>
        </p:nvSpPr>
        <p:spPr>
          <a:xfrm>
            <a:off x="4026735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6" name="Text Placeholder 32"/>
          <p:cNvSpPr>
            <a:spLocks noGrp="1"/>
          </p:cNvSpPr>
          <p:nvPr>
            <p:ph type="body" sz="quarter" idx="30"/>
          </p:nvPr>
        </p:nvSpPr>
        <p:spPr>
          <a:xfrm>
            <a:off x="5224490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7" name="Text Placeholder 32"/>
          <p:cNvSpPr>
            <a:spLocks noGrp="1"/>
          </p:cNvSpPr>
          <p:nvPr>
            <p:ph type="body" sz="quarter" idx="31"/>
          </p:nvPr>
        </p:nvSpPr>
        <p:spPr>
          <a:xfrm>
            <a:off x="6422245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8" name="Text Placeholder 32"/>
          <p:cNvSpPr>
            <a:spLocks noGrp="1"/>
          </p:cNvSpPr>
          <p:nvPr>
            <p:ph type="body" sz="quarter" idx="32"/>
          </p:nvPr>
        </p:nvSpPr>
        <p:spPr>
          <a:xfrm>
            <a:off x="7617150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9" name="Text Placeholder 32"/>
          <p:cNvSpPr>
            <a:spLocks noGrp="1"/>
          </p:cNvSpPr>
          <p:nvPr>
            <p:ph type="body" sz="quarter" idx="33"/>
          </p:nvPr>
        </p:nvSpPr>
        <p:spPr>
          <a:xfrm>
            <a:off x="429768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0" name="Text Placeholder 32"/>
          <p:cNvSpPr>
            <a:spLocks noGrp="1"/>
          </p:cNvSpPr>
          <p:nvPr>
            <p:ph type="body" sz="quarter" idx="34"/>
          </p:nvPr>
        </p:nvSpPr>
        <p:spPr>
          <a:xfrm>
            <a:off x="1627632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1" name="Text Placeholder 32"/>
          <p:cNvSpPr>
            <a:spLocks noGrp="1"/>
          </p:cNvSpPr>
          <p:nvPr>
            <p:ph type="body" sz="quarter" idx="35"/>
          </p:nvPr>
        </p:nvSpPr>
        <p:spPr>
          <a:xfrm>
            <a:off x="2824858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2" name="Text Placeholder 32"/>
          <p:cNvSpPr>
            <a:spLocks noGrp="1"/>
          </p:cNvSpPr>
          <p:nvPr>
            <p:ph type="body" sz="quarter" idx="36"/>
          </p:nvPr>
        </p:nvSpPr>
        <p:spPr>
          <a:xfrm>
            <a:off x="4026735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3" name="Text Placeholder 32"/>
          <p:cNvSpPr>
            <a:spLocks noGrp="1"/>
          </p:cNvSpPr>
          <p:nvPr>
            <p:ph type="body" sz="quarter" idx="37"/>
          </p:nvPr>
        </p:nvSpPr>
        <p:spPr>
          <a:xfrm>
            <a:off x="5224490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4" name="Text Placeholder 32"/>
          <p:cNvSpPr>
            <a:spLocks noGrp="1"/>
          </p:cNvSpPr>
          <p:nvPr>
            <p:ph type="body" sz="quarter" idx="38"/>
          </p:nvPr>
        </p:nvSpPr>
        <p:spPr>
          <a:xfrm>
            <a:off x="6422245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5" name="Text Placeholder 32"/>
          <p:cNvSpPr>
            <a:spLocks noGrp="1"/>
          </p:cNvSpPr>
          <p:nvPr>
            <p:ph type="body" sz="quarter" idx="39"/>
          </p:nvPr>
        </p:nvSpPr>
        <p:spPr>
          <a:xfrm>
            <a:off x="7617150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6" name="Text Placeholder 32"/>
          <p:cNvSpPr>
            <a:spLocks noGrp="1"/>
          </p:cNvSpPr>
          <p:nvPr>
            <p:ph type="body" sz="quarter" idx="40"/>
          </p:nvPr>
        </p:nvSpPr>
        <p:spPr>
          <a:xfrm>
            <a:off x="429768" y="527251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7" name="Text Placeholder 32"/>
          <p:cNvSpPr>
            <a:spLocks noGrp="1"/>
          </p:cNvSpPr>
          <p:nvPr>
            <p:ph type="body" sz="quarter" idx="41"/>
          </p:nvPr>
        </p:nvSpPr>
        <p:spPr>
          <a:xfrm>
            <a:off x="7625184" y="5261333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8" name="Text Placeholder 32"/>
          <p:cNvSpPr>
            <a:spLocks noGrp="1"/>
          </p:cNvSpPr>
          <p:nvPr>
            <p:ph type="body" sz="quarter" idx="42"/>
          </p:nvPr>
        </p:nvSpPr>
        <p:spPr>
          <a:xfrm>
            <a:off x="6422245" y="5261333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9" name="Text Placeholder 32"/>
          <p:cNvSpPr>
            <a:spLocks noGrp="1"/>
          </p:cNvSpPr>
          <p:nvPr>
            <p:ph type="body" sz="quarter" idx="43"/>
          </p:nvPr>
        </p:nvSpPr>
        <p:spPr>
          <a:xfrm>
            <a:off x="5219306" y="5261333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10" name="Text Placeholder 32"/>
          <p:cNvSpPr>
            <a:spLocks noGrp="1"/>
          </p:cNvSpPr>
          <p:nvPr>
            <p:ph type="body" sz="quarter" idx="44"/>
          </p:nvPr>
        </p:nvSpPr>
        <p:spPr>
          <a:xfrm>
            <a:off x="2824857" y="5261333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5" name="Text Placeholder 32">
            <a:extLst>
              <a:ext uri="{FF2B5EF4-FFF2-40B4-BE49-F238E27FC236}">
                <a16:creationId xmlns:a16="http://schemas.microsoft.com/office/drawing/2014/main" id="{479DEF5A-D4E0-43B1-A565-379D926B9787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4011297" y="527251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75343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rch 20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" name="Table 49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280537841"/>
              </p:ext>
            </p:extLst>
          </p:nvPr>
        </p:nvGraphicFramePr>
        <p:xfrm>
          <a:off x="384047" y="1595329"/>
          <a:ext cx="8389017" cy="4872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7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018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449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Sunday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Monday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Tuesday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Wednesday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Thursday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Friday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Saturday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15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22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29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7619-F82C-4D76-B8BD-5ECE39C29F74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F9E9-4D32-4FBB-AEEE-C6CE108F5F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81000" y="304800"/>
            <a:ext cx="8382000" cy="9906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5400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March</a:t>
            </a:r>
            <a:r>
              <a:rPr lang="en-US" sz="5400" baseline="0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 </a:t>
            </a:r>
            <a:r>
              <a:rPr lang="en-US" sz="5400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2026</a:t>
            </a:r>
          </a:p>
        </p:txBody>
      </p:sp>
      <p:sp>
        <p:nvSpPr>
          <p:cNvPr id="53" name="Text Placeholder 32"/>
          <p:cNvSpPr>
            <a:spLocks noGrp="1"/>
          </p:cNvSpPr>
          <p:nvPr>
            <p:ph type="body" sz="quarter" idx="17"/>
          </p:nvPr>
        </p:nvSpPr>
        <p:spPr>
          <a:xfrm>
            <a:off x="5224489" y="527251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4" name="Text Placeholder 32"/>
          <p:cNvSpPr>
            <a:spLocks noGrp="1"/>
          </p:cNvSpPr>
          <p:nvPr>
            <p:ph type="body" sz="quarter" idx="18"/>
          </p:nvPr>
        </p:nvSpPr>
        <p:spPr>
          <a:xfrm>
            <a:off x="2782440" y="6004976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5" name="Text Placeholder 32"/>
          <p:cNvSpPr>
            <a:spLocks noGrp="1"/>
          </p:cNvSpPr>
          <p:nvPr>
            <p:ph type="body" sz="quarter" idx="19"/>
          </p:nvPr>
        </p:nvSpPr>
        <p:spPr>
          <a:xfrm>
            <a:off x="429768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6" name="Text Placeholder 32"/>
          <p:cNvSpPr>
            <a:spLocks noGrp="1"/>
          </p:cNvSpPr>
          <p:nvPr>
            <p:ph type="body" sz="quarter" idx="20"/>
          </p:nvPr>
        </p:nvSpPr>
        <p:spPr>
          <a:xfrm>
            <a:off x="1627632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7" name="Text Placeholder 32"/>
          <p:cNvSpPr>
            <a:spLocks noGrp="1"/>
          </p:cNvSpPr>
          <p:nvPr>
            <p:ph type="body" sz="quarter" idx="21"/>
          </p:nvPr>
        </p:nvSpPr>
        <p:spPr>
          <a:xfrm>
            <a:off x="2824858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8" name="Text Placeholder 32"/>
          <p:cNvSpPr>
            <a:spLocks noGrp="1"/>
          </p:cNvSpPr>
          <p:nvPr>
            <p:ph type="body" sz="quarter" idx="22"/>
          </p:nvPr>
        </p:nvSpPr>
        <p:spPr>
          <a:xfrm>
            <a:off x="4026735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9" name="Text Placeholder 32"/>
          <p:cNvSpPr>
            <a:spLocks noGrp="1"/>
          </p:cNvSpPr>
          <p:nvPr>
            <p:ph type="body" sz="quarter" idx="23"/>
          </p:nvPr>
        </p:nvSpPr>
        <p:spPr>
          <a:xfrm>
            <a:off x="5224490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0" name="Text Placeholder 32"/>
          <p:cNvSpPr>
            <a:spLocks noGrp="1"/>
          </p:cNvSpPr>
          <p:nvPr>
            <p:ph type="body" sz="quarter" idx="24"/>
          </p:nvPr>
        </p:nvSpPr>
        <p:spPr>
          <a:xfrm>
            <a:off x="6422245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1" name="Text Placeholder 32"/>
          <p:cNvSpPr>
            <a:spLocks noGrp="1"/>
          </p:cNvSpPr>
          <p:nvPr>
            <p:ph type="body" sz="quarter" idx="25"/>
          </p:nvPr>
        </p:nvSpPr>
        <p:spPr>
          <a:xfrm>
            <a:off x="7617150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2" name="Text Placeholder 32"/>
          <p:cNvSpPr>
            <a:spLocks noGrp="1"/>
          </p:cNvSpPr>
          <p:nvPr>
            <p:ph type="body" sz="quarter" idx="26"/>
          </p:nvPr>
        </p:nvSpPr>
        <p:spPr>
          <a:xfrm>
            <a:off x="429768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3" name="Text Placeholder 32"/>
          <p:cNvSpPr>
            <a:spLocks noGrp="1"/>
          </p:cNvSpPr>
          <p:nvPr>
            <p:ph type="body" sz="quarter" idx="27"/>
          </p:nvPr>
        </p:nvSpPr>
        <p:spPr>
          <a:xfrm>
            <a:off x="1627632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4" name="Text Placeholder 32"/>
          <p:cNvSpPr>
            <a:spLocks noGrp="1"/>
          </p:cNvSpPr>
          <p:nvPr>
            <p:ph type="body" sz="quarter" idx="28"/>
          </p:nvPr>
        </p:nvSpPr>
        <p:spPr>
          <a:xfrm>
            <a:off x="2824858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5" name="Text Placeholder 32"/>
          <p:cNvSpPr>
            <a:spLocks noGrp="1"/>
          </p:cNvSpPr>
          <p:nvPr>
            <p:ph type="body" sz="quarter" idx="29"/>
          </p:nvPr>
        </p:nvSpPr>
        <p:spPr>
          <a:xfrm>
            <a:off x="4026735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6" name="Text Placeholder 32"/>
          <p:cNvSpPr>
            <a:spLocks noGrp="1"/>
          </p:cNvSpPr>
          <p:nvPr>
            <p:ph type="body" sz="quarter" idx="30"/>
          </p:nvPr>
        </p:nvSpPr>
        <p:spPr>
          <a:xfrm>
            <a:off x="5224490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7" name="Text Placeholder 32"/>
          <p:cNvSpPr>
            <a:spLocks noGrp="1"/>
          </p:cNvSpPr>
          <p:nvPr>
            <p:ph type="body" sz="quarter" idx="31"/>
          </p:nvPr>
        </p:nvSpPr>
        <p:spPr>
          <a:xfrm>
            <a:off x="6422245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8" name="Text Placeholder 32"/>
          <p:cNvSpPr>
            <a:spLocks noGrp="1"/>
          </p:cNvSpPr>
          <p:nvPr>
            <p:ph type="body" sz="quarter" idx="32"/>
          </p:nvPr>
        </p:nvSpPr>
        <p:spPr>
          <a:xfrm>
            <a:off x="7617150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9" name="Text Placeholder 32"/>
          <p:cNvSpPr>
            <a:spLocks noGrp="1"/>
          </p:cNvSpPr>
          <p:nvPr>
            <p:ph type="body" sz="quarter" idx="33"/>
          </p:nvPr>
        </p:nvSpPr>
        <p:spPr>
          <a:xfrm>
            <a:off x="429768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0" name="Text Placeholder 32"/>
          <p:cNvSpPr>
            <a:spLocks noGrp="1"/>
          </p:cNvSpPr>
          <p:nvPr>
            <p:ph type="body" sz="quarter" idx="34"/>
          </p:nvPr>
        </p:nvSpPr>
        <p:spPr>
          <a:xfrm>
            <a:off x="1627632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1" name="Text Placeholder 32"/>
          <p:cNvSpPr>
            <a:spLocks noGrp="1"/>
          </p:cNvSpPr>
          <p:nvPr>
            <p:ph type="body" sz="quarter" idx="35"/>
          </p:nvPr>
        </p:nvSpPr>
        <p:spPr>
          <a:xfrm>
            <a:off x="2824858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2" name="Text Placeholder 32"/>
          <p:cNvSpPr>
            <a:spLocks noGrp="1"/>
          </p:cNvSpPr>
          <p:nvPr>
            <p:ph type="body" sz="quarter" idx="36"/>
          </p:nvPr>
        </p:nvSpPr>
        <p:spPr>
          <a:xfrm>
            <a:off x="4026735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3" name="Text Placeholder 32"/>
          <p:cNvSpPr>
            <a:spLocks noGrp="1"/>
          </p:cNvSpPr>
          <p:nvPr>
            <p:ph type="body" sz="quarter" idx="37"/>
          </p:nvPr>
        </p:nvSpPr>
        <p:spPr>
          <a:xfrm>
            <a:off x="5224490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4" name="Text Placeholder 32"/>
          <p:cNvSpPr>
            <a:spLocks noGrp="1"/>
          </p:cNvSpPr>
          <p:nvPr>
            <p:ph type="body" sz="quarter" idx="38"/>
          </p:nvPr>
        </p:nvSpPr>
        <p:spPr>
          <a:xfrm>
            <a:off x="6422245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5" name="Text Placeholder 32"/>
          <p:cNvSpPr>
            <a:spLocks noGrp="1"/>
          </p:cNvSpPr>
          <p:nvPr>
            <p:ph type="body" sz="quarter" idx="39"/>
          </p:nvPr>
        </p:nvSpPr>
        <p:spPr>
          <a:xfrm>
            <a:off x="7617150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6" name="Text Placeholder 32"/>
          <p:cNvSpPr>
            <a:spLocks noGrp="1"/>
          </p:cNvSpPr>
          <p:nvPr>
            <p:ph type="body" sz="quarter" idx="40"/>
          </p:nvPr>
        </p:nvSpPr>
        <p:spPr>
          <a:xfrm>
            <a:off x="429768" y="527251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7" name="Text Placeholder 32"/>
          <p:cNvSpPr>
            <a:spLocks noGrp="1"/>
          </p:cNvSpPr>
          <p:nvPr>
            <p:ph type="body" sz="quarter" idx="41"/>
          </p:nvPr>
        </p:nvSpPr>
        <p:spPr>
          <a:xfrm>
            <a:off x="1627632" y="527251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8" name="Text Placeholder 32"/>
          <p:cNvSpPr>
            <a:spLocks noGrp="1"/>
          </p:cNvSpPr>
          <p:nvPr>
            <p:ph type="body" sz="quarter" idx="42"/>
          </p:nvPr>
        </p:nvSpPr>
        <p:spPr>
          <a:xfrm>
            <a:off x="2824858" y="527251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9" name="Text Placeholder 32"/>
          <p:cNvSpPr>
            <a:spLocks noGrp="1"/>
          </p:cNvSpPr>
          <p:nvPr>
            <p:ph type="body" sz="quarter" idx="43"/>
          </p:nvPr>
        </p:nvSpPr>
        <p:spPr>
          <a:xfrm>
            <a:off x="4026735" y="527251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0" name="Text Placeholder 32"/>
          <p:cNvSpPr>
            <a:spLocks noGrp="1"/>
          </p:cNvSpPr>
          <p:nvPr>
            <p:ph type="body" sz="quarter" idx="44"/>
          </p:nvPr>
        </p:nvSpPr>
        <p:spPr>
          <a:xfrm>
            <a:off x="1627631" y="6004976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1" name="Text Placeholder 32"/>
          <p:cNvSpPr>
            <a:spLocks noGrp="1"/>
          </p:cNvSpPr>
          <p:nvPr>
            <p:ph type="body" sz="quarter" idx="45"/>
          </p:nvPr>
        </p:nvSpPr>
        <p:spPr>
          <a:xfrm>
            <a:off x="429768" y="6008967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2" name="Text Placeholder 32"/>
          <p:cNvSpPr>
            <a:spLocks noGrp="1"/>
          </p:cNvSpPr>
          <p:nvPr>
            <p:ph type="body" sz="quarter" idx="46"/>
          </p:nvPr>
        </p:nvSpPr>
        <p:spPr>
          <a:xfrm>
            <a:off x="7617150" y="52626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3" name="Text Placeholder 32"/>
          <p:cNvSpPr>
            <a:spLocks noGrp="1"/>
          </p:cNvSpPr>
          <p:nvPr>
            <p:ph type="body" sz="quarter" idx="47"/>
          </p:nvPr>
        </p:nvSpPr>
        <p:spPr>
          <a:xfrm>
            <a:off x="6422243" y="527091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69457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pril 20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Table 51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49173124"/>
              </p:ext>
            </p:extLst>
          </p:nvPr>
        </p:nvGraphicFramePr>
        <p:xfrm>
          <a:off x="384047" y="1595329"/>
          <a:ext cx="8385048" cy="4872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7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449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Sunday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Monday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Tuesday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Wednesday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Thursday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Friday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Saturday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12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19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21</a:t>
                      </a:r>
                    </a:p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26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7619-F82C-4D76-B8BD-5ECE39C29F74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F9E9-4D32-4FBB-AEEE-C6CE108F5F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81000" y="304800"/>
            <a:ext cx="8382000" cy="9906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5400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April 2026</a:t>
            </a:r>
          </a:p>
        </p:txBody>
      </p:sp>
      <p:sp>
        <p:nvSpPr>
          <p:cNvPr id="84" name="Text Placeholder 32"/>
          <p:cNvSpPr>
            <a:spLocks noGrp="1"/>
          </p:cNvSpPr>
          <p:nvPr>
            <p:ph type="body" sz="quarter" idx="43"/>
          </p:nvPr>
        </p:nvSpPr>
        <p:spPr>
          <a:xfrm>
            <a:off x="4026735" y="5255188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5" name="Text Placeholder 32"/>
          <p:cNvSpPr>
            <a:spLocks noGrp="1"/>
          </p:cNvSpPr>
          <p:nvPr>
            <p:ph type="body" sz="quarter" idx="44"/>
          </p:nvPr>
        </p:nvSpPr>
        <p:spPr>
          <a:xfrm>
            <a:off x="6422245" y="5237976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6" name="Text Placeholder 32"/>
          <p:cNvSpPr>
            <a:spLocks noGrp="1"/>
          </p:cNvSpPr>
          <p:nvPr>
            <p:ph type="body" sz="quarter" idx="45"/>
          </p:nvPr>
        </p:nvSpPr>
        <p:spPr>
          <a:xfrm>
            <a:off x="5224490" y="5254095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7" name="Text Placeholder 32"/>
          <p:cNvSpPr>
            <a:spLocks noGrp="1"/>
          </p:cNvSpPr>
          <p:nvPr>
            <p:ph type="body" sz="quarter" idx="46"/>
          </p:nvPr>
        </p:nvSpPr>
        <p:spPr>
          <a:xfrm>
            <a:off x="7623702" y="5237976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8" name="Text Placeholder 32"/>
          <p:cNvSpPr>
            <a:spLocks noGrp="1"/>
          </p:cNvSpPr>
          <p:nvPr>
            <p:ph type="body" sz="quarter" idx="17"/>
          </p:nvPr>
        </p:nvSpPr>
        <p:spPr>
          <a:xfrm>
            <a:off x="429768" y="6010276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9" name="Text Placeholder 32"/>
          <p:cNvSpPr>
            <a:spLocks noGrp="1"/>
          </p:cNvSpPr>
          <p:nvPr>
            <p:ph type="body" sz="quarter" idx="18"/>
          </p:nvPr>
        </p:nvSpPr>
        <p:spPr>
          <a:xfrm>
            <a:off x="1627632" y="6010276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0" name="Text Placeholder 32"/>
          <p:cNvSpPr>
            <a:spLocks noGrp="1"/>
          </p:cNvSpPr>
          <p:nvPr>
            <p:ph type="body" sz="quarter" idx="19"/>
          </p:nvPr>
        </p:nvSpPr>
        <p:spPr>
          <a:xfrm>
            <a:off x="2824857" y="599335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1" name="Text Placeholder 32"/>
          <p:cNvSpPr>
            <a:spLocks noGrp="1"/>
          </p:cNvSpPr>
          <p:nvPr>
            <p:ph type="body" sz="quarter" idx="20"/>
          </p:nvPr>
        </p:nvSpPr>
        <p:spPr>
          <a:xfrm>
            <a:off x="4011297" y="5974305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8" name="Text Placeholder 32"/>
          <p:cNvSpPr>
            <a:spLocks noGrp="1"/>
          </p:cNvSpPr>
          <p:nvPr>
            <p:ph type="body" sz="quarter" idx="21"/>
          </p:nvPr>
        </p:nvSpPr>
        <p:spPr>
          <a:xfrm>
            <a:off x="5209161" y="596651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9" name="Text Placeholder 32"/>
          <p:cNvSpPr>
            <a:spLocks noGrp="1"/>
          </p:cNvSpPr>
          <p:nvPr>
            <p:ph type="body" sz="quarter" idx="22"/>
          </p:nvPr>
        </p:nvSpPr>
        <p:spPr>
          <a:xfrm>
            <a:off x="4026735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0" name="Text Placeholder 32"/>
          <p:cNvSpPr>
            <a:spLocks noGrp="1"/>
          </p:cNvSpPr>
          <p:nvPr>
            <p:ph type="body" sz="quarter" idx="23"/>
          </p:nvPr>
        </p:nvSpPr>
        <p:spPr>
          <a:xfrm>
            <a:off x="5224490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1" name="Text Placeholder 32"/>
          <p:cNvSpPr>
            <a:spLocks noGrp="1"/>
          </p:cNvSpPr>
          <p:nvPr>
            <p:ph type="body" sz="quarter" idx="24"/>
          </p:nvPr>
        </p:nvSpPr>
        <p:spPr>
          <a:xfrm>
            <a:off x="6422245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2" name="Text Placeholder 32"/>
          <p:cNvSpPr>
            <a:spLocks noGrp="1"/>
          </p:cNvSpPr>
          <p:nvPr>
            <p:ph type="body" sz="quarter" idx="25"/>
          </p:nvPr>
        </p:nvSpPr>
        <p:spPr>
          <a:xfrm>
            <a:off x="7617150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3" name="Text Placeholder 32"/>
          <p:cNvSpPr>
            <a:spLocks noGrp="1"/>
          </p:cNvSpPr>
          <p:nvPr>
            <p:ph type="body" sz="quarter" idx="26"/>
          </p:nvPr>
        </p:nvSpPr>
        <p:spPr>
          <a:xfrm>
            <a:off x="429768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4" name="Text Placeholder 32"/>
          <p:cNvSpPr>
            <a:spLocks noGrp="1"/>
          </p:cNvSpPr>
          <p:nvPr>
            <p:ph type="body" sz="quarter" idx="27"/>
          </p:nvPr>
        </p:nvSpPr>
        <p:spPr>
          <a:xfrm>
            <a:off x="1627632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5" name="Text Placeholder 32"/>
          <p:cNvSpPr>
            <a:spLocks noGrp="1"/>
          </p:cNvSpPr>
          <p:nvPr>
            <p:ph type="body" sz="quarter" idx="28"/>
          </p:nvPr>
        </p:nvSpPr>
        <p:spPr>
          <a:xfrm>
            <a:off x="2824858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6" name="Text Placeholder 32"/>
          <p:cNvSpPr>
            <a:spLocks noGrp="1"/>
          </p:cNvSpPr>
          <p:nvPr>
            <p:ph type="body" sz="quarter" idx="29"/>
          </p:nvPr>
        </p:nvSpPr>
        <p:spPr>
          <a:xfrm>
            <a:off x="4026735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7" name="Text Placeholder 32"/>
          <p:cNvSpPr>
            <a:spLocks noGrp="1"/>
          </p:cNvSpPr>
          <p:nvPr>
            <p:ph type="body" sz="quarter" idx="30"/>
          </p:nvPr>
        </p:nvSpPr>
        <p:spPr>
          <a:xfrm>
            <a:off x="5224490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8" name="Text Placeholder 32"/>
          <p:cNvSpPr>
            <a:spLocks noGrp="1"/>
          </p:cNvSpPr>
          <p:nvPr>
            <p:ph type="body" sz="quarter" idx="31"/>
          </p:nvPr>
        </p:nvSpPr>
        <p:spPr>
          <a:xfrm>
            <a:off x="6422245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9" name="Text Placeholder 32"/>
          <p:cNvSpPr>
            <a:spLocks noGrp="1"/>
          </p:cNvSpPr>
          <p:nvPr>
            <p:ph type="body" sz="quarter" idx="32"/>
          </p:nvPr>
        </p:nvSpPr>
        <p:spPr>
          <a:xfrm>
            <a:off x="7617150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0" name="Text Placeholder 32"/>
          <p:cNvSpPr>
            <a:spLocks noGrp="1"/>
          </p:cNvSpPr>
          <p:nvPr>
            <p:ph type="body" sz="quarter" idx="33"/>
          </p:nvPr>
        </p:nvSpPr>
        <p:spPr>
          <a:xfrm>
            <a:off x="429768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1" name="Text Placeholder 32"/>
          <p:cNvSpPr>
            <a:spLocks noGrp="1"/>
          </p:cNvSpPr>
          <p:nvPr>
            <p:ph type="body" sz="quarter" idx="34"/>
          </p:nvPr>
        </p:nvSpPr>
        <p:spPr>
          <a:xfrm>
            <a:off x="1627632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2" name="Text Placeholder 32"/>
          <p:cNvSpPr>
            <a:spLocks noGrp="1"/>
          </p:cNvSpPr>
          <p:nvPr>
            <p:ph type="body" sz="quarter" idx="35"/>
          </p:nvPr>
        </p:nvSpPr>
        <p:spPr>
          <a:xfrm>
            <a:off x="2824858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3" name="Text Placeholder 32"/>
          <p:cNvSpPr>
            <a:spLocks noGrp="1"/>
          </p:cNvSpPr>
          <p:nvPr>
            <p:ph type="body" sz="quarter" idx="36"/>
          </p:nvPr>
        </p:nvSpPr>
        <p:spPr>
          <a:xfrm>
            <a:off x="4026735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4" name="Text Placeholder 32"/>
          <p:cNvSpPr>
            <a:spLocks noGrp="1"/>
          </p:cNvSpPr>
          <p:nvPr>
            <p:ph type="body" sz="quarter" idx="37"/>
          </p:nvPr>
        </p:nvSpPr>
        <p:spPr>
          <a:xfrm>
            <a:off x="5224490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5" name="Text Placeholder 32"/>
          <p:cNvSpPr>
            <a:spLocks noGrp="1"/>
          </p:cNvSpPr>
          <p:nvPr>
            <p:ph type="body" sz="quarter" idx="38"/>
          </p:nvPr>
        </p:nvSpPr>
        <p:spPr>
          <a:xfrm>
            <a:off x="6422245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6" name="Text Placeholder 32"/>
          <p:cNvSpPr>
            <a:spLocks noGrp="1"/>
          </p:cNvSpPr>
          <p:nvPr>
            <p:ph type="body" sz="quarter" idx="39"/>
          </p:nvPr>
        </p:nvSpPr>
        <p:spPr>
          <a:xfrm>
            <a:off x="7617150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7" name="Text Placeholder 32"/>
          <p:cNvSpPr>
            <a:spLocks noGrp="1"/>
          </p:cNvSpPr>
          <p:nvPr>
            <p:ph type="body" sz="quarter" idx="40"/>
          </p:nvPr>
        </p:nvSpPr>
        <p:spPr>
          <a:xfrm>
            <a:off x="429768" y="527251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8" name="Text Placeholder 32"/>
          <p:cNvSpPr>
            <a:spLocks noGrp="1"/>
          </p:cNvSpPr>
          <p:nvPr>
            <p:ph type="body" sz="quarter" idx="41"/>
          </p:nvPr>
        </p:nvSpPr>
        <p:spPr>
          <a:xfrm>
            <a:off x="1627632" y="527251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9" name="Text Placeholder 32"/>
          <p:cNvSpPr>
            <a:spLocks noGrp="1"/>
          </p:cNvSpPr>
          <p:nvPr>
            <p:ph type="body" sz="quarter" idx="42"/>
          </p:nvPr>
        </p:nvSpPr>
        <p:spPr>
          <a:xfrm>
            <a:off x="2824858" y="527251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708372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y 20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7619-F82C-4D76-B8BD-5ECE39C29F74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F9E9-4D32-4FBB-AEEE-C6CE108F5F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81000" y="304800"/>
            <a:ext cx="8382000" cy="9906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5400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May 2026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889530040"/>
              </p:ext>
            </p:extLst>
          </p:nvPr>
        </p:nvGraphicFramePr>
        <p:xfrm>
          <a:off x="384047" y="1595332"/>
          <a:ext cx="8385048" cy="4872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7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51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Sunday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Monday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Tuesday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Wednesday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Thursday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Friday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Saturday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6174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174"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6174">
                <a:tc>
                  <a:txBody>
                    <a:bodyPr/>
                    <a:lstStyle/>
                    <a:p>
                      <a:r>
                        <a:rPr lang="en-US" sz="1600" dirty="0"/>
                        <a:t>10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6174">
                <a:tc>
                  <a:txBody>
                    <a:bodyPr/>
                    <a:lstStyle/>
                    <a:p>
                      <a:r>
                        <a:rPr lang="en-US" sz="1600" dirty="0"/>
                        <a:t>17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6174">
                <a:tc>
                  <a:txBody>
                    <a:bodyPr/>
                    <a:lstStyle/>
                    <a:p>
                      <a:r>
                        <a:rPr lang="en-US" sz="1600" dirty="0"/>
                        <a:t>24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6174">
                <a:tc>
                  <a:txBody>
                    <a:bodyPr/>
                    <a:lstStyle/>
                    <a:p>
                      <a:r>
                        <a:rPr lang="en-US" sz="1600" dirty="0"/>
                        <a:t>31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2" name="Text Placeholder 32"/>
          <p:cNvSpPr>
            <a:spLocks noGrp="1"/>
          </p:cNvSpPr>
          <p:nvPr>
            <p:ph type="body" sz="quarter" idx="16"/>
          </p:nvPr>
        </p:nvSpPr>
        <p:spPr>
          <a:xfrm>
            <a:off x="7619234" y="4524761"/>
            <a:ext cx="1140719" cy="457724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3" name="Text Placeholder 32"/>
          <p:cNvSpPr>
            <a:spLocks noGrp="1"/>
          </p:cNvSpPr>
          <p:nvPr>
            <p:ph type="body" sz="quarter" idx="15"/>
          </p:nvPr>
        </p:nvSpPr>
        <p:spPr>
          <a:xfrm>
            <a:off x="431851" y="525423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4" name="Text Placeholder 32"/>
          <p:cNvSpPr>
            <a:spLocks noGrp="1"/>
          </p:cNvSpPr>
          <p:nvPr>
            <p:ph type="body" sz="quarter" idx="17"/>
          </p:nvPr>
        </p:nvSpPr>
        <p:spPr>
          <a:xfrm>
            <a:off x="1629716" y="525423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5" name="Text Placeholder 32"/>
          <p:cNvSpPr>
            <a:spLocks noGrp="1"/>
          </p:cNvSpPr>
          <p:nvPr>
            <p:ph type="body" sz="quarter" idx="18"/>
          </p:nvPr>
        </p:nvSpPr>
        <p:spPr>
          <a:xfrm>
            <a:off x="2826941" y="525423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6" name="Text Placeholder 32"/>
          <p:cNvSpPr>
            <a:spLocks noGrp="1"/>
          </p:cNvSpPr>
          <p:nvPr>
            <p:ph type="body" sz="quarter" idx="19"/>
          </p:nvPr>
        </p:nvSpPr>
        <p:spPr>
          <a:xfrm>
            <a:off x="4028819" y="525423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7" name="Text Placeholder 32"/>
          <p:cNvSpPr>
            <a:spLocks noGrp="1"/>
          </p:cNvSpPr>
          <p:nvPr>
            <p:ph type="body" sz="quarter" idx="20"/>
          </p:nvPr>
        </p:nvSpPr>
        <p:spPr>
          <a:xfrm>
            <a:off x="5226573" y="5287070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8" name="Text Placeholder 32"/>
          <p:cNvSpPr>
            <a:spLocks noGrp="1"/>
          </p:cNvSpPr>
          <p:nvPr>
            <p:ph type="body" sz="quarter" idx="21"/>
          </p:nvPr>
        </p:nvSpPr>
        <p:spPr>
          <a:xfrm>
            <a:off x="6415096" y="5277188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9" name="Text Placeholder 32"/>
          <p:cNvSpPr>
            <a:spLocks noGrp="1"/>
          </p:cNvSpPr>
          <p:nvPr>
            <p:ph type="body" sz="quarter" idx="22"/>
          </p:nvPr>
        </p:nvSpPr>
        <p:spPr>
          <a:xfrm>
            <a:off x="7603619" y="5291543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0" name="Text Placeholder 32"/>
          <p:cNvSpPr>
            <a:spLocks noGrp="1"/>
          </p:cNvSpPr>
          <p:nvPr>
            <p:ph type="body" sz="quarter" idx="23"/>
          </p:nvPr>
        </p:nvSpPr>
        <p:spPr>
          <a:xfrm>
            <a:off x="431850" y="5965746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1" name="Text Placeholder 32"/>
          <p:cNvSpPr>
            <a:spLocks noGrp="1"/>
          </p:cNvSpPr>
          <p:nvPr>
            <p:ph type="body" sz="quarter" idx="24"/>
          </p:nvPr>
        </p:nvSpPr>
        <p:spPr>
          <a:xfrm>
            <a:off x="6424329" y="231635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2" name="Text Placeholder 32"/>
          <p:cNvSpPr>
            <a:spLocks noGrp="1"/>
          </p:cNvSpPr>
          <p:nvPr>
            <p:ph type="body" sz="quarter" idx="25"/>
          </p:nvPr>
        </p:nvSpPr>
        <p:spPr>
          <a:xfrm>
            <a:off x="7619234" y="231635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3" name="Text Placeholder 32"/>
          <p:cNvSpPr>
            <a:spLocks noGrp="1"/>
          </p:cNvSpPr>
          <p:nvPr>
            <p:ph type="body" sz="quarter" idx="26"/>
          </p:nvPr>
        </p:nvSpPr>
        <p:spPr>
          <a:xfrm>
            <a:off x="431852" y="305508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4" name="Text Placeholder 32"/>
          <p:cNvSpPr>
            <a:spLocks noGrp="1"/>
          </p:cNvSpPr>
          <p:nvPr>
            <p:ph type="body" sz="quarter" idx="27"/>
          </p:nvPr>
        </p:nvSpPr>
        <p:spPr>
          <a:xfrm>
            <a:off x="1629716" y="305508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5" name="Text Placeholder 32"/>
          <p:cNvSpPr>
            <a:spLocks noGrp="1"/>
          </p:cNvSpPr>
          <p:nvPr>
            <p:ph type="body" sz="quarter" idx="28"/>
          </p:nvPr>
        </p:nvSpPr>
        <p:spPr>
          <a:xfrm>
            <a:off x="2826942" y="305508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6" name="Text Placeholder 32"/>
          <p:cNvSpPr>
            <a:spLocks noGrp="1"/>
          </p:cNvSpPr>
          <p:nvPr>
            <p:ph type="body" sz="quarter" idx="29"/>
          </p:nvPr>
        </p:nvSpPr>
        <p:spPr>
          <a:xfrm>
            <a:off x="4028819" y="305508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7" name="Text Placeholder 32"/>
          <p:cNvSpPr>
            <a:spLocks noGrp="1"/>
          </p:cNvSpPr>
          <p:nvPr>
            <p:ph type="body" sz="quarter" idx="30"/>
          </p:nvPr>
        </p:nvSpPr>
        <p:spPr>
          <a:xfrm>
            <a:off x="5226574" y="305508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8" name="Text Placeholder 32"/>
          <p:cNvSpPr>
            <a:spLocks noGrp="1"/>
          </p:cNvSpPr>
          <p:nvPr>
            <p:ph type="body" sz="quarter" idx="31"/>
          </p:nvPr>
        </p:nvSpPr>
        <p:spPr>
          <a:xfrm>
            <a:off x="6424329" y="305508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9" name="Text Placeholder 32"/>
          <p:cNvSpPr>
            <a:spLocks noGrp="1"/>
          </p:cNvSpPr>
          <p:nvPr>
            <p:ph type="body" sz="quarter" idx="32"/>
          </p:nvPr>
        </p:nvSpPr>
        <p:spPr>
          <a:xfrm>
            <a:off x="7619234" y="305508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0" name="Text Placeholder 32"/>
          <p:cNvSpPr>
            <a:spLocks noGrp="1"/>
          </p:cNvSpPr>
          <p:nvPr>
            <p:ph type="body" sz="quarter" idx="33"/>
          </p:nvPr>
        </p:nvSpPr>
        <p:spPr>
          <a:xfrm>
            <a:off x="431852" y="378992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1" name="Text Placeholder 32"/>
          <p:cNvSpPr>
            <a:spLocks noGrp="1"/>
          </p:cNvSpPr>
          <p:nvPr>
            <p:ph type="body" sz="quarter" idx="34"/>
          </p:nvPr>
        </p:nvSpPr>
        <p:spPr>
          <a:xfrm>
            <a:off x="1629716" y="378992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2" name="Text Placeholder 32"/>
          <p:cNvSpPr>
            <a:spLocks noGrp="1"/>
          </p:cNvSpPr>
          <p:nvPr>
            <p:ph type="body" sz="quarter" idx="35"/>
          </p:nvPr>
        </p:nvSpPr>
        <p:spPr>
          <a:xfrm>
            <a:off x="2826942" y="378992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3" name="Text Placeholder 32"/>
          <p:cNvSpPr>
            <a:spLocks noGrp="1"/>
          </p:cNvSpPr>
          <p:nvPr>
            <p:ph type="body" sz="quarter" idx="36"/>
          </p:nvPr>
        </p:nvSpPr>
        <p:spPr>
          <a:xfrm>
            <a:off x="4028819" y="378992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4" name="Text Placeholder 32"/>
          <p:cNvSpPr>
            <a:spLocks noGrp="1"/>
          </p:cNvSpPr>
          <p:nvPr>
            <p:ph type="body" sz="quarter" idx="37"/>
          </p:nvPr>
        </p:nvSpPr>
        <p:spPr>
          <a:xfrm>
            <a:off x="5226574" y="378992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5" name="Text Placeholder 32"/>
          <p:cNvSpPr>
            <a:spLocks noGrp="1"/>
          </p:cNvSpPr>
          <p:nvPr>
            <p:ph type="body" sz="quarter" idx="38"/>
          </p:nvPr>
        </p:nvSpPr>
        <p:spPr>
          <a:xfrm>
            <a:off x="6424329" y="378992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6" name="Text Placeholder 32"/>
          <p:cNvSpPr>
            <a:spLocks noGrp="1"/>
          </p:cNvSpPr>
          <p:nvPr>
            <p:ph type="body" sz="quarter" idx="39"/>
          </p:nvPr>
        </p:nvSpPr>
        <p:spPr>
          <a:xfrm>
            <a:off x="7619234" y="378992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7" name="Text Placeholder 32"/>
          <p:cNvSpPr>
            <a:spLocks noGrp="1"/>
          </p:cNvSpPr>
          <p:nvPr>
            <p:ph type="body" sz="quarter" idx="40"/>
          </p:nvPr>
        </p:nvSpPr>
        <p:spPr>
          <a:xfrm>
            <a:off x="431852" y="4529938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8" name="Text Placeholder 32"/>
          <p:cNvSpPr>
            <a:spLocks noGrp="1"/>
          </p:cNvSpPr>
          <p:nvPr>
            <p:ph type="body" sz="quarter" idx="41"/>
          </p:nvPr>
        </p:nvSpPr>
        <p:spPr>
          <a:xfrm>
            <a:off x="1629716" y="4529938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9" name="Text Placeholder 32"/>
          <p:cNvSpPr>
            <a:spLocks noGrp="1"/>
          </p:cNvSpPr>
          <p:nvPr>
            <p:ph type="body" sz="quarter" idx="42"/>
          </p:nvPr>
        </p:nvSpPr>
        <p:spPr>
          <a:xfrm>
            <a:off x="2826942" y="4529938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0" name="Text Placeholder 32"/>
          <p:cNvSpPr>
            <a:spLocks noGrp="1"/>
          </p:cNvSpPr>
          <p:nvPr>
            <p:ph type="body" sz="quarter" idx="43"/>
          </p:nvPr>
        </p:nvSpPr>
        <p:spPr>
          <a:xfrm>
            <a:off x="4028819" y="4529938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1" name="Text Placeholder 32"/>
          <p:cNvSpPr>
            <a:spLocks noGrp="1"/>
          </p:cNvSpPr>
          <p:nvPr>
            <p:ph type="body" sz="quarter" idx="44"/>
          </p:nvPr>
        </p:nvSpPr>
        <p:spPr>
          <a:xfrm>
            <a:off x="5226574" y="4529938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2" name="Text Placeholder 32"/>
          <p:cNvSpPr>
            <a:spLocks noGrp="1"/>
          </p:cNvSpPr>
          <p:nvPr>
            <p:ph type="body" sz="quarter" idx="45"/>
          </p:nvPr>
        </p:nvSpPr>
        <p:spPr>
          <a:xfrm>
            <a:off x="6424329" y="4529938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739128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June 20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Table 51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494404511"/>
              </p:ext>
            </p:extLst>
          </p:nvPr>
        </p:nvGraphicFramePr>
        <p:xfrm>
          <a:off x="384047" y="1595329"/>
          <a:ext cx="8385048" cy="4872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7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449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Sunday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Monday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Tuesday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Wednesday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Thursday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Friday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Saturday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14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21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28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7619-F82C-4D76-B8BD-5ECE39C29F74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F9E9-4D32-4FBB-AEEE-C6CE108F5F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81000" y="304800"/>
            <a:ext cx="8382000" cy="9906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5400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June 2026</a:t>
            </a:r>
          </a:p>
        </p:txBody>
      </p:sp>
      <p:sp>
        <p:nvSpPr>
          <p:cNvPr id="54" name="Text Placeholder 32"/>
          <p:cNvSpPr>
            <a:spLocks noGrp="1"/>
          </p:cNvSpPr>
          <p:nvPr>
            <p:ph type="body" sz="quarter" idx="18"/>
          </p:nvPr>
        </p:nvSpPr>
        <p:spPr>
          <a:xfrm>
            <a:off x="1632763" y="525414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5" name="Text Placeholder 32"/>
          <p:cNvSpPr>
            <a:spLocks noGrp="1"/>
          </p:cNvSpPr>
          <p:nvPr>
            <p:ph type="body" sz="quarter" idx="19"/>
          </p:nvPr>
        </p:nvSpPr>
        <p:spPr>
          <a:xfrm>
            <a:off x="4027215" y="525414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6" name="Text Placeholder 32"/>
          <p:cNvSpPr>
            <a:spLocks noGrp="1"/>
          </p:cNvSpPr>
          <p:nvPr>
            <p:ph type="body" sz="quarter" idx="20"/>
          </p:nvPr>
        </p:nvSpPr>
        <p:spPr>
          <a:xfrm>
            <a:off x="2829989" y="525414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7" name="Text Placeholder 32"/>
          <p:cNvSpPr>
            <a:spLocks noGrp="1"/>
          </p:cNvSpPr>
          <p:nvPr>
            <p:ph type="body" sz="quarter" idx="21"/>
          </p:nvPr>
        </p:nvSpPr>
        <p:spPr>
          <a:xfrm>
            <a:off x="5229620" y="525414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8" name="Text Placeholder 32"/>
          <p:cNvSpPr>
            <a:spLocks noGrp="1"/>
          </p:cNvSpPr>
          <p:nvPr>
            <p:ph type="body" sz="quarter" idx="22"/>
          </p:nvPr>
        </p:nvSpPr>
        <p:spPr>
          <a:xfrm>
            <a:off x="6427375" y="527618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9" name="Text Placeholder 32"/>
          <p:cNvSpPr>
            <a:spLocks noGrp="1"/>
          </p:cNvSpPr>
          <p:nvPr>
            <p:ph type="body" sz="quarter" idx="23"/>
          </p:nvPr>
        </p:nvSpPr>
        <p:spPr>
          <a:xfrm>
            <a:off x="7628376" y="527618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0" name="Text Placeholder 32"/>
          <p:cNvSpPr>
            <a:spLocks noGrp="1"/>
          </p:cNvSpPr>
          <p:nvPr>
            <p:ph type="body" sz="quarter" idx="24"/>
          </p:nvPr>
        </p:nvSpPr>
        <p:spPr>
          <a:xfrm>
            <a:off x="434898" y="5986664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1" name="Text Placeholder 32"/>
          <p:cNvSpPr>
            <a:spLocks noGrp="1"/>
          </p:cNvSpPr>
          <p:nvPr>
            <p:ph type="body" sz="quarter" idx="25"/>
          </p:nvPr>
        </p:nvSpPr>
        <p:spPr>
          <a:xfrm>
            <a:off x="1632763" y="6010276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2" name="Text Placeholder 32"/>
          <p:cNvSpPr>
            <a:spLocks noGrp="1"/>
          </p:cNvSpPr>
          <p:nvPr>
            <p:ph type="body" sz="quarter" idx="26"/>
          </p:nvPr>
        </p:nvSpPr>
        <p:spPr>
          <a:xfrm>
            <a:off x="2829989" y="5989304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3" name="Text Placeholder 32"/>
          <p:cNvSpPr>
            <a:spLocks noGrp="1"/>
          </p:cNvSpPr>
          <p:nvPr>
            <p:ph type="body" sz="quarter" idx="27"/>
          </p:nvPr>
        </p:nvSpPr>
        <p:spPr>
          <a:xfrm>
            <a:off x="1632763" y="3047765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4" name="Text Placeholder 32"/>
          <p:cNvSpPr>
            <a:spLocks noGrp="1"/>
          </p:cNvSpPr>
          <p:nvPr>
            <p:ph type="body" sz="quarter" idx="28"/>
          </p:nvPr>
        </p:nvSpPr>
        <p:spPr>
          <a:xfrm>
            <a:off x="2829989" y="3047765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5" name="Text Placeholder 32"/>
          <p:cNvSpPr>
            <a:spLocks noGrp="1"/>
          </p:cNvSpPr>
          <p:nvPr>
            <p:ph type="body" sz="quarter" idx="29"/>
          </p:nvPr>
        </p:nvSpPr>
        <p:spPr>
          <a:xfrm>
            <a:off x="4031866" y="3047765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6" name="Text Placeholder 32"/>
          <p:cNvSpPr>
            <a:spLocks noGrp="1"/>
          </p:cNvSpPr>
          <p:nvPr>
            <p:ph type="body" sz="quarter" idx="30"/>
          </p:nvPr>
        </p:nvSpPr>
        <p:spPr>
          <a:xfrm>
            <a:off x="5229621" y="3047765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7" name="Text Placeholder 32"/>
          <p:cNvSpPr>
            <a:spLocks noGrp="1"/>
          </p:cNvSpPr>
          <p:nvPr>
            <p:ph type="body" sz="quarter" idx="31"/>
          </p:nvPr>
        </p:nvSpPr>
        <p:spPr>
          <a:xfrm>
            <a:off x="6427376" y="3047765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8" name="Text Placeholder 32"/>
          <p:cNvSpPr>
            <a:spLocks noGrp="1"/>
          </p:cNvSpPr>
          <p:nvPr>
            <p:ph type="body" sz="quarter" idx="32"/>
          </p:nvPr>
        </p:nvSpPr>
        <p:spPr>
          <a:xfrm>
            <a:off x="7622281" y="3047765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9" name="Text Placeholder 32"/>
          <p:cNvSpPr>
            <a:spLocks noGrp="1"/>
          </p:cNvSpPr>
          <p:nvPr>
            <p:ph type="body" sz="quarter" idx="33"/>
          </p:nvPr>
        </p:nvSpPr>
        <p:spPr>
          <a:xfrm>
            <a:off x="434899" y="3782605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0" name="Text Placeholder 32"/>
          <p:cNvSpPr>
            <a:spLocks noGrp="1"/>
          </p:cNvSpPr>
          <p:nvPr>
            <p:ph type="body" sz="quarter" idx="34"/>
          </p:nvPr>
        </p:nvSpPr>
        <p:spPr>
          <a:xfrm>
            <a:off x="1632763" y="3782605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1" name="Text Placeholder 32"/>
          <p:cNvSpPr>
            <a:spLocks noGrp="1"/>
          </p:cNvSpPr>
          <p:nvPr>
            <p:ph type="body" sz="quarter" idx="35"/>
          </p:nvPr>
        </p:nvSpPr>
        <p:spPr>
          <a:xfrm>
            <a:off x="2829989" y="3782605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2" name="Text Placeholder 32"/>
          <p:cNvSpPr>
            <a:spLocks noGrp="1"/>
          </p:cNvSpPr>
          <p:nvPr>
            <p:ph type="body" sz="quarter" idx="36"/>
          </p:nvPr>
        </p:nvSpPr>
        <p:spPr>
          <a:xfrm>
            <a:off x="4031866" y="3782605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3" name="Text Placeholder 32"/>
          <p:cNvSpPr>
            <a:spLocks noGrp="1"/>
          </p:cNvSpPr>
          <p:nvPr>
            <p:ph type="body" sz="quarter" idx="37"/>
          </p:nvPr>
        </p:nvSpPr>
        <p:spPr>
          <a:xfrm>
            <a:off x="5229621" y="3782605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4" name="Text Placeholder 32"/>
          <p:cNvSpPr>
            <a:spLocks noGrp="1"/>
          </p:cNvSpPr>
          <p:nvPr>
            <p:ph type="body" sz="quarter" idx="38"/>
          </p:nvPr>
        </p:nvSpPr>
        <p:spPr>
          <a:xfrm>
            <a:off x="6427376" y="3782605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5" name="Text Placeholder 32"/>
          <p:cNvSpPr>
            <a:spLocks noGrp="1"/>
          </p:cNvSpPr>
          <p:nvPr>
            <p:ph type="body" sz="quarter" idx="39"/>
          </p:nvPr>
        </p:nvSpPr>
        <p:spPr>
          <a:xfrm>
            <a:off x="7622281" y="3782605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6" name="Text Placeholder 32"/>
          <p:cNvSpPr>
            <a:spLocks noGrp="1"/>
          </p:cNvSpPr>
          <p:nvPr>
            <p:ph type="body" sz="quarter" idx="40"/>
          </p:nvPr>
        </p:nvSpPr>
        <p:spPr>
          <a:xfrm>
            <a:off x="434899" y="4519053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7" name="Text Placeholder 32"/>
          <p:cNvSpPr>
            <a:spLocks noGrp="1"/>
          </p:cNvSpPr>
          <p:nvPr>
            <p:ph type="body" sz="quarter" idx="41"/>
          </p:nvPr>
        </p:nvSpPr>
        <p:spPr>
          <a:xfrm>
            <a:off x="1632763" y="4519053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8" name="Text Placeholder 32"/>
          <p:cNvSpPr>
            <a:spLocks noGrp="1"/>
          </p:cNvSpPr>
          <p:nvPr>
            <p:ph type="body" sz="quarter" idx="42"/>
          </p:nvPr>
        </p:nvSpPr>
        <p:spPr>
          <a:xfrm>
            <a:off x="2829989" y="4519053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9" name="Text Placeholder 32"/>
          <p:cNvSpPr>
            <a:spLocks noGrp="1"/>
          </p:cNvSpPr>
          <p:nvPr>
            <p:ph type="body" sz="quarter" idx="43"/>
          </p:nvPr>
        </p:nvSpPr>
        <p:spPr>
          <a:xfrm>
            <a:off x="4031866" y="4519053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0" name="Text Placeholder 32"/>
          <p:cNvSpPr>
            <a:spLocks noGrp="1"/>
          </p:cNvSpPr>
          <p:nvPr>
            <p:ph type="body" sz="quarter" idx="44"/>
          </p:nvPr>
        </p:nvSpPr>
        <p:spPr>
          <a:xfrm>
            <a:off x="5229621" y="4519053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1" name="Text Placeholder 32"/>
          <p:cNvSpPr>
            <a:spLocks noGrp="1"/>
          </p:cNvSpPr>
          <p:nvPr>
            <p:ph type="body" sz="quarter" idx="45"/>
          </p:nvPr>
        </p:nvSpPr>
        <p:spPr>
          <a:xfrm>
            <a:off x="6427376" y="4519053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2" name="Text Placeholder 32"/>
          <p:cNvSpPr>
            <a:spLocks noGrp="1"/>
          </p:cNvSpPr>
          <p:nvPr>
            <p:ph type="body" sz="quarter" idx="46"/>
          </p:nvPr>
        </p:nvSpPr>
        <p:spPr>
          <a:xfrm>
            <a:off x="7622281" y="4519053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3" name="Text Placeholder 32"/>
          <p:cNvSpPr>
            <a:spLocks noGrp="1"/>
          </p:cNvSpPr>
          <p:nvPr>
            <p:ph type="body" sz="quarter" idx="47"/>
          </p:nvPr>
        </p:nvSpPr>
        <p:spPr>
          <a:xfrm>
            <a:off x="434899" y="525414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26282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July 20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Table 51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680498871"/>
              </p:ext>
            </p:extLst>
          </p:nvPr>
        </p:nvGraphicFramePr>
        <p:xfrm>
          <a:off x="384047" y="1595329"/>
          <a:ext cx="8385048" cy="4872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7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449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Sunday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Monday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Tuesday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Wednesday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Thursday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Friday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Saturday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12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19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21</a:t>
                      </a:r>
                    </a:p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26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7619-F82C-4D76-B8BD-5ECE39C29F74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F9E9-4D32-4FBB-AEEE-C6CE108F5F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81000" y="304800"/>
            <a:ext cx="8382000" cy="9906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5400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July 2026</a:t>
            </a:r>
          </a:p>
        </p:txBody>
      </p:sp>
      <p:sp>
        <p:nvSpPr>
          <p:cNvPr id="49" name="Text Placeholder 32"/>
          <p:cNvSpPr>
            <a:spLocks noGrp="1"/>
          </p:cNvSpPr>
          <p:nvPr>
            <p:ph type="body" sz="quarter" idx="43"/>
          </p:nvPr>
        </p:nvSpPr>
        <p:spPr>
          <a:xfrm>
            <a:off x="5224489" y="527091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0" name="Text Placeholder 32"/>
          <p:cNvSpPr>
            <a:spLocks noGrp="1"/>
          </p:cNvSpPr>
          <p:nvPr>
            <p:ph type="body" sz="quarter" idx="44"/>
          </p:nvPr>
        </p:nvSpPr>
        <p:spPr>
          <a:xfrm>
            <a:off x="7617149" y="527091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1" name="Text Placeholder 32"/>
          <p:cNvSpPr>
            <a:spLocks noGrp="1"/>
          </p:cNvSpPr>
          <p:nvPr>
            <p:ph type="body" sz="quarter" idx="45"/>
          </p:nvPr>
        </p:nvSpPr>
        <p:spPr>
          <a:xfrm>
            <a:off x="6422245" y="527091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8" name="Text Placeholder 32"/>
          <p:cNvSpPr>
            <a:spLocks noGrp="1"/>
          </p:cNvSpPr>
          <p:nvPr>
            <p:ph type="body" sz="quarter" idx="46"/>
          </p:nvPr>
        </p:nvSpPr>
        <p:spPr>
          <a:xfrm>
            <a:off x="429768" y="6008967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9" name="Text Placeholder 32"/>
          <p:cNvSpPr>
            <a:spLocks noGrp="1"/>
          </p:cNvSpPr>
          <p:nvPr>
            <p:ph type="body" sz="quarter" idx="17"/>
          </p:nvPr>
        </p:nvSpPr>
        <p:spPr>
          <a:xfrm>
            <a:off x="1627631" y="6015190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0" name="Text Placeholder 32"/>
          <p:cNvSpPr>
            <a:spLocks noGrp="1"/>
          </p:cNvSpPr>
          <p:nvPr>
            <p:ph type="body" sz="quarter" idx="18"/>
          </p:nvPr>
        </p:nvSpPr>
        <p:spPr>
          <a:xfrm>
            <a:off x="2814071" y="6029648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1" name="Text Placeholder 32"/>
          <p:cNvSpPr>
            <a:spLocks noGrp="1"/>
          </p:cNvSpPr>
          <p:nvPr>
            <p:ph type="body" sz="quarter" idx="19"/>
          </p:nvPr>
        </p:nvSpPr>
        <p:spPr>
          <a:xfrm>
            <a:off x="4026735" y="601996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2" name="Text Placeholder 32"/>
          <p:cNvSpPr>
            <a:spLocks noGrp="1"/>
          </p:cNvSpPr>
          <p:nvPr>
            <p:ph type="body" sz="quarter" idx="20"/>
          </p:nvPr>
        </p:nvSpPr>
        <p:spPr>
          <a:xfrm>
            <a:off x="5224489" y="600575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3" name="Text Placeholder 32"/>
          <p:cNvSpPr>
            <a:spLocks noGrp="1"/>
          </p:cNvSpPr>
          <p:nvPr>
            <p:ph type="body" sz="quarter" idx="21"/>
          </p:nvPr>
        </p:nvSpPr>
        <p:spPr>
          <a:xfrm>
            <a:off x="6422245" y="6000143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4" name="Text Placeholder 32"/>
          <p:cNvSpPr>
            <a:spLocks noGrp="1"/>
          </p:cNvSpPr>
          <p:nvPr>
            <p:ph type="body" sz="quarter" idx="22"/>
          </p:nvPr>
        </p:nvSpPr>
        <p:spPr>
          <a:xfrm>
            <a:off x="4026735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5" name="Text Placeholder 32"/>
          <p:cNvSpPr>
            <a:spLocks noGrp="1"/>
          </p:cNvSpPr>
          <p:nvPr>
            <p:ph type="body" sz="quarter" idx="23"/>
          </p:nvPr>
        </p:nvSpPr>
        <p:spPr>
          <a:xfrm>
            <a:off x="5224490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6" name="Text Placeholder 32"/>
          <p:cNvSpPr>
            <a:spLocks noGrp="1"/>
          </p:cNvSpPr>
          <p:nvPr>
            <p:ph type="body" sz="quarter" idx="24"/>
          </p:nvPr>
        </p:nvSpPr>
        <p:spPr>
          <a:xfrm>
            <a:off x="6422245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7" name="Text Placeholder 32"/>
          <p:cNvSpPr>
            <a:spLocks noGrp="1"/>
          </p:cNvSpPr>
          <p:nvPr>
            <p:ph type="body" sz="quarter" idx="25"/>
          </p:nvPr>
        </p:nvSpPr>
        <p:spPr>
          <a:xfrm>
            <a:off x="7617150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8" name="Text Placeholder 32"/>
          <p:cNvSpPr>
            <a:spLocks noGrp="1"/>
          </p:cNvSpPr>
          <p:nvPr>
            <p:ph type="body" sz="quarter" idx="26"/>
          </p:nvPr>
        </p:nvSpPr>
        <p:spPr>
          <a:xfrm>
            <a:off x="429768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9" name="Text Placeholder 32"/>
          <p:cNvSpPr>
            <a:spLocks noGrp="1"/>
          </p:cNvSpPr>
          <p:nvPr>
            <p:ph type="body" sz="quarter" idx="27"/>
          </p:nvPr>
        </p:nvSpPr>
        <p:spPr>
          <a:xfrm>
            <a:off x="1627632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0" name="Text Placeholder 32"/>
          <p:cNvSpPr>
            <a:spLocks noGrp="1"/>
          </p:cNvSpPr>
          <p:nvPr>
            <p:ph type="body" sz="quarter" idx="28"/>
          </p:nvPr>
        </p:nvSpPr>
        <p:spPr>
          <a:xfrm>
            <a:off x="2824858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1" name="Text Placeholder 32"/>
          <p:cNvSpPr>
            <a:spLocks noGrp="1"/>
          </p:cNvSpPr>
          <p:nvPr>
            <p:ph type="body" sz="quarter" idx="29"/>
          </p:nvPr>
        </p:nvSpPr>
        <p:spPr>
          <a:xfrm>
            <a:off x="4026735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2" name="Text Placeholder 32"/>
          <p:cNvSpPr>
            <a:spLocks noGrp="1"/>
          </p:cNvSpPr>
          <p:nvPr>
            <p:ph type="body" sz="quarter" idx="30"/>
          </p:nvPr>
        </p:nvSpPr>
        <p:spPr>
          <a:xfrm>
            <a:off x="5224490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3" name="Text Placeholder 32"/>
          <p:cNvSpPr>
            <a:spLocks noGrp="1"/>
          </p:cNvSpPr>
          <p:nvPr>
            <p:ph type="body" sz="quarter" idx="31"/>
          </p:nvPr>
        </p:nvSpPr>
        <p:spPr>
          <a:xfrm>
            <a:off x="6422245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4" name="Text Placeholder 32"/>
          <p:cNvSpPr>
            <a:spLocks noGrp="1"/>
          </p:cNvSpPr>
          <p:nvPr>
            <p:ph type="body" sz="quarter" idx="32"/>
          </p:nvPr>
        </p:nvSpPr>
        <p:spPr>
          <a:xfrm>
            <a:off x="7617150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5" name="Text Placeholder 32"/>
          <p:cNvSpPr>
            <a:spLocks noGrp="1"/>
          </p:cNvSpPr>
          <p:nvPr>
            <p:ph type="body" sz="quarter" idx="33"/>
          </p:nvPr>
        </p:nvSpPr>
        <p:spPr>
          <a:xfrm>
            <a:off x="429768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6" name="Text Placeholder 32"/>
          <p:cNvSpPr>
            <a:spLocks noGrp="1"/>
          </p:cNvSpPr>
          <p:nvPr>
            <p:ph type="body" sz="quarter" idx="34"/>
          </p:nvPr>
        </p:nvSpPr>
        <p:spPr>
          <a:xfrm>
            <a:off x="1627632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7" name="Text Placeholder 32"/>
          <p:cNvSpPr>
            <a:spLocks noGrp="1"/>
          </p:cNvSpPr>
          <p:nvPr>
            <p:ph type="body" sz="quarter" idx="35"/>
          </p:nvPr>
        </p:nvSpPr>
        <p:spPr>
          <a:xfrm>
            <a:off x="2824858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8" name="Text Placeholder 32"/>
          <p:cNvSpPr>
            <a:spLocks noGrp="1"/>
          </p:cNvSpPr>
          <p:nvPr>
            <p:ph type="body" sz="quarter" idx="36"/>
          </p:nvPr>
        </p:nvSpPr>
        <p:spPr>
          <a:xfrm>
            <a:off x="4026735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9" name="Text Placeholder 32"/>
          <p:cNvSpPr>
            <a:spLocks noGrp="1"/>
          </p:cNvSpPr>
          <p:nvPr>
            <p:ph type="body" sz="quarter" idx="37"/>
          </p:nvPr>
        </p:nvSpPr>
        <p:spPr>
          <a:xfrm>
            <a:off x="5224490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0" name="Text Placeholder 32"/>
          <p:cNvSpPr>
            <a:spLocks noGrp="1"/>
          </p:cNvSpPr>
          <p:nvPr>
            <p:ph type="body" sz="quarter" idx="38"/>
          </p:nvPr>
        </p:nvSpPr>
        <p:spPr>
          <a:xfrm>
            <a:off x="6422245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1" name="Text Placeholder 32"/>
          <p:cNvSpPr>
            <a:spLocks noGrp="1"/>
          </p:cNvSpPr>
          <p:nvPr>
            <p:ph type="body" sz="quarter" idx="39"/>
          </p:nvPr>
        </p:nvSpPr>
        <p:spPr>
          <a:xfrm>
            <a:off x="7617150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2" name="Text Placeholder 32"/>
          <p:cNvSpPr>
            <a:spLocks noGrp="1"/>
          </p:cNvSpPr>
          <p:nvPr>
            <p:ph type="body" sz="quarter" idx="40"/>
          </p:nvPr>
        </p:nvSpPr>
        <p:spPr>
          <a:xfrm>
            <a:off x="429768" y="527251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3" name="Text Placeholder 32"/>
          <p:cNvSpPr>
            <a:spLocks noGrp="1"/>
          </p:cNvSpPr>
          <p:nvPr>
            <p:ph type="body" sz="quarter" idx="41"/>
          </p:nvPr>
        </p:nvSpPr>
        <p:spPr>
          <a:xfrm>
            <a:off x="1627632" y="527251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4" name="Text Placeholder 32"/>
          <p:cNvSpPr>
            <a:spLocks noGrp="1"/>
          </p:cNvSpPr>
          <p:nvPr>
            <p:ph type="body" sz="quarter" idx="42"/>
          </p:nvPr>
        </p:nvSpPr>
        <p:spPr>
          <a:xfrm>
            <a:off x="2824858" y="527251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5" name="Text Placeholder 32"/>
          <p:cNvSpPr>
            <a:spLocks noGrp="1"/>
          </p:cNvSpPr>
          <p:nvPr>
            <p:ph type="body" sz="quarter" idx="47"/>
          </p:nvPr>
        </p:nvSpPr>
        <p:spPr>
          <a:xfrm>
            <a:off x="4026735" y="527251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217579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ugust 20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" name="Table 52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241267148"/>
              </p:ext>
            </p:extLst>
          </p:nvPr>
        </p:nvGraphicFramePr>
        <p:xfrm>
          <a:off x="384047" y="1595329"/>
          <a:ext cx="8385048" cy="4872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7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449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Sunday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Monday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Tuesday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Wednesday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Thursday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Friday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Saturday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16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23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30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7619-F82C-4D76-B8BD-5ECE39C29F74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F9E9-4D32-4FBB-AEEE-C6CE108F5F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81000" y="304800"/>
            <a:ext cx="8382000" cy="9906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5400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August 2026</a:t>
            </a:r>
          </a:p>
        </p:txBody>
      </p:sp>
      <p:sp>
        <p:nvSpPr>
          <p:cNvPr id="56" name="Text Placeholder 32"/>
          <p:cNvSpPr>
            <a:spLocks noGrp="1"/>
          </p:cNvSpPr>
          <p:nvPr>
            <p:ph type="body" sz="quarter" idx="15"/>
          </p:nvPr>
        </p:nvSpPr>
        <p:spPr>
          <a:xfrm>
            <a:off x="431852" y="5255718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7" name="Text Placeholder 32"/>
          <p:cNvSpPr>
            <a:spLocks noGrp="1"/>
          </p:cNvSpPr>
          <p:nvPr>
            <p:ph type="body" sz="quarter" idx="17"/>
          </p:nvPr>
        </p:nvSpPr>
        <p:spPr>
          <a:xfrm>
            <a:off x="1629716" y="5255718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8" name="Text Placeholder 32"/>
          <p:cNvSpPr>
            <a:spLocks noGrp="1"/>
          </p:cNvSpPr>
          <p:nvPr>
            <p:ph type="body" sz="quarter" idx="18"/>
          </p:nvPr>
        </p:nvSpPr>
        <p:spPr>
          <a:xfrm>
            <a:off x="2826941" y="5250483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9" name="Text Placeholder 32"/>
          <p:cNvSpPr>
            <a:spLocks noGrp="1"/>
          </p:cNvSpPr>
          <p:nvPr>
            <p:ph type="body" sz="quarter" idx="19"/>
          </p:nvPr>
        </p:nvSpPr>
        <p:spPr>
          <a:xfrm>
            <a:off x="4028819" y="5250483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0" name="Text Placeholder 32"/>
          <p:cNvSpPr>
            <a:spLocks noGrp="1"/>
          </p:cNvSpPr>
          <p:nvPr>
            <p:ph type="body" sz="quarter" idx="20"/>
          </p:nvPr>
        </p:nvSpPr>
        <p:spPr>
          <a:xfrm>
            <a:off x="5230697" y="5250483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1" name="Text Placeholder 32"/>
          <p:cNvSpPr>
            <a:spLocks noGrp="1"/>
          </p:cNvSpPr>
          <p:nvPr>
            <p:ph type="body" sz="quarter" idx="21"/>
          </p:nvPr>
        </p:nvSpPr>
        <p:spPr>
          <a:xfrm>
            <a:off x="6432575" y="5291816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2" name="Text Placeholder 32"/>
          <p:cNvSpPr>
            <a:spLocks noGrp="1"/>
          </p:cNvSpPr>
          <p:nvPr>
            <p:ph type="body" sz="quarter" idx="22"/>
          </p:nvPr>
        </p:nvSpPr>
        <p:spPr>
          <a:xfrm>
            <a:off x="7619234" y="5287067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3" name="Text Placeholder 32"/>
          <p:cNvSpPr>
            <a:spLocks noGrp="1"/>
          </p:cNvSpPr>
          <p:nvPr>
            <p:ph type="body" sz="quarter" idx="23"/>
          </p:nvPr>
        </p:nvSpPr>
        <p:spPr>
          <a:xfrm>
            <a:off x="431851" y="5981498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4" name="Text Placeholder 32"/>
          <p:cNvSpPr>
            <a:spLocks noGrp="1"/>
          </p:cNvSpPr>
          <p:nvPr>
            <p:ph type="body" sz="quarter" idx="24"/>
          </p:nvPr>
        </p:nvSpPr>
        <p:spPr>
          <a:xfrm>
            <a:off x="1629716" y="5981498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5" name="Text Placeholder 32"/>
          <p:cNvSpPr>
            <a:spLocks noGrp="1"/>
          </p:cNvSpPr>
          <p:nvPr>
            <p:ph type="body" sz="quarter" idx="25"/>
          </p:nvPr>
        </p:nvSpPr>
        <p:spPr>
          <a:xfrm>
            <a:off x="7619234" y="231635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6" name="Text Placeholder 32"/>
          <p:cNvSpPr>
            <a:spLocks noGrp="1"/>
          </p:cNvSpPr>
          <p:nvPr>
            <p:ph type="body" sz="quarter" idx="26"/>
          </p:nvPr>
        </p:nvSpPr>
        <p:spPr>
          <a:xfrm>
            <a:off x="431852" y="305508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7" name="Text Placeholder 32"/>
          <p:cNvSpPr>
            <a:spLocks noGrp="1"/>
          </p:cNvSpPr>
          <p:nvPr>
            <p:ph type="body" sz="quarter" idx="27"/>
          </p:nvPr>
        </p:nvSpPr>
        <p:spPr>
          <a:xfrm>
            <a:off x="1629716" y="305508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8" name="Text Placeholder 32"/>
          <p:cNvSpPr>
            <a:spLocks noGrp="1"/>
          </p:cNvSpPr>
          <p:nvPr>
            <p:ph type="body" sz="quarter" idx="28"/>
          </p:nvPr>
        </p:nvSpPr>
        <p:spPr>
          <a:xfrm>
            <a:off x="2826942" y="305508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9" name="Text Placeholder 32"/>
          <p:cNvSpPr>
            <a:spLocks noGrp="1"/>
          </p:cNvSpPr>
          <p:nvPr>
            <p:ph type="body" sz="quarter" idx="29"/>
          </p:nvPr>
        </p:nvSpPr>
        <p:spPr>
          <a:xfrm>
            <a:off x="4028819" y="305508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0" name="Text Placeholder 32"/>
          <p:cNvSpPr>
            <a:spLocks noGrp="1"/>
          </p:cNvSpPr>
          <p:nvPr>
            <p:ph type="body" sz="quarter" idx="30"/>
          </p:nvPr>
        </p:nvSpPr>
        <p:spPr>
          <a:xfrm>
            <a:off x="5226574" y="305508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1" name="Text Placeholder 32"/>
          <p:cNvSpPr>
            <a:spLocks noGrp="1"/>
          </p:cNvSpPr>
          <p:nvPr>
            <p:ph type="body" sz="quarter" idx="31"/>
          </p:nvPr>
        </p:nvSpPr>
        <p:spPr>
          <a:xfrm>
            <a:off x="6424329" y="305508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2" name="Text Placeholder 32"/>
          <p:cNvSpPr>
            <a:spLocks noGrp="1"/>
          </p:cNvSpPr>
          <p:nvPr>
            <p:ph type="body" sz="quarter" idx="32"/>
          </p:nvPr>
        </p:nvSpPr>
        <p:spPr>
          <a:xfrm>
            <a:off x="7619234" y="305508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3" name="Text Placeholder 32"/>
          <p:cNvSpPr>
            <a:spLocks noGrp="1"/>
          </p:cNvSpPr>
          <p:nvPr>
            <p:ph type="body" sz="quarter" idx="33"/>
          </p:nvPr>
        </p:nvSpPr>
        <p:spPr>
          <a:xfrm>
            <a:off x="431852" y="378992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4" name="Text Placeholder 32"/>
          <p:cNvSpPr>
            <a:spLocks noGrp="1"/>
          </p:cNvSpPr>
          <p:nvPr>
            <p:ph type="body" sz="quarter" idx="34"/>
          </p:nvPr>
        </p:nvSpPr>
        <p:spPr>
          <a:xfrm>
            <a:off x="1629716" y="378992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5" name="Text Placeholder 32"/>
          <p:cNvSpPr>
            <a:spLocks noGrp="1"/>
          </p:cNvSpPr>
          <p:nvPr>
            <p:ph type="body" sz="quarter" idx="35"/>
          </p:nvPr>
        </p:nvSpPr>
        <p:spPr>
          <a:xfrm>
            <a:off x="2826942" y="378992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6" name="Text Placeholder 32"/>
          <p:cNvSpPr>
            <a:spLocks noGrp="1"/>
          </p:cNvSpPr>
          <p:nvPr>
            <p:ph type="body" sz="quarter" idx="36"/>
          </p:nvPr>
        </p:nvSpPr>
        <p:spPr>
          <a:xfrm>
            <a:off x="4028819" y="378992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7" name="Text Placeholder 32"/>
          <p:cNvSpPr>
            <a:spLocks noGrp="1"/>
          </p:cNvSpPr>
          <p:nvPr>
            <p:ph type="body" sz="quarter" idx="37"/>
          </p:nvPr>
        </p:nvSpPr>
        <p:spPr>
          <a:xfrm>
            <a:off x="5226574" y="378992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8" name="Text Placeholder 32"/>
          <p:cNvSpPr>
            <a:spLocks noGrp="1"/>
          </p:cNvSpPr>
          <p:nvPr>
            <p:ph type="body" sz="quarter" idx="38"/>
          </p:nvPr>
        </p:nvSpPr>
        <p:spPr>
          <a:xfrm>
            <a:off x="6424329" y="378992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9" name="Text Placeholder 32"/>
          <p:cNvSpPr>
            <a:spLocks noGrp="1"/>
          </p:cNvSpPr>
          <p:nvPr>
            <p:ph type="body" sz="quarter" idx="39"/>
          </p:nvPr>
        </p:nvSpPr>
        <p:spPr>
          <a:xfrm>
            <a:off x="7619234" y="378992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0" name="Text Placeholder 32"/>
          <p:cNvSpPr>
            <a:spLocks noGrp="1"/>
          </p:cNvSpPr>
          <p:nvPr>
            <p:ph type="body" sz="quarter" idx="40"/>
          </p:nvPr>
        </p:nvSpPr>
        <p:spPr>
          <a:xfrm>
            <a:off x="431852" y="4529938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1" name="Text Placeholder 32"/>
          <p:cNvSpPr>
            <a:spLocks noGrp="1"/>
          </p:cNvSpPr>
          <p:nvPr>
            <p:ph type="body" sz="quarter" idx="41"/>
          </p:nvPr>
        </p:nvSpPr>
        <p:spPr>
          <a:xfrm>
            <a:off x="1629716" y="4529938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2" name="Text Placeholder 32"/>
          <p:cNvSpPr>
            <a:spLocks noGrp="1"/>
          </p:cNvSpPr>
          <p:nvPr>
            <p:ph type="body" sz="quarter" idx="42"/>
          </p:nvPr>
        </p:nvSpPr>
        <p:spPr>
          <a:xfrm>
            <a:off x="2826942" y="4529938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3" name="Text Placeholder 32"/>
          <p:cNvSpPr>
            <a:spLocks noGrp="1"/>
          </p:cNvSpPr>
          <p:nvPr>
            <p:ph type="body" sz="quarter" idx="43"/>
          </p:nvPr>
        </p:nvSpPr>
        <p:spPr>
          <a:xfrm>
            <a:off x="4028819" y="4529938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4" name="Text Placeholder 32"/>
          <p:cNvSpPr>
            <a:spLocks noGrp="1"/>
          </p:cNvSpPr>
          <p:nvPr>
            <p:ph type="body" sz="quarter" idx="44"/>
          </p:nvPr>
        </p:nvSpPr>
        <p:spPr>
          <a:xfrm>
            <a:off x="5226574" y="4529938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5" name="Text Placeholder 32"/>
          <p:cNvSpPr>
            <a:spLocks noGrp="1"/>
          </p:cNvSpPr>
          <p:nvPr>
            <p:ph type="body" sz="quarter" idx="45"/>
          </p:nvPr>
        </p:nvSpPr>
        <p:spPr>
          <a:xfrm>
            <a:off x="6424329" y="4529938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6" name="Text Placeholder 32"/>
          <p:cNvSpPr>
            <a:spLocks noGrp="1"/>
          </p:cNvSpPr>
          <p:nvPr>
            <p:ph type="body" sz="quarter" idx="46"/>
          </p:nvPr>
        </p:nvSpPr>
        <p:spPr>
          <a:xfrm>
            <a:off x="7619234" y="4529938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05354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7619-F82C-4D76-B8BD-5ECE39C29F74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F9E9-4D32-4FBB-AEEE-C6CE108F5F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ptember 20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Table 51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597276914"/>
              </p:ext>
            </p:extLst>
          </p:nvPr>
        </p:nvGraphicFramePr>
        <p:xfrm>
          <a:off x="384047" y="1595329"/>
          <a:ext cx="8385048" cy="4872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7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449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Sunday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Monday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Tuesday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Wednesday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Thursday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Friday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Saturday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13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20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27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7619-F82C-4D76-B8BD-5ECE39C29F74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F9E9-4D32-4FBB-AEEE-C6CE108F5F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81000" y="304800"/>
            <a:ext cx="8382000" cy="9906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5400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September 2026</a:t>
            </a:r>
          </a:p>
        </p:txBody>
      </p:sp>
      <p:sp>
        <p:nvSpPr>
          <p:cNvPr id="38" name="Text Placeholder 32"/>
          <p:cNvSpPr>
            <a:spLocks noGrp="1"/>
          </p:cNvSpPr>
          <p:nvPr>
            <p:ph type="body" sz="quarter" idx="47"/>
          </p:nvPr>
        </p:nvSpPr>
        <p:spPr>
          <a:xfrm>
            <a:off x="2824857" y="5293200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9" name="Text Placeholder 32"/>
          <p:cNvSpPr>
            <a:spLocks noGrp="1"/>
          </p:cNvSpPr>
          <p:nvPr>
            <p:ph type="body" sz="quarter" idx="43"/>
          </p:nvPr>
        </p:nvSpPr>
        <p:spPr>
          <a:xfrm>
            <a:off x="4026735" y="5292107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0" name="Text Placeholder 32"/>
          <p:cNvSpPr>
            <a:spLocks noGrp="1"/>
          </p:cNvSpPr>
          <p:nvPr>
            <p:ph type="body" sz="quarter" idx="44"/>
          </p:nvPr>
        </p:nvSpPr>
        <p:spPr>
          <a:xfrm>
            <a:off x="5224489" y="527091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1" name="Text Placeholder 32"/>
          <p:cNvSpPr>
            <a:spLocks noGrp="1"/>
          </p:cNvSpPr>
          <p:nvPr>
            <p:ph type="body" sz="quarter" idx="45"/>
          </p:nvPr>
        </p:nvSpPr>
        <p:spPr>
          <a:xfrm>
            <a:off x="6422245" y="52626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8" name="Text Placeholder 32"/>
          <p:cNvSpPr>
            <a:spLocks noGrp="1"/>
          </p:cNvSpPr>
          <p:nvPr>
            <p:ph type="body" sz="quarter" idx="46"/>
          </p:nvPr>
        </p:nvSpPr>
        <p:spPr>
          <a:xfrm>
            <a:off x="7623592" y="52626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9" name="Text Placeholder 32"/>
          <p:cNvSpPr>
            <a:spLocks noGrp="1"/>
          </p:cNvSpPr>
          <p:nvPr>
            <p:ph type="body" sz="quarter" idx="17"/>
          </p:nvPr>
        </p:nvSpPr>
        <p:spPr>
          <a:xfrm>
            <a:off x="429768" y="600055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0" name="Text Placeholder 32"/>
          <p:cNvSpPr>
            <a:spLocks noGrp="1"/>
          </p:cNvSpPr>
          <p:nvPr>
            <p:ph type="body" sz="quarter" idx="18"/>
          </p:nvPr>
        </p:nvSpPr>
        <p:spPr>
          <a:xfrm>
            <a:off x="1616208" y="600055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1" name="Text Placeholder 32"/>
          <p:cNvSpPr>
            <a:spLocks noGrp="1"/>
          </p:cNvSpPr>
          <p:nvPr>
            <p:ph type="body" sz="quarter" idx="19"/>
          </p:nvPr>
        </p:nvSpPr>
        <p:spPr>
          <a:xfrm>
            <a:off x="2824857" y="595191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2" name="Text Placeholder 32"/>
          <p:cNvSpPr>
            <a:spLocks noGrp="1"/>
          </p:cNvSpPr>
          <p:nvPr>
            <p:ph type="body" sz="quarter" idx="20"/>
          </p:nvPr>
        </p:nvSpPr>
        <p:spPr>
          <a:xfrm>
            <a:off x="4037707" y="599495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3" name="Text Placeholder 32"/>
          <p:cNvSpPr>
            <a:spLocks noGrp="1"/>
          </p:cNvSpPr>
          <p:nvPr>
            <p:ph type="body" sz="quarter" idx="21"/>
          </p:nvPr>
        </p:nvSpPr>
        <p:spPr>
          <a:xfrm>
            <a:off x="2824858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4" name="Text Placeholder 32"/>
          <p:cNvSpPr>
            <a:spLocks noGrp="1"/>
          </p:cNvSpPr>
          <p:nvPr>
            <p:ph type="body" sz="quarter" idx="22"/>
          </p:nvPr>
        </p:nvSpPr>
        <p:spPr>
          <a:xfrm>
            <a:off x="4026735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5" name="Text Placeholder 32"/>
          <p:cNvSpPr>
            <a:spLocks noGrp="1"/>
          </p:cNvSpPr>
          <p:nvPr>
            <p:ph type="body" sz="quarter" idx="23"/>
          </p:nvPr>
        </p:nvSpPr>
        <p:spPr>
          <a:xfrm>
            <a:off x="5224490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6" name="Text Placeholder 32"/>
          <p:cNvSpPr>
            <a:spLocks noGrp="1"/>
          </p:cNvSpPr>
          <p:nvPr>
            <p:ph type="body" sz="quarter" idx="24"/>
          </p:nvPr>
        </p:nvSpPr>
        <p:spPr>
          <a:xfrm>
            <a:off x="6422245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7" name="Text Placeholder 32"/>
          <p:cNvSpPr>
            <a:spLocks noGrp="1"/>
          </p:cNvSpPr>
          <p:nvPr>
            <p:ph type="body" sz="quarter" idx="25"/>
          </p:nvPr>
        </p:nvSpPr>
        <p:spPr>
          <a:xfrm>
            <a:off x="7617150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8" name="Text Placeholder 32"/>
          <p:cNvSpPr>
            <a:spLocks noGrp="1"/>
          </p:cNvSpPr>
          <p:nvPr>
            <p:ph type="body" sz="quarter" idx="26"/>
          </p:nvPr>
        </p:nvSpPr>
        <p:spPr>
          <a:xfrm>
            <a:off x="429768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9" name="Text Placeholder 32"/>
          <p:cNvSpPr>
            <a:spLocks noGrp="1"/>
          </p:cNvSpPr>
          <p:nvPr>
            <p:ph type="body" sz="quarter" idx="27"/>
          </p:nvPr>
        </p:nvSpPr>
        <p:spPr>
          <a:xfrm>
            <a:off x="1627632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0" name="Text Placeholder 32"/>
          <p:cNvSpPr>
            <a:spLocks noGrp="1"/>
          </p:cNvSpPr>
          <p:nvPr>
            <p:ph type="body" sz="quarter" idx="28"/>
          </p:nvPr>
        </p:nvSpPr>
        <p:spPr>
          <a:xfrm>
            <a:off x="2824858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1" name="Text Placeholder 32"/>
          <p:cNvSpPr>
            <a:spLocks noGrp="1"/>
          </p:cNvSpPr>
          <p:nvPr>
            <p:ph type="body" sz="quarter" idx="29"/>
          </p:nvPr>
        </p:nvSpPr>
        <p:spPr>
          <a:xfrm>
            <a:off x="4026735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2" name="Text Placeholder 32"/>
          <p:cNvSpPr>
            <a:spLocks noGrp="1"/>
          </p:cNvSpPr>
          <p:nvPr>
            <p:ph type="body" sz="quarter" idx="30"/>
          </p:nvPr>
        </p:nvSpPr>
        <p:spPr>
          <a:xfrm>
            <a:off x="5224490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3" name="Text Placeholder 32"/>
          <p:cNvSpPr>
            <a:spLocks noGrp="1"/>
          </p:cNvSpPr>
          <p:nvPr>
            <p:ph type="body" sz="quarter" idx="31"/>
          </p:nvPr>
        </p:nvSpPr>
        <p:spPr>
          <a:xfrm>
            <a:off x="6422245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4" name="Text Placeholder 32"/>
          <p:cNvSpPr>
            <a:spLocks noGrp="1"/>
          </p:cNvSpPr>
          <p:nvPr>
            <p:ph type="body" sz="quarter" idx="32"/>
          </p:nvPr>
        </p:nvSpPr>
        <p:spPr>
          <a:xfrm>
            <a:off x="7617150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5" name="Text Placeholder 32"/>
          <p:cNvSpPr>
            <a:spLocks noGrp="1"/>
          </p:cNvSpPr>
          <p:nvPr>
            <p:ph type="body" sz="quarter" idx="33"/>
          </p:nvPr>
        </p:nvSpPr>
        <p:spPr>
          <a:xfrm>
            <a:off x="429768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6" name="Text Placeholder 32"/>
          <p:cNvSpPr>
            <a:spLocks noGrp="1"/>
          </p:cNvSpPr>
          <p:nvPr>
            <p:ph type="body" sz="quarter" idx="34"/>
          </p:nvPr>
        </p:nvSpPr>
        <p:spPr>
          <a:xfrm>
            <a:off x="1627632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7" name="Text Placeholder 32"/>
          <p:cNvSpPr>
            <a:spLocks noGrp="1"/>
          </p:cNvSpPr>
          <p:nvPr>
            <p:ph type="body" sz="quarter" idx="35"/>
          </p:nvPr>
        </p:nvSpPr>
        <p:spPr>
          <a:xfrm>
            <a:off x="2824858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8" name="Text Placeholder 32"/>
          <p:cNvSpPr>
            <a:spLocks noGrp="1"/>
          </p:cNvSpPr>
          <p:nvPr>
            <p:ph type="body" sz="quarter" idx="36"/>
          </p:nvPr>
        </p:nvSpPr>
        <p:spPr>
          <a:xfrm>
            <a:off x="4026735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9" name="Text Placeholder 32"/>
          <p:cNvSpPr>
            <a:spLocks noGrp="1"/>
          </p:cNvSpPr>
          <p:nvPr>
            <p:ph type="body" sz="quarter" idx="37"/>
          </p:nvPr>
        </p:nvSpPr>
        <p:spPr>
          <a:xfrm>
            <a:off x="5224490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0" name="Text Placeholder 32"/>
          <p:cNvSpPr>
            <a:spLocks noGrp="1"/>
          </p:cNvSpPr>
          <p:nvPr>
            <p:ph type="body" sz="quarter" idx="38"/>
          </p:nvPr>
        </p:nvSpPr>
        <p:spPr>
          <a:xfrm>
            <a:off x="6422245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1" name="Text Placeholder 32"/>
          <p:cNvSpPr>
            <a:spLocks noGrp="1"/>
          </p:cNvSpPr>
          <p:nvPr>
            <p:ph type="body" sz="quarter" idx="39"/>
          </p:nvPr>
        </p:nvSpPr>
        <p:spPr>
          <a:xfrm>
            <a:off x="7617150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2" name="Text Placeholder 32"/>
          <p:cNvSpPr>
            <a:spLocks noGrp="1"/>
          </p:cNvSpPr>
          <p:nvPr>
            <p:ph type="body" sz="quarter" idx="40"/>
          </p:nvPr>
        </p:nvSpPr>
        <p:spPr>
          <a:xfrm>
            <a:off x="429768" y="527251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3" name="Text Placeholder 32"/>
          <p:cNvSpPr>
            <a:spLocks noGrp="1"/>
          </p:cNvSpPr>
          <p:nvPr>
            <p:ph type="body" sz="quarter" idx="41"/>
          </p:nvPr>
        </p:nvSpPr>
        <p:spPr>
          <a:xfrm>
            <a:off x="1627632" y="527251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394236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ctober 20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Table 50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725547753"/>
              </p:ext>
            </p:extLst>
          </p:nvPr>
        </p:nvGraphicFramePr>
        <p:xfrm>
          <a:off x="384047" y="1595329"/>
          <a:ext cx="8385048" cy="4872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7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449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Sunday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Monday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Tuesday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Wednesday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Thursday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Friday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Saturday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11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13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18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25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27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7619-F82C-4D76-B8BD-5ECE39C29F74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F9E9-4D32-4FBB-AEEE-C6CE108F5F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81000" y="304800"/>
            <a:ext cx="8382000" cy="9906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5400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October 2026</a:t>
            </a:r>
          </a:p>
        </p:txBody>
      </p:sp>
      <p:sp>
        <p:nvSpPr>
          <p:cNvPr id="52" name="Text Placeholder 32"/>
          <p:cNvSpPr>
            <a:spLocks noGrp="1"/>
          </p:cNvSpPr>
          <p:nvPr>
            <p:ph type="body" sz="quarter" idx="45"/>
          </p:nvPr>
        </p:nvSpPr>
        <p:spPr>
          <a:xfrm>
            <a:off x="6422244" y="2305373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1" name="Text Placeholder 32"/>
          <p:cNvSpPr>
            <a:spLocks noGrp="1"/>
          </p:cNvSpPr>
          <p:nvPr>
            <p:ph type="body" sz="quarter" idx="16"/>
          </p:nvPr>
        </p:nvSpPr>
        <p:spPr>
          <a:xfrm>
            <a:off x="5224490" y="2304849"/>
            <a:ext cx="1140719" cy="457724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7" name="Text Placeholder 32"/>
          <p:cNvSpPr>
            <a:spLocks noGrp="1"/>
          </p:cNvSpPr>
          <p:nvPr>
            <p:ph type="body" sz="quarter" idx="15"/>
          </p:nvPr>
        </p:nvSpPr>
        <p:spPr>
          <a:xfrm>
            <a:off x="5224489" y="52626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2" name="Text Placeholder 32"/>
          <p:cNvSpPr>
            <a:spLocks noGrp="1"/>
          </p:cNvSpPr>
          <p:nvPr>
            <p:ph type="body" sz="quarter" idx="17"/>
          </p:nvPr>
        </p:nvSpPr>
        <p:spPr>
          <a:xfrm>
            <a:off x="6422243" y="527251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3" name="Text Placeholder 32"/>
          <p:cNvSpPr>
            <a:spLocks noGrp="1"/>
          </p:cNvSpPr>
          <p:nvPr>
            <p:ph type="body" sz="quarter" idx="18"/>
          </p:nvPr>
        </p:nvSpPr>
        <p:spPr>
          <a:xfrm>
            <a:off x="7623592" y="52626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4" name="Text Placeholder 32"/>
          <p:cNvSpPr>
            <a:spLocks noGrp="1"/>
          </p:cNvSpPr>
          <p:nvPr>
            <p:ph type="body" sz="quarter" idx="19"/>
          </p:nvPr>
        </p:nvSpPr>
        <p:spPr>
          <a:xfrm>
            <a:off x="440317" y="30358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5" name="Text Placeholder 32"/>
          <p:cNvSpPr>
            <a:spLocks noGrp="1"/>
          </p:cNvSpPr>
          <p:nvPr>
            <p:ph type="body" sz="quarter" idx="20"/>
          </p:nvPr>
        </p:nvSpPr>
        <p:spPr>
          <a:xfrm>
            <a:off x="1627632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Text Placeholder 32"/>
          <p:cNvSpPr>
            <a:spLocks noGrp="1"/>
          </p:cNvSpPr>
          <p:nvPr>
            <p:ph type="body" sz="quarter" idx="21"/>
          </p:nvPr>
        </p:nvSpPr>
        <p:spPr>
          <a:xfrm>
            <a:off x="2824858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7" name="Text Placeholder 32"/>
          <p:cNvSpPr>
            <a:spLocks noGrp="1"/>
          </p:cNvSpPr>
          <p:nvPr>
            <p:ph type="body" sz="quarter" idx="22"/>
          </p:nvPr>
        </p:nvSpPr>
        <p:spPr>
          <a:xfrm>
            <a:off x="4026735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8" name="Text Placeholder 32"/>
          <p:cNvSpPr>
            <a:spLocks noGrp="1"/>
          </p:cNvSpPr>
          <p:nvPr>
            <p:ph type="body" sz="quarter" idx="23"/>
          </p:nvPr>
        </p:nvSpPr>
        <p:spPr>
          <a:xfrm>
            <a:off x="5224490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Text Placeholder 32"/>
          <p:cNvSpPr>
            <a:spLocks noGrp="1"/>
          </p:cNvSpPr>
          <p:nvPr>
            <p:ph type="body" sz="quarter" idx="24"/>
          </p:nvPr>
        </p:nvSpPr>
        <p:spPr>
          <a:xfrm>
            <a:off x="6422245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Text Placeholder 32"/>
          <p:cNvSpPr>
            <a:spLocks noGrp="1"/>
          </p:cNvSpPr>
          <p:nvPr>
            <p:ph type="body" sz="quarter" idx="25"/>
          </p:nvPr>
        </p:nvSpPr>
        <p:spPr>
          <a:xfrm>
            <a:off x="7617150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Text Placeholder 32"/>
          <p:cNvSpPr>
            <a:spLocks noGrp="1"/>
          </p:cNvSpPr>
          <p:nvPr>
            <p:ph type="body" sz="quarter" idx="26"/>
          </p:nvPr>
        </p:nvSpPr>
        <p:spPr>
          <a:xfrm>
            <a:off x="429768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2" name="Text Placeholder 32"/>
          <p:cNvSpPr>
            <a:spLocks noGrp="1"/>
          </p:cNvSpPr>
          <p:nvPr>
            <p:ph type="body" sz="quarter" idx="27"/>
          </p:nvPr>
        </p:nvSpPr>
        <p:spPr>
          <a:xfrm>
            <a:off x="1627632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28"/>
          </p:nvPr>
        </p:nvSpPr>
        <p:spPr>
          <a:xfrm>
            <a:off x="2824858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4" name="Text Placeholder 32"/>
          <p:cNvSpPr>
            <a:spLocks noGrp="1"/>
          </p:cNvSpPr>
          <p:nvPr>
            <p:ph type="body" sz="quarter" idx="29"/>
          </p:nvPr>
        </p:nvSpPr>
        <p:spPr>
          <a:xfrm>
            <a:off x="4026735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5" name="Text Placeholder 32"/>
          <p:cNvSpPr>
            <a:spLocks noGrp="1"/>
          </p:cNvSpPr>
          <p:nvPr>
            <p:ph type="body" sz="quarter" idx="30"/>
          </p:nvPr>
        </p:nvSpPr>
        <p:spPr>
          <a:xfrm>
            <a:off x="5224490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6" name="Text Placeholder 32"/>
          <p:cNvSpPr>
            <a:spLocks noGrp="1"/>
          </p:cNvSpPr>
          <p:nvPr>
            <p:ph type="body" sz="quarter" idx="31"/>
          </p:nvPr>
        </p:nvSpPr>
        <p:spPr>
          <a:xfrm>
            <a:off x="6422245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7" name="Text Placeholder 32"/>
          <p:cNvSpPr>
            <a:spLocks noGrp="1"/>
          </p:cNvSpPr>
          <p:nvPr>
            <p:ph type="body" sz="quarter" idx="32"/>
          </p:nvPr>
        </p:nvSpPr>
        <p:spPr>
          <a:xfrm>
            <a:off x="7617150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8" name="Text Placeholder 32"/>
          <p:cNvSpPr>
            <a:spLocks noGrp="1"/>
          </p:cNvSpPr>
          <p:nvPr>
            <p:ph type="body" sz="quarter" idx="33"/>
          </p:nvPr>
        </p:nvSpPr>
        <p:spPr>
          <a:xfrm>
            <a:off x="429768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9" name="Text Placeholder 32"/>
          <p:cNvSpPr>
            <a:spLocks noGrp="1"/>
          </p:cNvSpPr>
          <p:nvPr>
            <p:ph type="body" sz="quarter" idx="34"/>
          </p:nvPr>
        </p:nvSpPr>
        <p:spPr>
          <a:xfrm>
            <a:off x="1627632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0" name="Text Placeholder 32"/>
          <p:cNvSpPr>
            <a:spLocks noGrp="1"/>
          </p:cNvSpPr>
          <p:nvPr>
            <p:ph type="body" sz="quarter" idx="35"/>
          </p:nvPr>
        </p:nvSpPr>
        <p:spPr>
          <a:xfrm>
            <a:off x="2824858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Text Placeholder 32"/>
          <p:cNvSpPr>
            <a:spLocks noGrp="1"/>
          </p:cNvSpPr>
          <p:nvPr>
            <p:ph type="body" sz="quarter" idx="36"/>
          </p:nvPr>
        </p:nvSpPr>
        <p:spPr>
          <a:xfrm>
            <a:off x="4026735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Text Placeholder 32"/>
          <p:cNvSpPr>
            <a:spLocks noGrp="1"/>
          </p:cNvSpPr>
          <p:nvPr>
            <p:ph type="body" sz="quarter" idx="37"/>
          </p:nvPr>
        </p:nvSpPr>
        <p:spPr>
          <a:xfrm>
            <a:off x="5224490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3" name="Text Placeholder 32"/>
          <p:cNvSpPr>
            <a:spLocks noGrp="1"/>
          </p:cNvSpPr>
          <p:nvPr>
            <p:ph type="body" sz="quarter" idx="38"/>
          </p:nvPr>
        </p:nvSpPr>
        <p:spPr>
          <a:xfrm>
            <a:off x="6422245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4" name="Text Placeholder 32"/>
          <p:cNvSpPr>
            <a:spLocks noGrp="1"/>
          </p:cNvSpPr>
          <p:nvPr>
            <p:ph type="body" sz="quarter" idx="39"/>
          </p:nvPr>
        </p:nvSpPr>
        <p:spPr>
          <a:xfrm>
            <a:off x="7617150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5" name="Text Placeholder 32"/>
          <p:cNvSpPr>
            <a:spLocks noGrp="1"/>
          </p:cNvSpPr>
          <p:nvPr>
            <p:ph type="body" sz="quarter" idx="40"/>
          </p:nvPr>
        </p:nvSpPr>
        <p:spPr>
          <a:xfrm>
            <a:off x="429768" y="527251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6" name="Text Placeholder 32"/>
          <p:cNvSpPr>
            <a:spLocks noGrp="1"/>
          </p:cNvSpPr>
          <p:nvPr>
            <p:ph type="body" sz="quarter" idx="41"/>
          </p:nvPr>
        </p:nvSpPr>
        <p:spPr>
          <a:xfrm>
            <a:off x="1627632" y="527251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7" name="Text Placeholder 32"/>
          <p:cNvSpPr>
            <a:spLocks noGrp="1"/>
          </p:cNvSpPr>
          <p:nvPr>
            <p:ph type="body" sz="quarter" idx="42"/>
          </p:nvPr>
        </p:nvSpPr>
        <p:spPr>
          <a:xfrm>
            <a:off x="2824858" y="527251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8" name="Text Placeholder 32"/>
          <p:cNvSpPr>
            <a:spLocks noGrp="1"/>
          </p:cNvSpPr>
          <p:nvPr>
            <p:ph type="body" sz="quarter" idx="43"/>
          </p:nvPr>
        </p:nvSpPr>
        <p:spPr>
          <a:xfrm>
            <a:off x="4026735" y="527251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9" name="Text Placeholder 32"/>
          <p:cNvSpPr>
            <a:spLocks noGrp="1"/>
          </p:cNvSpPr>
          <p:nvPr>
            <p:ph type="body" sz="quarter" idx="44"/>
          </p:nvPr>
        </p:nvSpPr>
        <p:spPr>
          <a:xfrm>
            <a:off x="7623592" y="230484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03862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vember 20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" name="Table 49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293708266"/>
              </p:ext>
            </p:extLst>
          </p:nvPr>
        </p:nvGraphicFramePr>
        <p:xfrm>
          <a:off x="384047" y="1595329"/>
          <a:ext cx="8385048" cy="4872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7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449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Sunday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Monday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Tuesday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Wednesday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Thursday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Friday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Saturday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15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22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29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7619-F82C-4D76-B8BD-5ECE39C29F74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F9E9-4D32-4FBB-AEEE-C6CE108F5F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81000" y="304800"/>
            <a:ext cx="8382000" cy="9906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5400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November 2026</a:t>
            </a:r>
          </a:p>
        </p:txBody>
      </p:sp>
      <p:sp>
        <p:nvSpPr>
          <p:cNvPr id="53" name="Text Placeholder 32"/>
          <p:cNvSpPr>
            <a:spLocks noGrp="1"/>
          </p:cNvSpPr>
          <p:nvPr>
            <p:ph type="body" sz="quarter" idx="17"/>
          </p:nvPr>
        </p:nvSpPr>
        <p:spPr>
          <a:xfrm>
            <a:off x="4037706" y="525774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4" name="Text Placeholder 32"/>
          <p:cNvSpPr>
            <a:spLocks noGrp="1"/>
          </p:cNvSpPr>
          <p:nvPr>
            <p:ph type="body" sz="quarter" idx="18"/>
          </p:nvPr>
        </p:nvSpPr>
        <p:spPr>
          <a:xfrm>
            <a:off x="1616208" y="6008967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5" name="Text Placeholder 32"/>
          <p:cNvSpPr>
            <a:spLocks noGrp="1"/>
          </p:cNvSpPr>
          <p:nvPr>
            <p:ph type="body" sz="quarter" idx="19"/>
          </p:nvPr>
        </p:nvSpPr>
        <p:spPr>
          <a:xfrm>
            <a:off x="429768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6" name="Text Placeholder 32"/>
          <p:cNvSpPr>
            <a:spLocks noGrp="1"/>
          </p:cNvSpPr>
          <p:nvPr>
            <p:ph type="body" sz="quarter" idx="20"/>
          </p:nvPr>
        </p:nvSpPr>
        <p:spPr>
          <a:xfrm>
            <a:off x="1627632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7" name="Text Placeholder 32"/>
          <p:cNvSpPr>
            <a:spLocks noGrp="1"/>
          </p:cNvSpPr>
          <p:nvPr>
            <p:ph type="body" sz="quarter" idx="21"/>
          </p:nvPr>
        </p:nvSpPr>
        <p:spPr>
          <a:xfrm>
            <a:off x="2824858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8" name="Text Placeholder 32"/>
          <p:cNvSpPr>
            <a:spLocks noGrp="1"/>
          </p:cNvSpPr>
          <p:nvPr>
            <p:ph type="body" sz="quarter" idx="22"/>
          </p:nvPr>
        </p:nvSpPr>
        <p:spPr>
          <a:xfrm>
            <a:off x="4026735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9" name="Text Placeholder 32"/>
          <p:cNvSpPr>
            <a:spLocks noGrp="1"/>
          </p:cNvSpPr>
          <p:nvPr>
            <p:ph type="body" sz="quarter" idx="23"/>
          </p:nvPr>
        </p:nvSpPr>
        <p:spPr>
          <a:xfrm>
            <a:off x="5224490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0" name="Text Placeholder 32"/>
          <p:cNvSpPr>
            <a:spLocks noGrp="1"/>
          </p:cNvSpPr>
          <p:nvPr>
            <p:ph type="body" sz="quarter" idx="24"/>
          </p:nvPr>
        </p:nvSpPr>
        <p:spPr>
          <a:xfrm>
            <a:off x="6422245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1" name="Text Placeholder 32"/>
          <p:cNvSpPr>
            <a:spLocks noGrp="1"/>
          </p:cNvSpPr>
          <p:nvPr>
            <p:ph type="body" sz="quarter" idx="25"/>
          </p:nvPr>
        </p:nvSpPr>
        <p:spPr>
          <a:xfrm>
            <a:off x="7617150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2" name="Text Placeholder 32"/>
          <p:cNvSpPr>
            <a:spLocks noGrp="1"/>
          </p:cNvSpPr>
          <p:nvPr>
            <p:ph type="body" sz="quarter" idx="26"/>
          </p:nvPr>
        </p:nvSpPr>
        <p:spPr>
          <a:xfrm>
            <a:off x="429768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3" name="Text Placeholder 32"/>
          <p:cNvSpPr>
            <a:spLocks noGrp="1"/>
          </p:cNvSpPr>
          <p:nvPr>
            <p:ph type="body" sz="quarter" idx="27"/>
          </p:nvPr>
        </p:nvSpPr>
        <p:spPr>
          <a:xfrm>
            <a:off x="1627632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4" name="Text Placeholder 32"/>
          <p:cNvSpPr>
            <a:spLocks noGrp="1"/>
          </p:cNvSpPr>
          <p:nvPr>
            <p:ph type="body" sz="quarter" idx="28"/>
          </p:nvPr>
        </p:nvSpPr>
        <p:spPr>
          <a:xfrm>
            <a:off x="2824858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5" name="Text Placeholder 32"/>
          <p:cNvSpPr>
            <a:spLocks noGrp="1"/>
          </p:cNvSpPr>
          <p:nvPr>
            <p:ph type="body" sz="quarter" idx="29"/>
          </p:nvPr>
        </p:nvSpPr>
        <p:spPr>
          <a:xfrm>
            <a:off x="4026735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6" name="Text Placeholder 32"/>
          <p:cNvSpPr>
            <a:spLocks noGrp="1"/>
          </p:cNvSpPr>
          <p:nvPr>
            <p:ph type="body" sz="quarter" idx="30"/>
          </p:nvPr>
        </p:nvSpPr>
        <p:spPr>
          <a:xfrm>
            <a:off x="5224490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7" name="Text Placeholder 32"/>
          <p:cNvSpPr>
            <a:spLocks noGrp="1"/>
          </p:cNvSpPr>
          <p:nvPr>
            <p:ph type="body" sz="quarter" idx="31"/>
          </p:nvPr>
        </p:nvSpPr>
        <p:spPr>
          <a:xfrm>
            <a:off x="6422245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8" name="Text Placeholder 32"/>
          <p:cNvSpPr>
            <a:spLocks noGrp="1"/>
          </p:cNvSpPr>
          <p:nvPr>
            <p:ph type="body" sz="quarter" idx="32"/>
          </p:nvPr>
        </p:nvSpPr>
        <p:spPr>
          <a:xfrm>
            <a:off x="7617150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9" name="Text Placeholder 32"/>
          <p:cNvSpPr>
            <a:spLocks noGrp="1"/>
          </p:cNvSpPr>
          <p:nvPr>
            <p:ph type="body" sz="quarter" idx="33"/>
          </p:nvPr>
        </p:nvSpPr>
        <p:spPr>
          <a:xfrm>
            <a:off x="429768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0" name="Text Placeholder 32"/>
          <p:cNvSpPr>
            <a:spLocks noGrp="1"/>
          </p:cNvSpPr>
          <p:nvPr>
            <p:ph type="body" sz="quarter" idx="34"/>
          </p:nvPr>
        </p:nvSpPr>
        <p:spPr>
          <a:xfrm>
            <a:off x="1627632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1" name="Text Placeholder 32"/>
          <p:cNvSpPr>
            <a:spLocks noGrp="1"/>
          </p:cNvSpPr>
          <p:nvPr>
            <p:ph type="body" sz="quarter" idx="35"/>
          </p:nvPr>
        </p:nvSpPr>
        <p:spPr>
          <a:xfrm>
            <a:off x="2824858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2" name="Text Placeholder 32"/>
          <p:cNvSpPr>
            <a:spLocks noGrp="1"/>
          </p:cNvSpPr>
          <p:nvPr>
            <p:ph type="body" sz="quarter" idx="36"/>
          </p:nvPr>
        </p:nvSpPr>
        <p:spPr>
          <a:xfrm>
            <a:off x="4026735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3" name="Text Placeholder 32"/>
          <p:cNvSpPr>
            <a:spLocks noGrp="1"/>
          </p:cNvSpPr>
          <p:nvPr>
            <p:ph type="body" sz="quarter" idx="37"/>
          </p:nvPr>
        </p:nvSpPr>
        <p:spPr>
          <a:xfrm>
            <a:off x="5224490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4" name="Text Placeholder 32"/>
          <p:cNvSpPr>
            <a:spLocks noGrp="1"/>
          </p:cNvSpPr>
          <p:nvPr>
            <p:ph type="body" sz="quarter" idx="38"/>
          </p:nvPr>
        </p:nvSpPr>
        <p:spPr>
          <a:xfrm>
            <a:off x="6422245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5" name="Text Placeholder 32"/>
          <p:cNvSpPr>
            <a:spLocks noGrp="1"/>
          </p:cNvSpPr>
          <p:nvPr>
            <p:ph type="body" sz="quarter" idx="39"/>
          </p:nvPr>
        </p:nvSpPr>
        <p:spPr>
          <a:xfrm>
            <a:off x="7617150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6" name="Text Placeholder 32"/>
          <p:cNvSpPr>
            <a:spLocks noGrp="1"/>
          </p:cNvSpPr>
          <p:nvPr>
            <p:ph type="body" sz="quarter" idx="40"/>
          </p:nvPr>
        </p:nvSpPr>
        <p:spPr>
          <a:xfrm>
            <a:off x="429768" y="527251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7" name="Text Placeholder 32"/>
          <p:cNvSpPr>
            <a:spLocks noGrp="1"/>
          </p:cNvSpPr>
          <p:nvPr>
            <p:ph type="body" sz="quarter" idx="41"/>
          </p:nvPr>
        </p:nvSpPr>
        <p:spPr>
          <a:xfrm>
            <a:off x="1627632" y="527251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8" name="Text Placeholder 32"/>
          <p:cNvSpPr>
            <a:spLocks noGrp="1"/>
          </p:cNvSpPr>
          <p:nvPr>
            <p:ph type="body" sz="quarter" idx="42"/>
          </p:nvPr>
        </p:nvSpPr>
        <p:spPr>
          <a:xfrm>
            <a:off x="2824858" y="527251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9" name="Text Placeholder 32"/>
          <p:cNvSpPr>
            <a:spLocks noGrp="1"/>
          </p:cNvSpPr>
          <p:nvPr>
            <p:ph type="body" sz="quarter" idx="43"/>
          </p:nvPr>
        </p:nvSpPr>
        <p:spPr>
          <a:xfrm>
            <a:off x="429768" y="60136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0" name="Text Placeholder 32"/>
          <p:cNvSpPr>
            <a:spLocks noGrp="1"/>
          </p:cNvSpPr>
          <p:nvPr>
            <p:ph type="body" sz="quarter" idx="44"/>
          </p:nvPr>
        </p:nvSpPr>
        <p:spPr>
          <a:xfrm>
            <a:off x="7617150" y="525774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1" name="Text Placeholder 32"/>
          <p:cNvSpPr>
            <a:spLocks noGrp="1"/>
          </p:cNvSpPr>
          <p:nvPr>
            <p:ph type="body" sz="quarter" idx="45"/>
          </p:nvPr>
        </p:nvSpPr>
        <p:spPr>
          <a:xfrm>
            <a:off x="6422010" y="5260143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2" name="Text Placeholder 32"/>
          <p:cNvSpPr>
            <a:spLocks noGrp="1"/>
          </p:cNvSpPr>
          <p:nvPr>
            <p:ph type="body" sz="quarter" idx="46"/>
          </p:nvPr>
        </p:nvSpPr>
        <p:spPr>
          <a:xfrm>
            <a:off x="5226616" y="5260143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186365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cember 20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" name="Table 51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24581172"/>
              </p:ext>
            </p:extLst>
          </p:nvPr>
        </p:nvGraphicFramePr>
        <p:xfrm>
          <a:off x="384047" y="1595329"/>
          <a:ext cx="8385048" cy="4872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7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978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449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Sunday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Monday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Tuesday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Wednesday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Thursday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Friday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Saturday</a:t>
                      </a:r>
                    </a:p>
                  </a:txBody>
                  <a:tcPr marL="45720" marR="457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13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20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22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23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24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25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26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6276">
                <a:tc>
                  <a:txBody>
                    <a:bodyPr/>
                    <a:lstStyle/>
                    <a:p>
                      <a:r>
                        <a:rPr lang="en-US" sz="1600" dirty="0"/>
                        <a:t>27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28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29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30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31</a:t>
                      </a:r>
                    </a:p>
                  </a:txBody>
                  <a:tcPr marL="45720" marR="4572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45720" marR="4572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7619-F82C-4D76-B8BD-5ECE39C29F74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F9E9-4D32-4FBB-AEEE-C6CE108F5F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381000" y="304800"/>
            <a:ext cx="8382000" cy="9906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5400" dirty="0">
                <a:solidFill>
                  <a:schemeClr val="bg1">
                    <a:lumMod val="95000"/>
                  </a:schemeClr>
                </a:solidFill>
                <a:latin typeface="+mj-lt"/>
              </a:rPr>
              <a:t>December 2026</a:t>
            </a:r>
          </a:p>
        </p:txBody>
      </p:sp>
      <p:sp>
        <p:nvSpPr>
          <p:cNvPr id="38" name="Text Placeholder 32"/>
          <p:cNvSpPr>
            <a:spLocks noGrp="1"/>
          </p:cNvSpPr>
          <p:nvPr>
            <p:ph type="body" sz="quarter" idx="47"/>
          </p:nvPr>
        </p:nvSpPr>
        <p:spPr>
          <a:xfrm>
            <a:off x="4026735" y="527091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9" name="Text Placeholder 32"/>
          <p:cNvSpPr>
            <a:spLocks noGrp="1"/>
          </p:cNvSpPr>
          <p:nvPr>
            <p:ph type="body" sz="quarter" idx="43"/>
          </p:nvPr>
        </p:nvSpPr>
        <p:spPr>
          <a:xfrm>
            <a:off x="6422245" y="526942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0" name="Text Placeholder 32"/>
          <p:cNvSpPr>
            <a:spLocks noGrp="1"/>
          </p:cNvSpPr>
          <p:nvPr>
            <p:ph type="body" sz="quarter" idx="44"/>
          </p:nvPr>
        </p:nvSpPr>
        <p:spPr>
          <a:xfrm>
            <a:off x="5224489" y="527091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1" name="Text Placeholder 32"/>
          <p:cNvSpPr>
            <a:spLocks noGrp="1"/>
          </p:cNvSpPr>
          <p:nvPr>
            <p:ph type="body" sz="quarter" idx="45"/>
          </p:nvPr>
        </p:nvSpPr>
        <p:spPr>
          <a:xfrm>
            <a:off x="7608265" y="526832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8" name="Text Placeholder 32"/>
          <p:cNvSpPr>
            <a:spLocks noGrp="1"/>
          </p:cNvSpPr>
          <p:nvPr>
            <p:ph type="body" sz="quarter" idx="46"/>
          </p:nvPr>
        </p:nvSpPr>
        <p:spPr>
          <a:xfrm>
            <a:off x="429768" y="6008967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9" name="Text Placeholder 32"/>
          <p:cNvSpPr>
            <a:spLocks noGrp="1"/>
          </p:cNvSpPr>
          <p:nvPr>
            <p:ph type="body" sz="quarter" idx="17"/>
          </p:nvPr>
        </p:nvSpPr>
        <p:spPr>
          <a:xfrm>
            <a:off x="1627631" y="6008967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0" name="Text Placeholder 32"/>
          <p:cNvSpPr>
            <a:spLocks noGrp="1"/>
          </p:cNvSpPr>
          <p:nvPr>
            <p:ph type="body" sz="quarter" idx="18"/>
          </p:nvPr>
        </p:nvSpPr>
        <p:spPr>
          <a:xfrm>
            <a:off x="2824857" y="6008967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1" name="Text Placeholder 32"/>
          <p:cNvSpPr>
            <a:spLocks noGrp="1"/>
          </p:cNvSpPr>
          <p:nvPr>
            <p:ph type="body" sz="quarter" idx="19"/>
          </p:nvPr>
        </p:nvSpPr>
        <p:spPr>
          <a:xfrm>
            <a:off x="4022083" y="600575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2" name="Text Placeholder 32"/>
          <p:cNvSpPr>
            <a:spLocks noGrp="1"/>
          </p:cNvSpPr>
          <p:nvPr>
            <p:ph type="body" sz="quarter" idx="20"/>
          </p:nvPr>
        </p:nvSpPr>
        <p:spPr>
          <a:xfrm>
            <a:off x="5198363" y="600575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3" name="Text Placeholder 32"/>
          <p:cNvSpPr>
            <a:spLocks noGrp="1"/>
          </p:cNvSpPr>
          <p:nvPr>
            <p:ph type="body" sz="quarter" idx="21"/>
          </p:nvPr>
        </p:nvSpPr>
        <p:spPr>
          <a:xfrm>
            <a:off x="2824858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4" name="Text Placeholder 32"/>
          <p:cNvSpPr>
            <a:spLocks noGrp="1"/>
          </p:cNvSpPr>
          <p:nvPr>
            <p:ph type="body" sz="quarter" idx="22"/>
          </p:nvPr>
        </p:nvSpPr>
        <p:spPr>
          <a:xfrm>
            <a:off x="4026735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5" name="Text Placeholder 32"/>
          <p:cNvSpPr>
            <a:spLocks noGrp="1"/>
          </p:cNvSpPr>
          <p:nvPr>
            <p:ph type="body" sz="quarter" idx="23"/>
          </p:nvPr>
        </p:nvSpPr>
        <p:spPr>
          <a:xfrm>
            <a:off x="5224490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6" name="Text Placeholder 32"/>
          <p:cNvSpPr>
            <a:spLocks noGrp="1"/>
          </p:cNvSpPr>
          <p:nvPr>
            <p:ph type="body" sz="quarter" idx="24"/>
          </p:nvPr>
        </p:nvSpPr>
        <p:spPr>
          <a:xfrm>
            <a:off x="6422245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7" name="Text Placeholder 32"/>
          <p:cNvSpPr>
            <a:spLocks noGrp="1"/>
          </p:cNvSpPr>
          <p:nvPr>
            <p:ph type="body" sz="quarter" idx="25"/>
          </p:nvPr>
        </p:nvSpPr>
        <p:spPr>
          <a:xfrm>
            <a:off x="7617150" y="3062502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8" name="Text Placeholder 32"/>
          <p:cNvSpPr>
            <a:spLocks noGrp="1"/>
          </p:cNvSpPr>
          <p:nvPr>
            <p:ph type="body" sz="quarter" idx="26"/>
          </p:nvPr>
        </p:nvSpPr>
        <p:spPr>
          <a:xfrm>
            <a:off x="429768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9" name="Text Placeholder 32"/>
          <p:cNvSpPr>
            <a:spLocks noGrp="1"/>
          </p:cNvSpPr>
          <p:nvPr>
            <p:ph type="body" sz="quarter" idx="27"/>
          </p:nvPr>
        </p:nvSpPr>
        <p:spPr>
          <a:xfrm>
            <a:off x="1627632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0" name="Text Placeholder 32"/>
          <p:cNvSpPr>
            <a:spLocks noGrp="1"/>
          </p:cNvSpPr>
          <p:nvPr>
            <p:ph type="body" sz="quarter" idx="28"/>
          </p:nvPr>
        </p:nvSpPr>
        <p:spPr>
          <a:xfrm>
            <a:off x="2824858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1" name="Text Placeholder 32"/>
          <p:cNvSpPr>
            <a:spLocks noGrp="1"/>
          </p:cNvSpPr>
          <p:nvPr>
            <p:ph type="body" sz="quarter" idx="29"/>
          </p:nvPr>
        </p:nvSpPr>
        <p:spPr>
          <a:xfrm>
            <a:off x="4026735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2" name="Text Placeholder 32"/>
          <p:cNvSpPr>
            <a:spLocks noGrp="1"/>
          </p:cNvSpPr>
          <p:nvPr>
            <p:ph type="body" sz="quarter" idx="30"/>
          </p:nvPr>
        </p:nvSpPr>
        <p:spPr>
          <a:xfrm>
            <a:off x="5224490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3" name="Text Placeholder 32"/>
          <p:cNvSpPr>
            <a:spLocks noGrp="1"/>
          </p:cNvSpPr>
          <p:nvPr>
            <p:ph type="body" sz="quarter" idx="31"/>
          </p:nvPr>
        </p:nvSpPr>
        <p:spPr>
          <a:xfrm>
            <a:off x="6422245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4" name="Text Placeholder 32"/>
          <p:cNvSpPr>
            <a:spLocks noGrp="1"/>
          </p:cNvSpPr>
          <p:nvPr>
            <p:ph type="body" sz="quarter" idx="32"/>
          </p:nvPr>
        </p:nvSpPr>
        <p:spPr>
          <a:xfrm>
            <a:off x="7617150" y="380123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5" name="Text Placeholder 32"/>
          <p:cNvSpPr>
            <a:spLocks noGrp="1"/>
          </p:cNvSpPr>
          <p:nvPr>
            <p:ph type="body" sz="quarter" idx="33"/>
          </p:nvPr>
        </p:nvSpPr>
        <p:spPr>
          <a:xfrm>
            <a:off x="429768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6" name="Text Placeholder 32"/>
          <p:cNvSpPr>
            <a:spLocks noGrp="1"/>
          </p:cNvSpPr>
          <p:nvPr>
            <p:ph type="body" sz="quarter" idx="34"/>
          </p:nvPr>
        </p:nvSpPr>
        <p:spPr>
          <a:xfrm>
            <a:off x="1627632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7" name="Text Placeholder 32"/>
          <p:cNvSpPr>
            <a:spLocks noGrp="1"/>
          </p:cNvSpPr>
          <p:nvPr>
            <p:ph type="body" sz="quarter" idx="35"/>
          </p:nvPr>
        </p:nvSpPr>
        <p:spPr>
          <a:xfrm>
            <a:off x="2824858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8" name="Text Placeholder 32"/>
          <p:cNvSpPr>
            <a:spLocks noGrp="1"/>
          </p:cNvSpPr>
          <p:nvPr>
            <p:ph type="body" sz="quarter" idx="36"/>
          </p:nvPr>
        </p:nvSpPr>
        <p:spPr>
          <a:xfrm>
            <a:off x="4026735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9" name="Text Placeholder 32"/>
          <p:cNvSpPr>
            <a:spLocks noGrp="1"/>
          </p:cNvSpPr>
          <p:nvPr>
            <p:ph type="body" sz="quarter" idx="37"/>
          </p:nvPr>
        </p:nvSpPr>
        <p:spPr>
          <a:xfrm>
            <a:off x="5224490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0" name="Text Placeholder 32"/>
          <p:cNvSpPr>
            <a:spLocks noGrp="1"/>
          </p:cNvSpPr>
          <p:nvPr>
            <p:ph type="body" sz="quarter" idx="38"/>
          </p:nvPr>
        </p:nvSpPr>
        <p:spPr>
          <a:xfrm>
            <a:off x="6422245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1" name="Text Placeholder 32"/>
          <p:cNvSpPr>
            <a:spLocks noGrp="1"/>
          </p:cNvSpPr>
          <p:nvPr>
            <p:ph type="body" sz="quarter" idx="39"/>
          </p:nvPr>
        </p:nvSpPr>
        <p:spPr>
          <a:xfrm>
            <a:off x="7617150" y="4536071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2" name="Text Placeholder 32"/>
          <p:cNvSpPr>
            <a:spLocks noGrp="1"/>
          </p:cNvSpPr>
          <p:nvPr>
            <p:ph type="body" sz="quarter" idx="40"/>
          </p:nvPr>
        </p:nvSpPr>
        <p:spPr>
          <a:xfrm>
            <a:off x="429768" y="527251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3" name="Text Placeholder 32"/>
          <p:cNvSpPr>
            <a:spLocks noGrp="1"/>
          </p:cNvSpPr>
          <p:nvPr>
            <p:ph type="body" sz="quarter" idx="41"/>
          </p:nvPr>
        </p:nvSpPr>
        <p:spPr>
          <a:xfrm>
            <a:off x="1627632" y="527251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7" name="Text Placeholder 32"/>
          <p:cNvSpPr>
            <a:spLocks noGrp="1"/>
          </p:cNvSpPr>
          <p:nvPr>
            <p:ph type="body" sz="quarter" idx="48"/>
          </p:nvPr>
        </p:nvSpPr>
        <p:spPr>
          <a:xfrm>
            <a:off x="2824858" y="5272519"/>
            <a:ext cx="1140719" cy="457200"/>
          </a:xfrm>
        </p:spPr>
        <p:txBody>
          <a:bodyPr lIns="0" tIns="0" rIns="0" bIns="0" anchor="t" anchorCtr="0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1000"/>
            </a:lvl1pPr>
            <a:lvl2pPr marL="0" indent="0">
              <a:spcBef>
                <a:spcPts val="0"/>
              </a:spcBef>
              <a:buNone/>
              <a:defRPr sz="1000"/>
            </a:lvl2pPr>
            <a:lvl3pPr marL="0" indent="0">
              <a:spcBef>
                <a:spcPts val="0"/>
              </a:spcBef>
              <a:buNone/>
              <a:defRPr sz="1000"/>
            </a:lvl3pPr>
            <a:lvl4pPr marL="0" indent="0">
              <a:spcBef>
                <a:spcPts val="0"/>
              </a:spcBef>
              <a:buNone/>
              <a:defRPr sz="1000"/>
            </a:lvl4pPr>
            <a:lvl5pPr marL="0" indent="0">
              <a:spcBef>
                <a:spcPts val="0"/>
              </a:spcBef>
              <a:buNone/>
              <a:defRPr sz="1000"/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6583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7619-F82C-4D76-B8BD-5ECE39C29F74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F9E9-4D32-4FBB-AEEE-C6CE108F5FA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7619-F82C-4D76-B8BD-5ECE39C29F74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F9E9-4D32-4FBB-AEEE-C6CE108F5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7619-F82C-4D76-B8BD-5ECE39C29F74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F9E9-4D32-4FBB-AEEE-C6CE108F5FA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7619-F82C-4D76-B8BD-5ECE39C29F74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F9E9-4D32-4FBB-AEEE-C6CE108F5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7619-F82C-4D76-B8BD-5ECE39C29F74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F9E9-4D32-4FBB-AEEE-C6CE108F5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7619-F82C-4D76-B8BD-5ECE39C29F74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F9E9-4D32-4FBB-AEEE-C6CE108F5FA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7619-F82C-4D76-B8BD-5ECE39C29F74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F9E9-4D32-4FBB-AEEE-C6CE108F5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CA87619-F82C-4D76-B8BD-5ECE39C29F74}" type="datetimeFigureOut">
              <a:rPr lang="en-US" smtClean="0"/>
              <a:pPr/>
              <a:t>12/10/2025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2797F9E9-4D32-4FBB-AEEE-C6CE108F5F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  <p:sldLayoutId id="2147483708" r:id="rId18"/>
    <p:sldLayoutId id="2147483709" r:id="rId19"/>
    <p:sldLayoutId id="2147483710" r:id="rId20"/>
    <p:sldLayoutId id="2147483711" r:id="rId21"/>
    <p:sldLayoutId id="2147483712" r:id="rId22"/>
    <p:sldLayoutId id="2147483713" r:id="rId23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124200"/>
            <a:ext cx="9144000" cy="1143000"/>
          </a:xfrm>
          <a:prstGeom prst="rect">
            <a:avLst/>
          </a:prstGeom>
          <a:solidFill>
            <a:schemeClr val="bg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062111" y="1462207"/>
            <a:ext cx="4599106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>
              <a:spcBef>
                <a:spcPts val="1200"/>
              </a:spcBef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Los Angeles County EMS Agency</a:t>
            </a:r>
          </a:p>
          <a:p>
            <a:pPr lvl="0" algn="r">
              <a:spcBef>
                <a:spcPts val="1200"/>
              </a:spcBef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Medical Alert Center</a:t>
            </a:r>
          </a:p>
          <a:p>
            <a:pPr lvl="0" algn="r">
              <a:spcBef>
                <a:spcPts val="1200"/>
              </a:spcBef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ReddiNet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Hospital Drill Schedule</a:t>
            </a:r>
          </a:p>
          <a:p>
            <a:pPr lvl="0" algn="r">
              <a:spcBef>
                <a:spcPts val="1200"/>
              </a:spcBef>
            </a:pP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Prehospital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Policy Ref.1124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2026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Monthly Calendar</a:t>
            </a:r>
          </a:p>
        </p:txBody>
      </p:sp>
      <p:sp>
        <p:nvSpPr>
          <p:cNvPr id="3" name="AutoShape 4"/>
          <p:cNvSpPr>
            <a:spLocks noChangeAspect="1" noChangeArrowheads="1" noTextEdit="1"/>
          </p:cNvSpPr>
          <p:nvPr/>
        </p:nvSpPr>
        <p:spPr bwMode="auto">
          <a:xfrm>
            <a:off x="2481263" y="2663825"/>
            <a:ext cx="5428960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412" y="4654550"/>
            <a:ext cx="1579444" cy="1579444"/>
          </a:xfrm>
          <a:prstGeom prst="rect">
            <a:avLst/>
          </a:prstGeom>
          <a:effectLst>
            <a:reflection blurRad="6350" stA="25000" endPos="35000" dir="5400000" sy="-100000" algn="bl" rotWithShape="0"/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5923" y="4731481"/>
            <a:ext cx="2015293" cy="1502513"/>
          </a:xfrm>
          <a:prstGeom prst="rect">
            <a:avLst/>
          </a:prstGeom>
          <a:effectLst>
            <a:reflection blurRad="6350" stA="12000" endPos="3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21573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r>
              <a:rPr lang="en-US" dirty="0"/>
              <a:t>East Region</a:t>
            </a:r>
          </a:p>
          <a:p>
            <a:r>
              <a:rPr lang="en-US" dirty="0"/>
              <a:t>0200</a:t>
            </a:r>
          </a:p>
          <a:p>
            <a:r>
              <a:rPr lang="en-US" dirty="0"/>
              <a:t>1400</a:t>
            </a:r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West Region</a:t>
            </a:r>
          </a:p>
          <a:p>
            <a:r>
              <a:rPr lang="en-US" dirty="0"/>
              <a:t>0900</a:t>
            </a:r>
          </a:p>
          <a:p>
            <a:r>
              <a:rPr lang="en-US" dirty="0"/>
              <a:t>2100</a:t>
            </a:r>
          </a:p>
          <a:p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en-US" dirty="0"/>
              <a:t>North Region</a:t>
            </a:r>
          </a:p>
          <a:p>
            <a:r>
              <a:rPr lang="en-US" dirty="0"/>
              <a:t>0600</a:t>
            </a:r>
          </a:p>
          <a:p>
            <a:r>
              <a:rPr lang="en-US" dirty="0"/>
              <a:t>1800</a:t>
            </a: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r>
              <a:rPr lang="en-US" dirty="0"/>
              <a:t>South Region</a:t>
            </a:r>
          </a:p>
          <a:p>
            <a:r>
              <a:rPr lang="en-US" dirty="0"/>
              <a:t>1100</a:t>
            </a:r>
          </a:p>
          <a:p>
            <a:r>
              <a:rPr lang="en-US" dirty="0"/>
              <a:t>2300</a:t>
            </a:r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4718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East Region</a:t>
            </a:r>
          </a:p>
          <a:p>
            <a:r>
              <a:rPr lang="en-US" dirty="0"/>
              <a:t>0700</a:t>
            </a:r>
          </a:p>
          <a:p>
            <a:r>
              <a:rPr lang="en-US" dirty="0"/>
              <a:t>1900</a:t>
            </a:r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/>
              <a:t>West Region</a:t>
            </a:r>
          </a:p>
          <a:p>
            <a:r>
              <a:rPr lang="en-US" dirty="0"/>
              <a:t>1000</a:t>
            </a:r>
          </a:p>
          <a:p>
            <a:r>
              <a:rPr lang="en-US" dirty="0"/>
              <a:t>2200</a:t>
            </a:r>
          </a:p>
          <a:p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en-US" dirty="0"/>
              <a:t>North Region</a:t>
            </a:r>
          </a:p>
          <a:p>
            <a:r>
              <a:rPr lang="en-US" dirty="0"/>
              <a:t>0400</a:t>
            </a:r>
          </a:p>
          <a:p>
            <a:r>
              <a:rPr lang="en-US" dirty="0"/>
              <a:t>1600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r>
              <a:rPr lang="en-US" dirty="0"/>
              <a:t>South Region</a:t>
            </a:r>
          </a:p>
          <a:p>
            <a:r>
              <a:rPr lang="en-US" dirty="0"/>
              <a:t>0800</a:t>
            </a:r>
          </a:p>
          <a:p>
            <a:r>
              <a:rPr lang="en-US" dirty="0"/>
              <a:t>2000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5992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/>
              <a:t>East Region</a:t>
            </a:r>
          </a:p>
          <a:p>
            <a:r>
              <a:rPr lang="en-US" dirty="0"/>
              <a:t>1100</a:t>
            </a:r>
          </a:p>
          <a:p>
            <a:r>
              <a:rPr lang="en-US" dirty="0"/>
              <a:t>2300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en-US" dirty="0"/>
              <a:t>West Region</a:t>
            </a:r>
          </a:p>
          <a:p>
            <a:r>
              <a:rPr lang="en-US" dirty="0"/>
              <a:t>1000</a:t>
            </a:r>
          </a:p>
          <a:p>
            <a:r>
              <a:rPr lang="en-US" dirty="0"/>
              <a:t>2200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r>
              <a:rPr lang="en-US" dirty="0"/>
              <a:t>North Region</a:t>
            </a:r>
          </a:p>
          <a:p>
            <a:r>
              <a:rPr lang="en-US" dirty="0"/>
              <a:t>0800</a:t>
            </a:r>
          </a:p>
          <a:p>
            <a:r>
              <a:rPr lang="en-US" dirty="0"/>
              <a:t>2000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r>
              <a:rPr lang="en-US" dirty="0"/>
              <a:t>South Region</a:t>
            </a:r>
          </a:p>
          <a:p>
            <a:r>
              <a:rPr lang="en-US" dirty="0"/>
              <a:t>0400</a:t>
            </a:r>
          </a:p>
          <a:p>
            <a:r>
              <a:rPr lang="en-US" dirty="0"/>
              <a:t>1600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1132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r>
              <a:rPr lang="en-US" dirty="0"/>
              <a:t>East Region</a:t>
            </a:r>
          </a:p>
          <a:p>
            <a:r>
              <a:rPr lang="en-US" dirty="0"/>
              <a:t>0100</a:t>
            </a:r>
          </a:p>
          <a:p>
            <a:r>
              <a:rPr lang="en-US" dirty="0"/>
              <a:t>2300</a:t>
            </a:r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/>
              <a:t>West Region</a:t>
            </a:r>
          </a:p>
          <a:p>
            <a:r>
              <a:rPr lang="en-US" dirty="0"/>
              <a:t>0700</a:t>
            </a:r>
          </a:p>
          <a:p>
            <a:r>
              <a:rPr lang="en-US" dirty="0"/>
              <a:t>1900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en-US" dirty="0"/>
              <a:t>North Region</a:t>
            </a:r>
          </a:p>
          <a:p>
            <a:r>
              <a:rPr lang="en-US" dirty="0"/>
              <a:t>1000</a:t>
            </a:r>
          </a:p>
          <a:p>
            <a:r>
              <a:rPr lang="en-US" dirty="0"/>
              <a:t>2200</a:t>
            </a:r>
          </a:p>
          <a:p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r>
              <a:rPr lang="en-US" dirty="0"/>
              <a:t>South Region</a:t>
            </a:r>
          </a:p>
          <a:p>
            <a:r>
              <a:rPr lang="en-US" dirty="0"/>
              <a:t>0500</a:t>
            </a:r>
          </a:p>
          <a:p>
            <a:r>
              <a:rPr lang="en-US" dirty="0"/>
              <a:t>1700</a:t>
            </a:r>
          </a:p>
          <a:p>
            <a:endParaRPr lang="en-US" dirty="0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023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Placeholder 27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/>
          <p:cNvSpPr>
            <a:spLocks noGrp="1"/>
          </p:cNvSpPr>
          <p:nvPr>
            <p:ph type="body" sz="quarter" idx="16"/>
          </p:nvPr>
        </p:nvSpPr>
        <p:spPr>
          <a:xfrm>
            <a:off x="429768" y="6008967"/>
            <a:ext cx="1140719" cy="45772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8" name="Text Placeholder 37"/>
          <p:cNvSpPr>
            <a:spLocks noGrp="1"/>
          </p:cNvSpPr>
          <p:nvPr>
            <p:ph type="body" sz="quarter" idx="15"/>
          </p:nvPr>
        </p:nvSpPr>
        <p:spPr>
          <a:xfrm>
            <a:off x="7617149" y="5265807"/>
            <a:ext cx="114071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2" name="Text Placeholder 51"/>
          <p:cNvSpPr>
            <a:spLocks noGrp="1"/>
          </p:cNvSpPr>
          <p:nvPr>
            <p:ph type="body" sz="quarter" idx="17"/>
          </p:nvPr>
        </p:nvSpPr>
        <p:spPr>
          <a:xfrm>
            <a:off x="1627631" y="6008967"/>
            <a:ext cx="114071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9" name="Text Placeholder 58"/>
          <p:cNvSpPr>
            <a:spLocks noGrp="1"/>
          </p:cNvSpPr>
          <p:nvPr>
            <p:ph type="body" sz="quarter" idx="18"/>
          </p:nvPr>
        </p:nvSpPr>
        <p:spPr>
          <a:xfrm>
            <a:off x="2824858" y="6008967"/>
            <a:ext cx="114071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West Region</a:t>
            </a:r>
          </a:p>
          <a:p>
            <a:r>
              <a:rPr lang="en-US" dirty="0"/>
              <a:t>0500</a:t>
            </a:r>
          </a:p>
          <a:p>
            <a:r>
              <a:rPr lang="en-US" dirty="0"/>
              <a:t>1700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en-US" dirty="0"/>
              <a:t>East Region</a:t>
            </a:r>
          </a:p>
          <a:p>
            <a:r>
              <a:rPr lang="en-US" dirty="0"/>
              <a:t>1000</a:t>
            </a:r>
          </a:p>
          <a:p>
            <a:r>
              <a:rPr lang="en-US" dirty="0"/>
              <a:t>2200</a:t>
            </a:r>
          </a:p>
          <a:p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r>
              <a:rPr lang="en-US" dirty="0"/>
              <a:t>North Region</a:t>
            </a:r>
          </a:p>
          <a:p>
            <a:r>
              <a:rPr lang="en-US" dirty="0"/>
              <a:t>0800</a:t>
            </a:r>
          </a:p>
          <a:p>
            <a:r>
              <a:rPr lang="en-US" dirty="0"/>
              <a:t>2000</a:t>
            </a:r>
          </a:p>
          <a:p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r>
              <a:rPr lang="en-US" dirty="0"/>
              <a:t>South Region</a:t>
            </a:r>
          </a:p>
          <a:p>
            <a:r>
              <a:rPr lang="en-US" dirty="0"/>
              <a:t>0200</a:t>
            </a:r>
          </a:p>
          <a:p>
            <a:r>
              <a:rPr lang="en-US" dirty="0"/>
              <a:t>1400</a:t>
            </a:r>
          </a:p>
          <a:p>
            <a:endParaRPr lang="en-US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015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BD58785-7D37-42FC-AF3F-BA6E86C21EC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2F7764-FF7D-419C-AB1D-43BA7E819D8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712736-43F5-4EF6-BC90-2757E62E8DD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28E908-50BA-4029-9760-3AB079A2BEA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/>
              <a:t>East Region</a:t>
            </a:r>
          </a:p>
          <a:p>
            <a:r>
              <a:rPr lang="en-US" dirty="0"/>
              <a:t>1000</a:t>
            </a:r>
          </a:p>
          <a:p>
            <a:r>
              <a:rPr lang="en-US" dirty="0"/>
              <a:t>2200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38ACE62-7FC3-4F7D-AAB0-01C7C80CE6E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en-US" dirty="0"/>
              <a:t>West Region</a:t>
            </a:r>
          </a:p>
          <a:p>
            <a:r>
              <a:rPr lang="en-US" dirty="0"/>
              <a:t>0500</a:t>
            </a:r>
          </a:p>
          <a:p>
            <a:r>
              <a:rPr lang="en-US" dirty="0"/>
              <a:t>1700</a:t>
            </a:r>
          </a:p>
          <a:p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F8A4BB8F-403F-4474-941C-1B552DF9753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E361581-2397-4B46-9EDD-276CEFD65A3E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858355A-47DF-4188-8D58-C3E951A5F89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A1F22E15-2A91-43C0-8F16-88E26DF2C991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D1B6ED2F-FB74-4755-ABE0-AC46EC738FCE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B0BD3FFD-392D-4F36-AAE9-D19D63F43F54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DC0063A8-15C3-419E-BAE4-9E45DC3326AF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752D3EA-2C9B-4B75-AAD0-2D9FF14CF591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r>
              <a:rPr lang="en-US" dirty="0"/>
              <a:t>North Region</a:t>
            </a:r>
          </a:p>
          <a:p>
            <a:r>
              <a:rPr lang="en-US" dirty="0"/>
              <a:t>0800</a:t>
            </a:r>
          </a:p>
          <a:p>
            <a:r>
              <a:rPr lang="en-US" dirty="0"/>
              <a:t>2000</a:t>
            </a:r>
          </a:p>
          <a:p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29EE6D40-3442-4C15-B997-120D83680F1C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0F8A6B96-974E-4C4E-9B35-8BBC4225331D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BE3672C7-8CFF-4EC2-BFC4-8981DE12A1D6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B8CF3CE9-C15F-4093-B985-FFF91DAEA23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BED634AB-1341-40F7-BCD2-C110BA6141F6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r>
              <a:rPr lang="en-US" dirty="0"/>
              <a:t>South Region</a:t>
            </a:r>
          </a:p>
          <a:p>
            <a:r>
              <a:rPr lang="en-US" dirty="0"/>
              <a:t>0200</a:t>
            </a:r>
          </a:p>
          <a:p>
            <a:r>
              <a:rPr lang="en-US" dirty="0"/>
              <a:t>1400</a:t>
            </a:r>
          </a:p>
          <a:p>
            <a:endParaRPr lang="en-US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43"/>
          </p:nvPr>
        </p:nvSpPr>
        <p:spPr>
          <a:xfrm>
            <a:off x="4026735" y="5272519"/>
            <a:ext cx="1140719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169ACB1D-8D18-4B83-92A9-09BA91B274A7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C4F9904-B43F-4BEA-8107-CD84BDBEE67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5C8D933-5FBB-4C3C-947D-D5F053796723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45BB8C8-6AF3-497C-AEA9-7BEFB5B345C7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2CF715A-A87F-42D5-8520-C9C6B49163F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9357218-2A3C-433E-8354-E927BE2903E9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7">
            <a:extLst>
              <a:ext uri="{FF2B5EF4-FFF2-40B4-BE49-F238E27FC236}">
                <a16:creationId xmlns:a16="http://schemas.microsoft.com/office/drawing/2014/main" id="{A431B7CF-FE2D-4792-8AE8-C53A5413195A}"/>
              </a:ext>
            </a:extLst>
          </p:cNvPr>
          <p:cNvSpPr txBox="1">
            <a:spLocks/>
          </p:cNvSpPr>
          <p:nvPr/>
        </p:nvSpPr>
        <p:spPr>
          <a:xfrm>
            <a:off x="5167454" y="5261333"/>
            <a:ext cx="1140719" cy="4572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ts val="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768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en-US" dirty="0"/>
              <a:t>East Region</a:t>
            </a:r>
          </a:p>
          <a:p>
            <a:r>
              <a:rPr lang="en-US" dirty="0"/>
              <a:t>1000</a:t>
            </a:r>
          </a:p>
          <a:p>
            <a:r>
              <a:rPr lang="en-US" dirty="0"/>
              <a:t>2200</a:t>
            </a:r>
          </a:p>
          <a:p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r>
              <a:rPr lang="en-US" dirty="0"/>
              <a:t>West Region</a:t>
            </a:r>
          </a:p>
          <a:p>
            <a:r>
              <a:rPr lang="en-US" dirty="0"/>
              <a:t>0500</a:t>
            </a:r>
          </a:p>
          <a:p>
            <a:r>
              <a:rPr lang="en-US" dirty="0"/>
              <a:t>1700</a:t>
            </a:r>
          </a:p>
          <a:p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r>
              <a:rPr lang="en-US" dirty="0"/>
              <a:t>North Region</a:t>
            </a:r>
          </a:p>
          <a:p>
            <a:r>
              <a:rPr lang="en-US" dirty="0"/>
              <a:t>0800</a:t>
            </a:r>
          </a:p>
          <a:p>
            <a:r>
              <a:rPr lang="en-US" dirty="0"/>
              <a:t>2000</a:t>
            </a:r>
          </a:p>
          <a:p>
            <a:endParaRPr lang="en-US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r>
              <a:rPr lang="en-US" dirty="0"/>
              <a:t>South Region</a:t>
            </a:r>
          </a:p>
          <a:p>
            <a:r>
              <a:rPr lang="en-US" dirty="0"/>
              <a:t>0200</a:t>
            </a:r>
          </a:p>
          <a:p>
            <a:r>
              <a:rPr lang="en-US" dirty="0"/>
              <a:t>1400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050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r>
              <a:rPr lang="en-US" dirty="0"/>
              <a:t>East Region</a:t>
            </a:r>
          </a:p>
          <a:p>
            <a:r>
              <a:rPr lang="en-US" dirty="0"/>
              <a:t>0500</a:t>
            </a:r>
          </a:p>
          <a:p>
            <a:r>
              <a:rPr lang="en-US" dirty="0"/>
              <a:t>1700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West Region</a:t>
            </a:r>
          </a:p>
          <a:p>
            <a:r>
              <a:rPr lang="en-US" dirty="0"/>
              <a:t>1000</a:t>
            </a:r>
          </a:p>
          <a:p>
            <a:r>
              <a:rPr lang="en-US" dirty="0"/>
              <a:t>2200</a:t>
            </a:r>
          </a:p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en-US" dirty="0"/>
              <a:t>North Region</a:t>
            </a:r>
          </a:p>
          <a:p>
            <a:r>
              <a:rPr lang="en-US" dirty="0"/>
              <a:t>0700</a:t>
            </a:r>
          </a:p>
          <a:p>
            <a:r>
              <a:rPr lang="en-US" dirty="0"/>
              <a:t>1900</a:t>
            </a:r>
          </a:p>
          <a:p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r>
              <a:rPr lang="en-US" dirty="0"/>
              <a:t>South Region</a:t>
            </a:r>
          </a:p>
          <a:p>
            <a:r>
              <a:rPr lang="en-US" dirty="0"/>
              <a:t>0200</a:t>
            </a:r>
          </a:p>
          <a:p>
            <a:r>
              <a:rPr lang="en-US" dirty="0"/>
              <a:t>1400</a:t>
            </a:r>
          </a:p>
          <a:p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821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East Region</a:t>
            </a:r>
          </a:p>
          <a:p>
            <a:r>
              <a:rPr lang="en-US" dirty="0"/>
              <a:t>0800</a:t>
            </a:r>
          </a:p>
          <a:p>
            <a:r>
              <a:rPr lang="en-US" dirty="0"/>
              <a:t>2000</a:t>
            </a:r>
          </a:p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en-US" dirty="0"/>
              <a:t>West Region</a:t>
            </a:r>
          </a:p>
          <a:p>
            <a:r>
              <a:rPr lang="en-US" dirty="0"/>
              <a:t>1100</a:t>
            </a:r>
          </a:p>
          <a:p>
            <a:r>
              <a:rPr lang="en-US" dirty="0"/>
              <a:t>2300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r>
              <a:rPr lang="en-US" dirty="0"/>
              <a:t>North Region</a:t>
            </a:r>
          </a:p>
          <a:p>
            <a:r>
              <a:rPr lang="en-US" dirty="0"/>
              <a:t>0500</a:t>
            </a:r>
          </a:p>
          <a:p>
            <a:r>
              <a:rPr lang="en-US" dirty="0"/>
              <a:t>1700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r>
              <a:rPr lang="en-US" dirty="0"/>
              <a:t>South Region</a:t>
            </a:r>
          </a:p>
          <a:p>
            <a:r>
              <a:rPr lang="en-US" dirty="0"/>
              <a:t>1000</a:t>
            </a:r>
          </a:p>
          <a:p>
            <a:r>
              <a:rPr lang="en-US" dirty="0"/>
              <a:t>2200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745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/>
              <a:t>East Region</a:t>
            </a:r>
          </a:p>
          <a:p>
            <a:r>
              <a:rPr lang="en-US" dirty="0"/>
              <a:t>1100</a:t>
            </a:r>
          </a:p>
          <a:p>
            <a:r>
              <a:rPr lang="en-US" dirty="0"/>
              <a:t>2300</a:t>
            </a:r>
          </a:p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en-US" dirty="0"/>
              <a:t>West Region</a:t>
            </a:r>
          </a:p>
          <a:p>
            <a:r>
              <a:rPr lang="en-US" dirty="0"/>
              <a:t>0400</a:t>
            </a:r>
          </a:p>
          <a:p>
            <a:r>
              <a:rPr lang="en-US" dirty="0"/>
              <a:t>1600</a:t>
            </a:r>
          </a:p>
          <a:p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r>
              <a:rPr lang="en-US" dirty="0"/>
              <a:t>North Region</a:t>
            </a:r>
          </a:p>
          <a:p>
            <a:r>
              <a:rPr lang="en-US" dirty="0"/>
              <a:t>0800</a:t>
            </a:r>
          </a:p>
          <a:p>
            <a:r>
              <a:rPr lang="en-US" dirty="0"/>
              <a:t>2000</a:t>
            </a:r>
          </a:p>
          <a:p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South Region</a:t>
            </a:r>
          </a:p>
          <a:p>
            <a:r>
              <a:rPr lang="en-US" dirty="0"/>
              <a:t>0200</a:t>
            </a:r>
          </a:p>
          <a:p>
            <a:r>
              <a:rPr lang="en-US" dirty="0"/>
              <a:t>1400</a:t>
            </a:r>
          </a:p>
          <a:p>
            <a:endParaRPr lang="en-US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80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/>
              <a:t>East Region</a:t>
            </a:r>
          </a:p>
          <a:p>
            <a:r>
              <a:rPr lang="en-US" dirty="0"/>
              <a:t>0600</a:t>
            </a:r>
          </a:p>
          <a:p>
            <a:r>
              <a:rPr lang="en-US" dirty="0"/>
              <a:t>1800</a:t>
            </a:r>
          </a:p>
          <a:p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en-US" dirty="0"/>
              <a:t>West Region</a:t>
            </a:r>
          </a:p>
          <a:p>
            <a:r>
              <a:rPr lang="en-US" dirty="0"/>
              <a:t>1100</a:t>
            </a:r>
          </a:p>
          <a:p>
            <a:r>
              <a:rPr lang="en-US" dirty="0"/>
              <a:t>2300</a:t>
            </a:r>
          </a:p>
          <a:p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r>
              <a:rPr lang="en-US" dirty="0"/>
              <a:t>North Region</a:t>
            </a:r>
          </a:p>
          <a:p>
            <a:r>
              <a:rPr lang="en-US" dirty="0"/>
              <a:t>0400</a:t>
            </a:r>
          </a:p>
          <a:p>
            <a:r>
              <a:rPr lang="en-US" dirty="0"/>
              <a:t>1600</a:t>
            </a:r>
          </a:p>
          <a:p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r>
              <a:rPr lang="en-US" dirty="0"/>
              <a:t>South Region</a:t>
            </a:r>
          </a:p>
          <a:p>
            <a:r>
              <a:rPr lang="en-US" dirty="0"/>
              <a:t>1000</a:t>
            </a:r>
          </a:p>
          <a:p>
            <a:r>
              <a:rPr lang="en-US" dirty="0"/>
              <a:t>2200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80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/>
              <a:t>East Region</a:t>
            </a:r>
          </a:p>
          <a:p>
            <a:r>
              <a:rPr lang="en-US" dirty="0"/>
              <a:t>0500</a:t>
            </a:r>
          </a:p>
          <a:p>
            <a:r>
              <a:rPr lang="en-US" dirty="0"/>
              <a:t>1700</a:t>
            </a:r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en-US" dirty="0"/>
              <a:t>West Region</a:t>
            </a:r>
          </a:p>
          <a:p>
            <a:r>
              <a:rPr lang="en-US" dirty="0"/>
              <a:t>0900</a:t>
            </a:r>
          </a:p>
          <a:p>
            <a:r>
              <a:rPr lang="en-US" dirty="0"/>
              <a:t>2100</a:t>
            </a:r>
          </a:p>
          <a:p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r>
              <a:rPr lang="en-US" dirty="0"/>
              <a:t>North Region</a:t>
            </a:r>
          </a:p>
          <a:p>
            <a:r>
              <a:rPr lang="en-US" dirty="0"/>
              <a:t>0100</a:t>
            </a:r>
          </a:p>
          <a:p>
            <a:r>
              <a:rPr lang="en-US" dirty="0"/>
              <a:t>2300</a:t>
            </a:r>
          </a:p>
          <a:p>
            <a:endParaRPr lang="en-US" dirty="0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Text Placeholder 31"/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r>
              <a:rPr lang="en-US" dirty="0"/>
              <a:t>South Region</a:t>
            </a:r>
          </a:p>
          <a:p>
            <a:r>
              <a:rPr lang="en-US" dirty="0"/>
              <a:t>1000</a:t>
            </a:r>
          </a:p>
          <a:p>
            <a:r>
              <a:rPr lang="en-US" dirty="0"/>
              <a:t>2200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1971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 ReddiNet Drill Schedule Calendar" id="{D3FD0D42-7D2B-44C5-9A51-59697F109B52}" vid="{F31CE0D3-7141-4ED7-83E9-8AB08505A8A3}"/>
    </a:ext>
  </a:extLst>
</a:theme>
</file>

<file path=ppt/theme/theme2.xml><?xml version="1.0" encoding="utf-8"?>
<a:theme xmlns:a="http://schemas.openxmlformats.org/drawingml/2006/main" name="Office Theme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Impact-Calibri">
      <a:majorFont>
        <a:latin typeface="Impac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Impact-Calibri">
      <a:majorFont>
        <a:latin typeface="Impac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D922E9B516BC408D1C2C980BA745AA" ma:contentTypeVersion="9" ma:contentTypeDescription="Create a new document." ma:contentTypeScope="" ma:versionID="ceab1fae9c5a968b44e90cb3da1129bd">
  <xsd:schema xmlns:xsd="http://www.w3.org/2001/XMLSchema" xmlns:xs="http://www.w3.org/2001/XMLSchema" xmlns:p="http://schemas.microsoft.com/office/2006/metadata/properties" xmlns:ns3="19583b3d-017f-4e00-ad6f-9f56fceb61a0" xmlns:ns4="4f48c8df-a2e8-45af-b8db-7e4a3234f03b" targetNamespace="http://schemas.microsoft.com/office/2006/metadata/properties" ma:root="true" ma:fieldsID="f5c3a125ad6cdabef6f4ef96be1abfd1" ns3:_="" ns4:_="">
    <xsd:import namespace="19583b3d-017f-4e00-ad6f-9f56fceb61a0"/>
    <xsd:import namespace="4f48c8df-a2e8-45af-b8db-7e4a3234f03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583b3d-017f-4e00-ad6f-9f56fceb61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48c8df-a2e8-45af-b8db-7e4a3234f03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DA66686-21B7-4EF2-A08B-5B7B46100F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583b3d-017f-4e00-ad6f-9f56fceb61a0"/>
    <ds:schemaRef ds:uri="4f48c8df-a2e8-45af-b8db-7e4a3234f0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930B278-B936-45C5-8565-51799361A36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F870657-878D-4664-8C7B-12A27AB1F3B8}">
  <ds:schemaRefs>
    <ds:schemaRef ds:uri="19583b3d-017f-4e00-ad6f-9f56fceb61a0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4f48c8df-a2e8-45af-b8db-7e4a3234f03b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07597248-ea38-451b-8abe-a638eddbac81}" enabled="0" method="" siteId="{07597248-ea38-451b-8abe-a638eddbac8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2020 ReddiNet Drill Schedule Calendar</Template>
  <TotalTime>0</TotalTime>
  <Words>213</Words>
  <Application>Microsoft Office PowerPoint</Application>
  <PresentationFormat>On-screen Show (4:3)</PresentationFormat>
  <Paragraphs>151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Clarity</vt:lpstr>
      <vt:lpstr>2026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2020-12-28T16:37:07Z</dcterms:created>
  <dcterms:modified xsi:type="dcterms:W3CDTF">2025-12-10T21:42:30Z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TC034560589991</vt:lpwstr>
  </property>
  <property fmtid="{D5CDD505-2E9C-101B-9397-08002B2CF9AE}" pid="3" name="ContentTypeId">
    <vt:lpwstr>0x01010015D922E9B516BC408D1C2C980BA745AA</vt:lpwstr>
  </property>
</Properties>
</file>