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5"/>
  </p:notesMasterIdLst>
  <p:sldIdLst>
    <p:sldId id="274" r:id="rId2"/>
    <p:sldId id="262" r:id="rId3"/>
    <p:sldId id="263" r:id="rId4"/>
    <p:sldId id="264" r:id="rId5"/>
    <p:sldId id="265" r:id="rId6"/>
    <p:sldId id="266" r:id="rId7"/>
    <p:sldId id="267" r:id="rId8"/>
    <p:sldId id="268" r:id="rId9"/>
    <p:sldId id="269" r:id="rId10"/>
    <p:sldId id="270" r:id="rId11"/>
    <p:sldId id="271" r:id="rId12"/>
    <p:sldId id="272" r:id="rId13"/>
    <p:sldId id="273" r:id="rId14"/>
  </p:sldIdLst>
  <p:sldSz cx="7467600" cy="9753600"/>
  <p:notesSz cx="7010400" cy="9296400"/>
  <p:defaultTextStyle>
    <a:defPPr>
      <a:defRPr lang="en-US"/>
    </a:defPPr>
    <a:lvl1pPr marL="0" algn="l" defTabSz="983986" rtl="0" eaLnBrk="1" latinLnBrk="0" hangingPunct="1">
      <a:defRPr sz="1937" kern="1200">
        <a:solidFill>
          <a:schemeClr val="tx1"/>
        </a:solidFill>
        <a:latin typeface="+mn-lt"/>
        <a:ea typeface="+mn-ea"/>
        <a:cs typeface="+mn-cs"/>
      </a:defRPr>
    </a:lvl1pPr>
    <a:lvl2pPr marL="491993" algn="l" defTabSz="983986" rtl="0" eaLnBrk="1" latinLnBrk="0" hangingPunct="1">
      <a:defRPr sz="1937" kern="1200">
        <a:solidFill>
          <a:schemeClr val="tx1"/>
        </a:solidFill>
        <a:latin typeface="+mn-lt"/>
        <a:ea typeface="+mn-ea"/>
        <a:cs typeface="+mn-cs"/>
      </a:defRPr>
    </a:lvl2pPr>
    <a:lvl3pPr marL="983986" algn="l" defTabSz="983986" rtl="0" eaLnBrk="1" latinLnBrk="0" hangingPunct="1">
      <a:defRPr sz="1937" kern="1200">
        <a:solidFill>
          <a:schemeClr val="tx1"/>
        </a:solidFill>
        <a:latin typeface="+mn-lt"/>
        <a:ea typeface="+mn-ea"/>
        <a:cs typeface="+mn-cs"/>
      </a:defRPr>
    </a:lvl3pPr>
    <a:lvl4pPr marL="1475979" algn="l" defTabSz="983986" rtl="0" eaLnBrk="1" latinLnBrk="0" hangingPunct="1">
      <a:defRPr sz="1937" kern="1200">
        <a:solidFill>
          <a:schemeClr val="tx1"/>
        </a:solidFill>
        <a:latin typeface="+mn-lt"/>
        <a:ea typeface="+mn-ea"/>
        <a:cs typeface="+mn-cs"/>
      </a:defRPr>
    </a:lvl4pPr>
    <a:lvl5pPr marL="1967972" algn="l" defTabSz="983986" rtl="0" eaLnBrk="1" latinLnBrk="0" hangingPunct="1">
      <a:defRPr sz="1937" kern="1200">
        <a:solidFill>
          <a:schemeClr val="tx1"/>
        </a:solidFill>
        <a:latin typeface="+mn-lt"/>
        <a:ea typeface="+mn-ea"/>
        <a:cs typeface="+mn-cs"/>
      </a:defRPr>
    </a:lvl5pPr>
    <a:lvl6pPr marL="2459965" algn="l" defTabSz="983986" rtl="0" eaLnBrk="1" latinLnBrk="0" hangingPunct="1">
      <a:defRPr sz="1937" kern="1200">
        <a:solidFill>
          <a:schemeClr val="tx1"/>
        </a:solidFill>
        <a:latin typeface="+mn-lt"/>
        <a:ea typeface="+mn-ea"/>
        <a:cs typeface="+mn-cs"/>
      </a:defRPr>
    </a:lvl6pPr>
    <a:lvl7pPr marL="2951958" algn="l" defTabSz="983986" rtl="0" eaLnBrk="1" latinLnBrk="0" hangingPunct="1">
      <a:defRPr sz="1937" kern="1200">
        <a:solidFill>
          <a:schemeClr val="tx1"/>
        </a:solidFill>
        <a:latin typeface="+mn-lt"/>
        <a:ea typeface="+mn-ea"/>
        <a:cs typeface="+mn-cs"/>
      </a:defRPr>
    </a:lvl7pPr>
    <a:lvl8pPr marL="3443950" algn="l" defTabSz="983986" rtl="0" eaLnBrk="1" latinLnBrk="0" hangingPunct="1">
      <a:defRPr sz="1937" kern="1200">
        <a:solidFill>
          <a:schemeClr val="tx1"/>
        </a:solidFill>
        <a:latin typeface="+mn-lt"/>
        <a:ea typeface="+mn-ea"/>
        <a:cs typeface="+mn-cs"/>
      </a:defRPr>
    </a:lvl8pPr>
    <a:lvl9pPr marL="3935943" algn="l" defTabSz="983986" rtl="0" eaLnBrk="1" latinLnBrk="0" hangingPunct="1">
      <a:defRPr sz="1937"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4660"/>
  </p:normalViewPr>
  <p:slideViewPr>
    <p:cSldViewPr snapToGrid="0">
      <p:cViewPr>
        <p:scale>
          <a:sx n="66" d="100"/>
          <a:sy n="66" d="100"/>
        </p:scale>
        <p:origin x="-1284" y="-60"/>
      </p:cViewPr>
      <p:guideLst>
        <p:guide orient="horz" pos="3072"/>
        <p:guide pos="2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67AAA54-0115-4E9B-A0EE-522A5C3C0A9D}" type="datetimeFigureOut">
              <a:rPr lang="en-US" smtClean="0"/>
              <a:t>1/15/2016</a:t>
            </a:fld>
            <a:endParaRPr lang="en-US" dirty="0"/>
          </a:p>
        </p:txBody>
      </p:sp>
      <p:sp>
        <p:nvSpPr>
          <p:cNvPr id="4" name="Slide Image Placeholder 3"/>
          <p:cNvSpPr>
            <a:spLocks noGrp="1" noRot="1" noChangeAspect="1"/>
          </p:cNvSpPr>
          <p:nvPr>
            <p:ph type="sldImg" idx="2"/>
          </p:nvPr>
        </p:nvSpPr>
        <p:spPr>
          <a:xfrm>
            <a:off x="2305050" y="1162050"/>
            <a:ext cx="2400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F2979C7-0324-413B-8193-6905B7BFE29A}" type="slidenum">
              <a:rPr lang="en-US" smtClean="0"/>
              <a:t>‹#›</a:t>
            </a:fld>
            <a:endParaRPr lang="en-US" dirty="0"/>
          </a:p>
        </p:txBody>
      </p:sp>
    </p:spTree>
    <p:extLst>
      <p:ext uri="{BB962C8B-B14F-4D97-AF65-F5344CB8AC3E}">
        <p14:creationId xmlns:p14="http://schemas.microsoft.com/office/powerpoint/2010/main" val="1280461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3450" y="1596249"/>
            <a:ext cx="5600700" cy="3395698"/>
          </a:xfrm>
        </p:spPr>
        <p:txBody>
          <a:bodyPr anchor="b"/>
          <a:lstStyle>
            <a:lvl1pPr algn="ctr">
              <a:defRPr sz="3675"/>
            </a:lvl1pPr>
          </a:lstStyle>
          <a:p>
            <a:r>
              <a:rPr lang="en-US" smtClean="0"/>
              <a:t>Click to edit Master title style</a:t>
            </a:r>
            <a:endParaRPr lang="en-US"/>
          </a:p>
        </p:txBody>
      </p:sp>
      <p:sp>
        <p:nvSpPr>
          <p:cNvPr id="3" name="Subtitle 2"/>
          <p:cNvSpPr>
            <a:spLocks noGrp="1"/>
          </p:cNvSpPr>
          <p:nvPr>
            <p:ph type="subTitle" idx="1"/>
          </p:nvPr>
        </p:nvSpPr>
        <p:spPr>
          <a:xfrm>
            <a:off x="933450" y="5122898"/>
            <a:ext cx="5600700" cy="2354862"/>
          </a:xfrm>
        </p:spPr>
        <p:txBody>
          <a:bodyPr/>
          <a:lstStyle>
            <a:lvl1pPr marL="0" indent="0" algn="ctr">
              <a:buNone/>
              <a:defRPr sz="1470"/>
            </a:lvl1pPr>
            <a:lvl2pPr marL="280035" indent="0" algn="ctr">
              <a:buNone/>
              <a:defRPr sz="1225"/>
            </a:lvl2pPr>
            <a:lvl3pPr marL="560070" indent="0" algn="ctr">
              <a:buNone/>
              <a:defRPr sz="1103"/>
            </a:lvl3pPr>
            <a:lvl4pPr marL="840105" indent="0" algn="ctr">
              <a:buNone/>
              <a:defRPr sz="980"/>
            </a:lvl4pPr>
            <a:lvl5pPr marL="1120140" indent="0" algn="ctr">
              <a:buNone/>
              <a:defRPr sz="980"/>
            </a:lvl5pPr>
            <a:lvl6pPr marL="1400175" indent="0" algn="ctr">
              <a:buNone/>
              <a:defRPr sz="980"/>
            </a:lvl6pPr>
            <a:lvl7pPr marL="1680210" indent="0" algn="ctr">
              <a:buNone/>
              <a:defRPr sz="980"/>
            </a:lvl7pPr>
            <a:lvl8pPr marL="1960245" indent="0" algn="ctr">
              <a:buNone/>
              <a:defRPr sz="980"/>
            </a:lvl8pPr>
            <a:lvl9pPr marL="2240280" indent="0" algn="ctr">
              <a:buNone/>
              <a:defRPr sz="98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694D23-7913-4C65-8FA2-43DE746D15BF}" type="datetime1">
              <a:rPr lang="en-US" smtClean="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299363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3E62F-F4AE-43B7-B926-E66C4C42E92F}" type="datetime1">
              <a:rPr lang="en-US" smtClean="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289735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4001" y="519289"/>
            <a:ext cx="1610201" cy="826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3397" y="519289"/>
            <a:ext cx="4737259"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6C4C6-675B-4359-B74E-7EFB9266EB72}" type="datetime1">
              <a:rPr lang="en-US" smtClean="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134699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E743D-9752-4648-A444-F0824D0E54AF}" type="datetime1">
              <a:rPr lang="en-US" smtClean="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235767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9508" y="2431628"/>
            <a:ext cx="6440805" cy="4057226"/>
          </a:xfrm>
        </p:spPr>
        <p:txBody>
          <a:bodyPr anchor="b"/>
          <a:lstStyle>
            <a:lvl1pPr>
              <a:defRPr sz="3675"/>
            </a:lvl1pPr>
          </a:lstStyle>
          <a:p>
            <a:r>
              <a:rPr lang="en-US" smtClean="0"/>
              <a:t>Click to edit Master title style</a:t>
            </a:r>
            <a:endParaRPr lang="en-US"/>
          </a:p>
        </p:txBody>
      </p:sp>
      <p:sp>
        <p:nvSpPr>
          <p:cNvPr id="3" name="Text Placeholder 2"/>
          <p:cNvSpPr>
            <a:spLocks noGrp="1"/>
          </p:cNvSpPr>
          <p:nvPr>
            <p:ph type="body" idx="1"/>
          </p:nvPr>
        </p:nvSpPr>
        <p:spPr>
          <a:xfrm>
            <a:off x="509508" y="6527237"/>
            <a:ext cx="6440805" cy="2133599"/>
          </a:xfrm>
        </p:spPr>
        <p:txBody>
          <a:bodyPr/>
          <a:lstStyle>
            <a:lvl1pPr marL="0" indent="0">
              <a:buNone/>
              <a:defRPr sz="1470">
                <a:solidFill>
                  <a:schemeClr val="tx1">
                    <a:tint val="75000"/>
                  </a:schemeClr>
                </a:solidFill>
              </a:defRPr>
            </a:lvl1pPr>
            <a:lvl2pPr marL="280035" indent="0">
              <a:buNone/>
              <a:defRPr sz="1225">
                <a:solidFill>
                  <a:schemeClr val="tx1">
                    <a:tint val="75000"/>
                  </a:schemeClr>
                </a:solidFill>
              </a:defRPr>
            </a:lvl2pPr>
            <a:lvl3pPr marL="560070" indent="0">
              <a:buNone/>
              <a:defRPr sz="1103">
                <a:solidFill>
                  <a:schemeClr val="tx1">
                    <a:tint val="75000"/>
                  </a:schemeClr>
                </a:solidFill>
              </a:defRPr>
            </a:lvl3pPr>
            <a:lvl4pPr marL="840105" indent="0">
              <a:buNone/>
              <a:defRPr sz="980">
                <a:solidFill>
                  <a:schemeClr val="tx1">
                    <a:tint val="75000"/>
                  </a:schemeClr>
                </a:solidFill>
              </a:defRPr>
            </a:lvl4pPr>
            <a:lvl5pPr marL="1120140" indent="0">
              <a:buNone/>
              <a:defRPr sz="980">
                <a:solidFill>
                  <a:schemeClr val="tx1">
                    <a:tint val="75000"/>
                  </a:schemeClr>
                </a:solidFill>
              </a:defRPr>
            </a:lvl5pPr>
            <a:lvl6pPr marL="1400175" indent="0">
              <a:buNone/>
              <a:defRPr sz="980">
                <a:solidFill>
                  <a:schemeClr val="tx1">
                    <a:tint val="75000"/>
                  </a:schemeClr>
                </a:solidFill>
              </a:defRPr>
            </a:lvl6pPr>
            <a:lvl7pPr marL="1680210" indent="0">
              <a:buNone/>
              <a:defRPr sz="980">
                <a:solidFill>
                  <a:schemeClr val="tx1">
                    <a:tint val="75000"/>
                  </a:schemeClr>
                </a:solidFill>
              </a:defRPr>
            </a:lvl7pPr>
            <a:lvl8pPr marL="1960245" indent="0">
              <a:buNone/>
              <a:defRPr sz="980">
                <a:solidFill>
                  <a:schemeClr val="tx1">
                    <a:tint val="75000"/>
                  </a:schemeClr>
                </a:solidFill>
              </a:defRPr>
            </a:lvl8pPr>
            <a:lvl9pPr marL="2240280" indent="0">
              <a:buNone/>
              <a:defRPr sz="9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68F42-0AD8-420D-A606-12922F470783}" type="datetime1">
              <a:rPr lang="en-US" smtClean="0"/>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41678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3398" y="2596444"/>
            <a:ext cx="317373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80473" y="2596444"/>
            <a:ext cx="317373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DDD65C-8CDC-4FDB-BDDD-04D2AC923CBD}" type="datetime1">
              <a:rPr lang="en-US" smtClean="0"/>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205622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70" y="519290"/>
            <a:ext cx="6440805" cy="18852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14370" y="2390987"/>
            <a:ext cx="3159145" cy="1171786"/>
          </a:xfrm>
        </p:spPr>
        <p:txBody>
          <a:bodyPr anchor="b"/>
          <a:lstStyle>
            <a:lvl1pPr marL="0" indent="0">
              <a:buNone/>
              <a:defRPr sz="1470" b="1"/>
            </a:lvl1pPr>
            <a:lvl2pPr marL="280035" indent="0">
              <a:buNone/>
              <a:defRPr sz="1225" b="1"/>
            </a:lvl2pPr>
            <a:lvl3pPr marL="560070" indent="0">
              <a:buNone/>
              <a:defRPr sz="1103" b="1"/>
            </a:lvl3pPr>
            <a:lvl4pPr marL="840105" indent="0">
              <a:buNone/>
              <a:defRPr sz="980" b="1"/>
            </a:lvl4pPr>
            <a:lvl5pPr marL="1120140" indent="0">
              <a:buNone/>
              <a:defRPr sz="980" b="1"/>
            </a:lvl5pPr>
            <a:lvl6pPr marL="1400175" indent="0">
              <a:buNone/>
              <a:defRPr sz="980" b="1"/>
            </a:lvl6pPr>
            <a:lvl7pPr marL="1680210" indent="0">
              <a:buNone/>
              <a:defRPr sz="980" b="1"/>
            </a:lvl7pPr>
            <a:lvl8pPr marL="1960245" indent="0">
              <a:buNone/>
              <a:defRPr sz="980" b="1"/>
            </a:lvl8pPr>
            <a:lvl9pPr marL="2240280" indent="0">
              <a:buNone/>
              <a:defRPr sz="980" b="1"/>
            </a:lvl9pPr>
          </a:lstStyle>
          <a:p>
            <a:pPr lvl="0"/>
            <a:r>
              <a:rPr lang="en-US" smtClean="0"/>
              <a:t>Click to edit Master text styles</a:t>
            </a:r>
          </a:p>
        </p:txBody>
      </p:sp>
      <p:sp>
        <p:nvSpPr>
          <p:cNvPr id="4" name="Content Placeholder 3"/>
          <p:cNvSpPr>
            <a:spLocks noGrp="1"/>
          </p:cNvSpPr>
          <p:nvPr>
            <p:ph sz="half" idx="2"/>
          </p:nvPr>
        </p:nvSpPr>
        <p:spPr>
          <a:xfrm>
            <a:off x="514370" y="3562773"/>
            <a:ext cx="3159145"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80472" y="2390987"/>
            <a:ext cx="3174703" cy="1171786"/>
          </a:xfrm>
        </p:spPr>
        <p:txBody>
          <a:bodyPr anchor="b"/>
          <a:lstStyle>
            <a:lvl1pPr marL="0" indent="0">
              <a:buNone/>
              <a:defRPr sz="1470" b="1"/>
            </a:lvl1pPr>
            <a:lvl2pPr marL="280035" indent="0">
              <a:buNone/>
              <a:defRPr sz="1225" b="1"/>
            </a:lvl2pPr>
            <a:lvl3pPr marL="560070" indent="0">
              <a:buNone/>
              <a:defRPr sz="1103" b="1"/>
            </a:lvl3pPr>
            <a:lvl4pPr marL="840105" indent="0">
              <a:buNone/>
              <a:defRPr sz="980" b="1"/>
            </a:lvl4pPr>
            <a:lvl5pPr marL="1120140" indent="0">
              <a:buNone/>
              <a:defRPr sz="980" b="1"/>
            </a:lvl5pPr>
            <a:lvl6pPr marL="1400175" indent="0">
              <a:buNone/>
              <a:defRPr sz="980" b="1"/>
            </a:lvl6pPr>
            <a:lvl7pPr marL="1680210" indent="0">
              <a:buNone/>
              <a:defRPr sz="980" b="1"/>
            </a:lvl7pPr>
            <a:lvl8pPr marL="1960245" indent="0">
              <a:buNone/>
              <a:defRPr sz="980" b="1"/>
            </a:lvl8pPr>
            <a:lvl9pPr marL="2240280" indent="0">
              <a:buNone/>
              <a:defRPr sz="980" b="1"/>
            </a:lvl9pPr>
          </a:lstStyle>
          <a:p>
            <a:pPr lvl="0"/>
            <a:r>
              <a:rPr lang="en-US" smtClean="0"/>
              <a:t>Click to edit Master text styles</a:t>
            </a:r>
          </a:p>
        </p:txBody>
      </p:sp>
      <p:sp>
        <p:nvSpPr>
          <p:cNvPr id="6" name="Content Placeholder 5"/>
          <p:cNvSpPr>
            <a:spLocks noGrp="1"/>
          </p:cNvSpPr>
          <p:nvPr>
            <p:ph sz="quarter" idx="4"/>
          </p:nvPr>
        </p:nvSpPr>
        <p:spPr>
          <a:xfrm>
            <a:off x="3780472" y="3562773"/>
            <a:ext cx="3174703"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4EB08-EE12-4D4D-9F88-D9D7C86908E7}" type="datetime1">
              <a:rPr lang="en-US" smtClean="0"/>
              <a:t>1/15/2016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221007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6395E7-CD9E-4971-8EAE-1C919FCAD313}" type="datetime1">
              <a:rPr lang="en-US" smtClean="0"/>
              <a:t>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220338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04681-5191-48C4-A91F-8242A5378585}" type="datetime1">
              <a:rPr lang="en-US" smtClean="0"/>
              <a:t>1/15/2016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412052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71" y="650240"/>
            <a:ext cx="2408495" cy="2275840"/>
          </a:xfrm>
        </p:spPr>
        <p:txBody>
          <a:bodyPr anchor="b"/>
          <a:lstStyle>
            <a:lvl1pPr>
              <a:defRPr sz="1960"/>
            </a:lvl1pPr>
          </a:lstStyle>
          <a:p>
            <a:r>
              <a:rPr lang="en-US" smtClean="0"/>
              <a:t>Click to edit Master title style</a:t>
            </a:r>
            <a:endParaRPr lang="en-US"/>
          </a:p>
        </p:txBody>
      </p:sp>
      <p:sp>
        <p:nvSpPr>
          <p:cNvPr id="3" name="Content Placeholder 2"/>
          <p:cNvSpPr>
            <a:spLocks noGrp="1"/>
          </p:cNvSpPr>
          <p:nvPr>
            <p:ph idx="1"/>
          </p:nvPr>
        </p:nvSpPr>
        <p:spPr>
          <a:xfrm>
            <a:off x="3174702" y="1404338"/>
            <a:ext cx="3780473" cy="6931378"/>
          </a:xfrm>
        </p:spPr>
        <p:txBody>
          <a:bodyPr/>
          <a:lstStyle>
            <a:lvl1pPr>
              <a:defRPr sz="1960"/>
            </a:lvl1pPr>
            <a:lvl2pPr>
              <a:defRPr sz="1715"/>
            </a:lvl2pPr>
            <a:lvl3pPr>
              <a:defRPr sz="1470"/>
            </a:lvl3pPr>
            <a:lvl4pPr>
              <a:defRPr sz="1225"/>
            </a:lvl4pPr>
            <a:lvl5pPr>
              <a:defRPr sz="1225"/>
            </a:lvl5pPr>
            <a:lvl6pPr>
              <a:defRPr sz="1225"/>
            </a:lvl6pPr>
            <a:lvl7pPr>
              <a:defRPr sz="1225"/>
            </a:lvl7pPr>
            <a:lvl8pPr>
              <a:defRPr sz="1225"/>
            </a:lvl8pPr>
            <a:lvl9pPr>
              <a:defRPr sz="12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71" y="2926080"/>
            <a:ext cx="2408495" cy="5420925"/>
          </a:xfrm>
        </p:spPr>
        <p:txBody>
          <a:bodyPr/>
          <a:lstStyle>
            <a:lvl1pPr marL="0" indent="0">
              <a:buNone/>
              <a:defRPr sz="980"/>
            </a:lvl1pPr>
            <a:lvl2pPr marL="280035" indent="0">
              <a:buNone/>
              <a:defRPr sz="857"/>
            </a:lvl2pPr>
            <a:lvl3pPr marL="560070" indent="0">
              <a:buNone/>
              <a:defRPr sz="735"/>
            </a:lvl3pPr>
            <a:lvl4pPr marL="840105" indent="0">
              <a:buNone/>
              <a:defRPr sz="613"/>
            </a:lvl4pPr>
            <a:lvl5pPr marL="1120140" indent="0">
              <a:buNone/>
              <a:defRPr sz="613"/>
            </a:lvl5pPr>
            <a:lvl6pPr marL="1400175" indent="0">
              <a:buNone/>
              <a:defRPr sz="613"/>
            </a:lvl6pPr>
            <a:lvl7pPr marL="1680210" indent="0">
              <a:buNone/>
              <a:defRPr sz="613"/>
            </a:lvl7pPr>
            <a:lvl8pPr marL="1960245" indent="0">
              <a:buNone/>
              <a:defRPr sz="613"/>
            </a:lvl8pPr>
            <a:lvl9pPr marL="2240280" indent="0">
              <a:buNone/>
              <a:defRPr sz="6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9086A-32D5-40B7-AC5E-5F4E55DB7B28}" type="datetime1">
              <a:rPr lang="en-US" smtClean="0"/>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344441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71" y="650240"/>
            <a:ext cx="2408495" cy="2275840"/>
          </a:xfrm>
        </p:spPr>
        <p:txBody>
          <a:bodyPr anchor="b"/>
          <a:lstStyle>
            <a:lvl1pPr>
              <a:defRPr sz="1960"/>
            </a:lvl1pPr>
          </a:lstStyle>
          <a:p>
            <a:r>
              <a:rPr lang="en-US" smtClean="0"/>
              <a:t>Click to edit Master title style</a:t>
            </a:r>
            <a:endParaRPr lang="en-US"/>
          </a:p>
        </p:txBody>
      </p:sp>
      <p:sp>
        <p:nvSpPr>
          <p:cNvPr id="3" name="Picture Placeholder 2"/>
          <p:cNvSpPr>
            <a:spLocks noGrp="1"/>
          </p:cNvSpPr>
          <p:nvPr>
            <p:ph type="pic" idx="1"/>
          </p:nvPr>
        </p:nvSpPr>
        <p:spPr>
          <a:xfrm>
            <a:off x="3174702" y="1404338"/>
            <a:ext cx="3780473" cy="6931378"/>
          </a:xfrm>
        </p:spPr>
        <p:txBody>
          <a:bodyPr/>
          <a:lstStyle>
            <a:lvl1pPr marL="0" indent="0">
              <a:buNone/>
              <a:defRPr sz="1960"/>
            </a:lvl1pPr>
            <a:lvl2pPr marL="280035" indent="0">
              <a:buNone/>
              <a:defRPr sz="1715"/>
            </a:lvl2pPr>
            <a:lvl3pPr marL="560070" indent="0">
              <a:buNone/>
              <a:defRPr sz="1470"/>
            </a:lvl3pPr>
            <a:lvl4pPr marL="840105" indent="0">
              <a:buNone/>
              <a:defRPr sz="1225"/>
            </a:lvl4pPr>
            <a:lvl5pPr marL="1120140" indent="0">
              <a:buNone/>
              <a:defRPr sz="1225"/>
            </a:lvl5pPr>
            <a:lvl6pPr marL="1400175" indent="0">
              <a:buNone/>
              <a:defRPr sz="1225"/>
            </a:lvl6pPr>
            <a:lvl7pPr marL="1680210" indent="0">
              <a:buNone/>
              <a:defRPr sz="1225"/>
            </a:lvl7pPr>
            <a:lvl8pPr marL="1960245" indent="0">
              <a:buNone/>
              <a:defRPr sz="1225"/>
            </a:lvl8pPr>
            <a:lvl9pPr marL="2240280" indent="0">
              <a:buNone/>
              <a:defRPr sz="1225"/>
            </a:lvl9pPr>
          </a:lstStyle>
          <a:p>
            <a:endParaRPr lang="en-US" dirty="0"/>
          </a:p>
        </p:txBody>
      </p:sp>
      <p:sp>
        <p:nvSpPr>
          <p:cNvPr id="4" name="Text Placeholder 3"/>
          <p:cNvSpPr>
            <a:spLocks noGrp="1"/>
          </p:cNvSpPr>
          <p:nvPr>
            <p:ph type="body" sz="half" idx="2"/>
          </p:nvPr>
        </p:nvSpPr>
        <p:spPr>
          <a:xfrm>
            <a:off x="514371" y="2926080"/>
            <a:ext cx="2408495" cy="5420925"/>
          </a:xfrm>
        </p:spPr>
        <p:txBody>
          <a:bodyPr/>
          <a:lstStyle>
            <a:lvl1pPr marL="0" indent="0">
              <a:buNone/>
              <a:defRPr sz="980"/>
            </a:lvl1pPr>
            <a:lvl2pPr marL="280035" indent="0">
              <a:buNone/>
              <a:defRPr sz="857"/>
            </a:lvl2pPr>
            <a:lvl3pPr marL="560070" indent="0">
              <a:buNone/>
              <a:defRPr sz="735"/>
            </a:lvl3pPr>
            <a:lvl4pPr marL="840105" indent="0">
              <a:buNone/>
              <a:defRPr sz="613"/>
            </a:lvl4pPr>
            <a:lvl5pPr marL="1120140" indent="0">
              <a:buNone/>
              <a:defRPr sz="613"/>
            </a:lvl5pPr>
            <a:lvl6pPr marL="1400175" indent="0">
              <a:buNone/>
              <a:defRPr sz="613"/>
            </a:lvl6pPr>
            <a:lvl7pPr marL="1680210" indent="0">
              <a:buNone/>
              <a:defRPr sz="613"/>
            </a:lvl7pPr>
            <a:lvl8pPr marL="1960245" indent="0">
              <a:buNone/>
              <a:defRPr sz="613"/>
            </a:lvl8pPr>
            <a:lvl9pPr marL="2240280" indent="0">
              <a:buNone/>
              <a:defRPr sz="6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13F850-0BA1-407B-9DDC-9E57888CFEC3}" type="datetime1">
              <a:rPr lang="en-US" smtClean="0"/>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284D3A-8EB4-435D-8809-F5871E46F67C}" type="slidenum">
              <a:rPr lang="en-US" smtClean="0"/>
              <a:t>‹#›</a:t>
            </a:fld>
            <a:endParaRPr lang="en-US" dirty="0"/>
          </a:p>
        </p:txBody>
      </p:sp>
    </p:spTree>
    <p:extLst>
      <p:ext uri="{BB962C8B-B14F-4D97-AF65-F5344CB8AC3E}">
        <p14:creationId xmlns:p14="http://schemas.microsoft.com/office/powerpoint/2010/main" val="230789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3398" y="519290"/>
            <a:ext cx="6440805" cy="18852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3398" y="2596444"/>
            <a:ext cx="6440805" cy="61885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3398" y="9040143"/>
            <a:ext cx="1680210" cy="519289"/>
          </a:xfrm>
          <a:prstGeom prst="rect">
            <a:avLst/>
          </a:prstGeom>
        </p:spPr>
        <p:txBody>
          <a:bodyPr vert="horz" lIns="91440" tIns="45720" rIns="91440" bIns="45720" rtlCol="0" anchor="ctr"/>
          <a:lstStyle>
            <a:lvl1pPr algn="l">
              <a:defRPr sz="735">
                <a:solidFill>
                  <a:schemeClr val="tx1">
                    <a:tint val="75000"/>
                  </a:schemeClr>
                </a:solidFill>
              </a:defRPr>
            </a:lvl1pPr>
          </a:lstStyle>
          <a:p>
            <a:fld id="{733590D2-3596-40D5-86AA-E1D7FF2A2944}" type="datetime1">
              <a:rPr lang="en-US" smtClean="0"/>
              <a:t>1/15/2016</a:t>
            </a:fld>
            <a:endParaRPr lang="en-US" dirty="0"/>
          </a:p>
        </p:txBody>
      </p:sp>
      <p:sp>
        <p:nvSpPr>
          <p:cNvPr id="5" name="Footer Placeholder 4"/>
          <p:cNvSpPr>
            <a:spLocks noGrp="1"/>
          </p:cNvSpPr>
          <p:nvPr>
            <p:ph type="ftr" sz="quarter" idx="3"/>
          </p:nvPr>
        </p:nvSpPr>
        <p:spPr>
          <a:xfrm>
            <a:off x="2473643" y="9040143"/>
            <a:ext cx="2520315" cy="519289"/>
          </a:xfrm>
          <a:prstGeom prst="rect">
            <a:avLst/>
          </a:prstGeom>
        </p:spPr>
        <p:txBody>
          <a:bodyPr vert="horz" lIns="91440" tIns="45720" rIns="91440" bIns="45720" rtlCol="0" anchor="ctr"/>
          <a:lstStyle>
            <a:lvl1pPr algn="ctr">
              <a:defRPr sz="73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73993" y="9040143"/>
            <a:ext cx="1680210" cy="519289"/>
          </a:xfrm>
          <a:prstGeom prst="rect">
            <a:avLst/>
          </a:prstGeom>
        </p:spPr>
        <p:txBody>
          <a:bodyPr vert="horz" lIns="91440" tIns="45720" rIns="91440" bIns="45720" rtlCol="0" anchor="ctr"/>
          <a:lstStyle>
            <a:lvl1pPr algn="r">
              <a:defRPr sz="735">
                <a:solidFill>
                  <a:schemeClr val="tx1">
                    <a:tint val="75000"/>
                  </a:schemeClr>
                </a:solidFill>
              </a:defRPr>
            </a:lvl1pPr>
          </a:lstStyle>
          <a:p>
            <a:fld id="{76284D3A-8EB4-435D-8809-F5871E46F67C}" type="slidenum">
              <a:rPr lang="en-US" smtClean="0"/>
              <a:t>‹#›</a:t>
            </a:fld>
            <a:endParaRPr lang="en-US" dirty="0"/>
          </a:p>
        </p:txBody>
      </p:sp>
    </p:spTree>
    <p:extLst>
      <p:ext uri="{BB962C8B-B14F-4D97-AF65-F5344CB8AC3E}">
        <p14:creationId xmlns:p14="http://schemas.microsoft.com/office/powerpoint/2010/main" val="259746299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l" defTabSz="560070" rtl="0" eaLnBrk="1" latinLnBrk="0" hangingPunct="1">
        <a:lnSpc>
          <a:spcPct val="90000"/>
        </a:lnSpc>
        <a:spcBef>
          <a:spcPct val="0"/>
        </a:spcBef>
        <a:buNone/>
        <a:defRPr sz="2695" kern="1200">
          <a:solidFill>
            <a:schemeClr val="tx1"/>
          </a:solidFill>
          <a:latin typeface="+mj-lt"/>
          <a:ea typeface="+mj-ea"/>
          <a:cs typeface="+mj-cs"/>
        </a:defRPr>
      </a:lvl1pPr>
    </p:titleStyle>
    <p:bodyStyle>
      <a:lvl1pPr marL="140018" indent="-140018" algn="l" defTabSz="560070" rtl="0" eaLnBrk="1" latinLnBrk="0" hangingPunct="1">
        <a:lnSpc>
          <a:spcPct val="90000"/>
        </a:lnSpc>
        <a:spcBef>
          <a:spcPts val="613"/>
        </a:spcBef>
        <a:buFont typeface="Arial" panose="020B0604020202020204" pitchFamily="34" charset="0"/>
        <a:buChar char="•"/>
        <a:defRPr sz="1715" kern="1200">
          <a:solidFill>
            <a:schemeClr val="tx1"/>
          </a:solidFill>
          <a:latin typeface="+mn-lt"/>
          <a:ea typeface="+mn-ea"/>
          <a:cs typeface="+mn-cs"/>
        </a:defRPr>
      </a:lvl1pPr>
      <a:lvl2pPr marL="420053" indent="-140018" algn="l" defTabSz="560070" rtl="0" eaLnBrk="1" latinLnBrk="0" hangingPunct="1">
        <a:lnSpc>
          <a:spcPct val="90000"/>
        </a:lnSpc>
        <a:spcBef>
          <a:spcPts val="306"/>
        </a:spcBef>
        <a:buFont typeface="Arial" panose="020B0604020202020204" pitchFamily="34" charset="0"/>
        <a:buChar char="•"/>
        <a:defRPr sz="1470" kern="1200">
          <a:solidFill>
            <a:schemeClr val="tx1"/>
          </a:solidFill>
          <a:latin typeface="+mn-lt"/>
          <a:ea typeface="+mn-ea"/>
          <a:cs typeface="+mn-cs"/>
        </a:defRPr>
      </a:lvl2pPr>
      <a:lvl3pPr marL="700088" indent="-140018" algn="l" defTabSz="560070" rtl="0" eaLnBrk="1" latinLnBrk="0" hangingPunct="1">
        <a:lnSpc>
          <a:spcPct val="90000"/>
        </a:lnSpc>
        <a:spcBef>
          <a:spcPts val="306"/>
        </a:spcBef>
        <a:buFont typeface="Arial" panose="020B0604020202020204" pitchFamily="34" charset="0"/>
        <a:buChar char="•"/>
        <a:defRPr sz="1225" kern="1200">
          <a:solidFill>
            <a:schemeClr val="tx1"/>
          </a:solidFill>
          <a:latin typeface="+mn-lt"/>
          <a:ea typeface="+mn-ea"/>
          <a:cs typeface="+mn-cs"/>
        </a:defRPr>
      </a:lvl3pPr>
      <a:lvl4pPr marL="980123"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4pPr>
      <a:lvl5pPr marL="1260158"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5pPr>
      <a:lvl6pPr marL="1540193"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6pPr>
      <a:lvl7pPr marL="1820228"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7pPr>
      <a:lvl8pPr marL="2100263"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8pPr>
      <a:lvl9pPr marL="2380298" indent="-140018" algn="l" defTabSz="560070" rtl="0" eaLnBrk="1" latinLnBrk="0" hangingPunct="1">
        <a:lnSpc>
          <a:spcPct val="90000"/>
        </a:lnSpc>
        <a:spcBef>
          <a:spcPts val="306"/>
        </a:spcBef>
        <a:buFont typeface="Arial" panose="020B0604020202020204" pitchFamily="34" charset="0"/>
        <a:buChar char="•"/>
        <a:defRPr sz="1103" kern="1200">
          <a:solidFill>
            <a:schemeClr val="tx1"/>
          </a:solidFill>
          <a:latin typeface="+mn-lt"/>
          <a:ea typeface="+mn-ea"/>
          <a:cs typeface="+mn-cs"/>
        </a:defRPr>
      </a:lvl9pPr>
    </p:bodyStyle>
    <p:otherStyle>
      <a:defPPr>
        <a:defRPr lang="en-US"/>
      </a:defPPr>
      <a:lvl1pPr marL="0" algn="l" defTabSz="560070" rtl="0" eaLnBrk="1" latinLnBrk="0" hangingPunct="1">
        <a:defRPr sz="1103" kern="1200">
          <a:solidFill>
            <a:schemeClr val="tx1"/>
          </a:solidFill>
          <a:latin typeface="+mn-lt"/>
          <a:ea typeface="+mn-ea"/>
          <a:cs typeface="+mn-cs"/>
        </a:defRPr>
      </a:lvl1pPr>
      <a:lvl2pPr marL="280035" algn="l" defTabSz="560070" rtl="0" eaLnBrk="1" latinLnBrk="0" hangingPunct="1">
        <a:defRPr sz="1103" kern="1200">
          <a:solidFill>
            <a:schemeClr val="tx1"/>
          </a:solidFill>
          <a:latin typeface="+mn-lt"/>
          <a:ea typeface="+mn-ea"/>
          <a:cs typeface="+mn-cs"/>
        </a:defRPr>
      </a:lvl2pPr>
      <a:lvl3pPr marL="560070" algn="l" defTabSz="560070" rtl="0" eaLnBrk="1" latinLnBrk="0" hangingPunct="1">
        <a:defRPr sz="1103" kern="1200">
          <a:solidFill>
            <a:schemeClr val="tx1"/>
          </a:solidFill>
          <a:latin typeface="+mn-lt"/>
          <a:ea typeface="+mn-ea"/>
          <a:cs typeface="+mn-cs"/>
        </a:defRPr>
      </a:lvl3pPr>
      <a:lvl4pPr marL="840105" algn="l" defTabSz="560070" rtl="0" eaLnBrk="1" latinLnBrk="0" hangingPunct="1">
        <a:defRPr sz="1103" kern="1200">
          <a:solidFill>
            <a:schemeClr val="tx1"/>
          </a:solidFill>
          <a:latin typeface="+mn-lt"/>
          <a:ea typeface="+mn-ea"/>
          <a:cs typeface="+mn-cs"/>
        </a:defRPr>
      </a:lvl4pPr>
      <a:lvl5pPr marL="1120140" algn="l" defTabSz="560070" rtl="0" eaLnBrk="1" latinLnBrk="0" hangingPunct="1">
        <a:defRPr sz="1103" kern="1200">
          <a:solidFill>
            <a:schemeClr val="tx1"/>
          </a:solidFill>
          <a:latin typeface="+mn-lt"/>
          <a:ea typeface="+mn-ea"/>
          <a:cs typeface="+mn-cs"/>
        </a:defRPr>
      </a:lvl5pPr>
      <a:lvl6pPr marL="1400175" algn="l" defTabSz="560070" rtl="0" eaLnBrk="1" latinLnBrk="0" hangingPunct="1">
        <a:defRPr sz="1103" kern="1200">
          <a:solidFill>
            <a:schemeClr val="tx1"/>
          </a:solidFill>
          <a:latin typeface="+mn-lt"/>
          <a:ea typeface="+mn-ea"/>
          <a:cs typeface="+mn-cs"/>
        </a:defRPr>
      </a:lvl6pPr>
      <a:lvl7pPr marL="1680210" algn="l" defTabSz="560070" rtl="0" eaLnBrk="1" latinLnBrk="0" hangingPunct="1">
        <a:defRPr sz="1103" kern="1200">
          <a:solidFill>
            <a:schemeClr val="tx1"/>
          </a:solidFill>
          <a:latin typeface="+mn-lt"/>
          <a:ea typeface="+mn-ea"/>
          <a:cs typeface="+mn-cs"/>
        </a:defRPr>
      </a:lvl7pPr>
      <a:lvl8pPr marL="1960245" algn="l" defTabSz="560070" rtl="0" eaLnBrk="1" latinLnBrk="0" hangingPunct="1">
        <a:defRPr sz="1103" kern="1200">
          <a:solidFill>
            <a:schemeClr val="tx1"/>
          </a:solidFill>
          <a:latin typeface="+mn-lt"/>
          <a:ea typeface="+mn-ea"/>
          <a:cs typeface="+mn-cs"/>
        </a:defRPr>
      </a:lvl8pPr>
      <a:lvl9pPr marL="2240280" algn="l" defTabSz="560070" rtl="0" eaLnBrk="1" latinLnBrk="0" hangingPunct="1">
        <a:defRPr sz="11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mto.com/news/headlines/2011/Our-Work-2011-09-28" TargetMode="External"/><Relationship Id="rId2" Type="http://schemas.openxmlformats.org/officeDocument/2006/relationships/hyperlink" Target="http://www.mto.com/news/headlines/2012/Tamerlin-Godley-and-John-Spiegel-Receive-CLAY-Awards"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975" y="286314"/>
            <a:ext cx="7739406" cy="523220"/>
          </a:xfrm>
          <a:prstGeom prst="rect">
            <a:avLst/>
          </a:prstGeom>
          <a:noFill/>
        </p:spPr>
        <p:txBody>
          <a:bodyPr wrap="square" rtlCol="0">
            <a:spAutoFit/>
          </a:bodyPr>
          <a:lstStyle/>
          <a:p>
            <a:pPr lvl="0" algn="ctr"/>
            <a:r>
              <a:rPr lang="en-US" sz="2800" b="1" dirty="0">
                <a:solidFill>
                  <a:prstClr val="black"/>
                </a:solidFill>
                <a:latin typeface="Baskerville Old Face" panose="02020602080505020303" pitchFamily="18" charset="0"/>
              </a:rPr>
              <a:t>INMATE WELFARE COMMISSIONERS</a:t>
            </a:r>
          </a:p>
        </p:txBody>
      </p:sp>
      <p:pic>
        <p:nvPicPr>
          <p:cNvPr id="4" name="Picture 3"/>
          <p:cNvPicPr>
            <a:picLocks noChangeAspect="1"/>
          </p:cNvPicPr>
          <p:nvPr/>
        </p:nvPicPr>
        <p:blipFill>
          <a:blip r:embed="rId2"/>
          <a:stretch>
            <a:fillRect/>
          </a:stretch>
        </p:blipFill>
        <p:spPr>
          <a:xfrm>
            <a:off x="2764193" y="981401"/>
            <a:ext cx="1469667" cy="1837084"/>
          </a:xfrm>
          <a:prstGeom prst="rect">
            <a:avLst/>
          </a:prstGeom>
        </p:spPr>
      </p:pic>
      <p:pic>
        <p:nvPicPr>
          <p:cNvPr id="6" name="Picture 5"/>
          <p:cNvPicPr>
            <a:picLocks noChangeAspect="1"/>
          </p:cNvPicPr>
          <p:nvPr/>
        </p:nvPicPr>
        <p:blipFill>
          <a:blip r:embed="rId3"/>
          <a:stretch>
            <a:fillRect/>
          </a:stretch>
        </p:blipFill>
        <p:spPr>
          <a:xfrm>
            <a:off x="734589" y="3232491"/>
            <a:ext cx="1118948" cy="1399346"/>
          </a:xfrm>
          <a:prstGeom prst="rect">
            <a:avLst/>
          </a:prstGeom>
        </p:spPr>
      </p:pic>
      <p:pic>
        <p:nvPicPr>
          <p:cNvPr id="7" name="Picture 6"/>
          <p:cNvPicPr>
            <a:picLocks noChangeAspect="1"/>
          </p:cNvPicPr>
          <p:nvPr/>
        </p:nvPicPr>
        <p:blipFill>
          <a:blip r:embed="rId4"/>
          <a:stretch>
            <a:fillRect/>
          </a:stretch>
        </p:blipFill>
        <p:spPr>
          <a:xfrm>
            <a:off x="2221692" y="3229314"/>
            <a:ext cx="1118667" cy="1398333"/>
          </a:xfrm>
          <a:prstGeom prst="rect">
            <a:avLst/>
          </a:prstGeom>
        </p:spPr>
      </p:pic>
      <p:pic>
        <p:nvPicPr>
          <p:cNvPr id="8" name="Picture 7"/>
          <p:cNvPicPr>
            <a:picLocks noChangeAspect="1"/>
          </p:cNvPicPr>
          <p:nvPr/>
        </p:nvPicPr>
        <p:blipFill>
          <a:blip r:embed="rId5"/>
          <a:stretch>
            <a:fillRect/>
          </a:stretch>
        </p:blipFill>
        <p:spPr>
          <a:xfrm>
            <a:off x="3708514" y="3229314"/>
            <a:ext cx="1115172" cy="1392043"/>
          </a:xfrm>
          <a:prstGeom prst="rect">
            <a:avLst/>
          </a:prstGeom>
        </p:spPr>
      </p:pic>
      <p:pic>
        <p:nvPicPr>
          <p:cNvPr id="9" name="Picture 8"/>
          <p:cNvPicPr>
            <a:picLocks noChangeAspect="1"/>
          </p:cNvPicPr>
          <p:nvPr/>
        </p:nvPicPr>
        <p:blipFill>
          <a:blip r:embed="rId6"/>
          <a:stretch>
            <a:fillRect/>
          </a:stretch>
        </p:blipFill>
        <p:spPr>
          <a:xfrm>
            <a:off x="5191841" y="3222011"/>
            <a:ext cx="1117956" cy="1399346"/>
          </a:xfrm>
          <a:prstGeom prst="rect">
            <a:avLst/>
          </a:prstGeom>
        </p:spPr>
      </p:pic>
      <p:pic>
        <p:nvPicPr>
          <p:cNvPr id="10" name="Picture 9"/>
          <p:cNvPicPr>
            <a:picLocks noChangeAspect="1"/>
          </p:cNvPicPr>
          <p:nvPr/>
        </p:nvPicPr>
        <p:blipFill>
          <a:blip r:embed="rId7"/>
          <a:stretch>
            <a:fillRect/>
          </a:stretch>
        </p:blipFill>
        <p:spPr>
          <a:xfrm>
            <a:off x="1409230" y="5238265"/>
            <a:ext cx="1124762" cy="1408580"/>
          </a:xfrm>
          <a:prstGeom prst="rect">
            <a:avLst/>
          </a:prstGeom>
        </p:spPr>
      </p:pic>
      <p:pic>
        <p:nvPicPr>
          <p:cNvPr id="11" name="Picture 10"/>
          <p:cNvPicPr>
            <a:picLocks noChangeAspect="1"/>
          </p:cNvPicPr>
          <p:nvPr/>
        </p:nvPicPr>
        <p:blipFill>
          <a:blip r:embed="rId8"/>
          <a:stretch>
            <a:fillRect/>
          </a:stretch>
        </p:blipFill>
        <p:spPr>
          <a:xfrm>
            <a:off x="2934363" y="5238265"/>
            <a:ext cx="1127385" cy="1408580"/>
          </a:xfrm>
          <a:prstGeom prst="rect">
            <a:avLst/>
          </a:prstGeom>
        </p:spPr>
      </p:pic>
      <p:pic>
        <p:nvPicPr>
          <p:cNvPr id="12" name="Picture 11"/>
          <p:cNvPicPr>
            <a:picLocks noChangeAspect="1"/>
          </p:cNvPicPr>
          <p:nvPr/>
        </p:nvPicPr>
        <p:blipFill>
          <a:blip r:embed="rId9"/>
          <a:stretch>
            <a:fillRect/>
          </a:stretch>
        </p:blipFill>
        <p:spPr>
          <a:xfrm>
            <a:off x="748652" y="7216628"/>
            <a:ext cx="1110204" cy="1386440"/>
          </a:xfrm>
          <a:prstGeom prst="rect">
            <a:avLst/>
          </a:prstGeom>
        </p:spPr>
      </p:pic>
      <p:pic>
        <p:nvPicPr>
          <p:cNvPr id="13" name="Picture 12"/>
          <p:cNvPicPr>
            <a:picLocks noChangeAspect="1"/>
          </p:cNvPicPr>
          <p:nvPr/>
        </p:nvPicPr>
        <p:blipFill>
          <a:blip r:embed="rId10"/>
          <a:stretch>
            <a:fillRect/>
          </a:stretch>
        </p:blipFill>
        <p:spPr>
          <a:xfrm>
            <a:off x="2230157" y="7216561"/>
            <a:ext cx="1110201" cy="1386507"/>
          </a:xfrm>
          <a:prstGeom prst="rect">
            <a:avLst/>
          </a:prstGeom>
        </p:spPr>
      </p:pic>
      <p:pic>
        <p:nvPicPr>
          <p:cNvPr id="14" name="Picture 13"/>
          <p:cNvPicPr>
            <a:picLocks noChangeAspect="1"/>
          </p:cNvPicPr>
          <p:nvPr/>
        </p:nvPicPr>
        <p:blipFill>
          <a:blip r:embed="rId11"/>
          <a:stretch>
            <a:fillRect/>
          </a:stretch>
        </p:blipFill>
        <p:spPr>
          <a:xfrm>
            <a:off x="3715186" y="7216628"/>
            <a:ext cx="1113788" cy="1393580"/>
          </a:xfrm>
          <a:prstGeom prst="rect">
            <a:avLst/>
          </a:prstGeom>
        </p:spPr>
      </p:pic>
      <p:pic>
        <p:nvPicPr>
          <p:cNvPr id="15" name="Picture 14"/>
          <p:cNvPicPr>
            <a:picLocks noChangeAspect="1"/>
          </p:cNvPicPr>
          <p:nvPr/>
        </p:nvPicPr>
        <p:blipFill>
          <a:blip r:embed="rId12"/>
          <a:stretch>
            <a:fillRect/>
          </a:stretch>
        </p:blipFill>
        <p:spPr>
          <a:xfrm>
            <a:off x="5203802" y="7223701"/>
            <a:ext cx="1110738" cy="1386507"/>
          </a:xfrm>
          <a:prstGeom prst="rect">
            <a:avLst/>
          </a:prstGeom>
        </p:spPr>
      </p:pic>
      <p:pic>
        <p:nvPicPr>
          <p:cNvPr id="16" name="Picture 15"/>
          <p:cNvPicPr>
            <a:picLocks noChangeAspect="1"/>
          </p:cNvPicPr>
          <p:nvPr/>
        </p:nvPicPr>
        <p:blipFill>
          <a:blip r:embed="rId13"/>
          <a:stretch>
            <a:fillRect/>
          </a:stretch>
        </p:blipFill>
        <p:spPr>
          <a:xfrm>
            <a:off x="588297" y="981526"/>
            <a:ext cx="1530754" cy="1635720"/>
          </a:xfrm>
          <a:prstGeom prst="rect">
            <a:avLst/>
          </a:prstGeom>
        </p:spPr>
      </p:pic>
      <p:sp>
        <p:nvSpPr>
          <p:cNvPr id="18" name="TextBox 17"/>
          <p:cNvSpPr txBox="1"/>
          <p:nvPr/>
        </p:nvSpPr>
        <p:spPr>
          <a:xfrm>
            <a:off x="2582259" y="2790055"/>
            <a:ext cx="1831591" cy="430887"/>
          </a:xfrm>
          <a:prstGeom prst="rect">
            <a:avLst/>
          </a:prstGeom>
          <a:noFill/>
        </p:spPr>
        <p:txBody>
          <a:bodyPr wrap="square" rtlCol="0">
            <a:spAutoFit/>
          </a:bodyPr>
          <a:lstStyle/>
          <a:p>
            <a:pPr algn="ctr"/>
            <a:r>
              <a:rPr lang="en-US" sz="1100" dirty="0" smtClean="0">
                <a:latin typeface="Baskerville Old Face" panose="02020602080505020303" pitchFamily="18" charset="0"/>
              </a:rPr>
              <a:t>Robert L. Jones</a:t>
            </a:r>
          </a:p>
          <a:p>
            <a:pPr algn="ctr"/>
            <a:r>
              <a:rPr lang="en-US" sz="1100" dirty="0" smtClean="0">
                <a:latin typeface="Baskerville Old Face" panose="02020602080505020303" pitchFamily="18" charset="0"/>
              </a:rPr>
              <a:t>Chairman</a:t>
            </a:r>
            <a:endParaRPr lang="en-US" sz="1100" dirty="0">
              <a:latin typeface="Baskerville Old Face" panose="02020602080505020303" pitchFamily="18" charset="0"/>
            </a:endParaRPr>
          </a:p>
        </p:txBody>
      </p:sp>
      <p:sp>
        <p:nvSpPr>
          <p:cNvPr id="19" name="Rectangle 18"/>
          <p:cNvSpPr/>
          <p:nvPr/>
        </p:nvSpPr>
        <p:spPr>
          <a:xfrm>
            <a:off x="880029" y="4614098"/>
            <a:ext cx="816249" cy="415498"/>
          </a:xfrm>
          <a:prstGeom prst="rect">
            <a:avLst/>
          </a:prstGeom>
        </p:spPr>
        <p:txBody>
          <a:bodyPr wrap="none">
            <a:spAutoFit/>
          </a:bodyPr>
          <a:lstStyle/>
          <a:p>
            <a:pPr lvl="0" algn="ctr"/>
            <a:r>
              <a:rPr lang="en-US" sz="1050" dirty="0" smtClean="0">
                <a:solidFill>
                  <a:prstClr val="black"/>
                </a:solidFill>
                <a:latin typeface="Baskerville Old Face" panose="02020602080505020303" pitchFamily="18" charset="0"/>
              </a:rPr>
              <a:t>Emeritus</a:t>
            </a:r>
          </a:p>
          <a:p>
            <a:pPr lvl="0" algn="ctr"/>
            <a:r>
              <a:rPr lang="en-US" sz="1050" dirty="0" smtClean="0">
                <a:solidFill>
                  <a:prstClr val="black"/>
                </a:solidFill>
                <a:latin typeface="Baskerville Old Face" panose="02020602080505020303" pitchFamily="18" charset="0"/>
              </a:rPr>
              <a:t>Jay R. Stroh</a:t>
            </a:r>
            <a:endParaRPr lang="en-US" sz="1050" dirty="0">
              <a:solidFill>
                <a:prstClr val="black"/>
              </a:solidFill>
              <a:latin typeface="Baskerville Old Face" panose="02020602080505020303" pitchFamily="18" charset="0"/>
            </a:endParaRPr>
          </a:p>
        </p:txBody>
      </p:sp>
      <p:sp>
        <p:nvSpPr>
          <p:cNvPr id="20" name="Rectangle 19"/>
          <p:cNvSpPr/>
          <p:nvPr/>
        </p:nvSpPr>
        <p:spPr>
          <a:xfrm>
            <a:off x="1920798" y="4614098"/>
            <a:ext cx="1690673" cy="415498"/>
          </a:xfrm>
          <a:prstGeom prst="rect">
            <a:avLst/>
          </a:prstGeom>
        </p:spPr>
        <p:txBody>
          <a:bodyPr wrap="square">
            <a:spAutoFit/>
          </a:bodyPr>
          <a:lstStyle/>
          <a:p>
            <a:pPr lvl="0" algn="ctr"/>
            <a:r>
              <a:rPr lang="en-US" sz="1050" dirty="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Dr. Garbis Der-Yeghiayan</a:t>
            </a:r>
            <a:endParaRPr lang="en-US" sz="1050" dirty="0">
              <a:solidFill>
                <a:prstClr val="black"/>
              </a:solidFill>
              <a:latin typeface="Baskerville Old Face" panose="02020602080505020303" pitchFamily="18" charset="0"/>
            </a:endParaRPr>
          </a:p>
        </p:txBody>
      </p:sp>
      <p:sp>
        <p:nvSpPr>
          <p:cNvPr id="21" name="Rectangle 20"/>
          <p:cNvSpPr/>
          <p:nvPr/>
        </p:nvSpPr>
        <p:spPr>
          <a:xfrm>
            <a:off x="3641253" y="4614098"/>
            <a:ext cx="1270762" cy="415498"/>
          </a:xfrm>
          <a:prstGeom prst="rect">
            <a:avLst/>
          </a:prstGeom>
        </p:spPr>
        <p:txBody>
          <a:bodyPr wrap="square">
            <a:spAutoFit/>
          </a:bodyPr>
          <a:lstStyle/>
          <a:p>
            <a:pPr lvl="0" algn="ctr"/>
            <a:r>
              <a:rPr lang="en-US" sz="1050" dirty="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Keith R. Ellis</a:t>
            </a:r>
            <a:endParaRPr lang="en-US" sz="1050" dirty="0">
              <a:solidFill>
                <a:prstClr val="black"/>
              </a:solidFill>
              <a:latin typeface="Baskerville Old Face" panose="02020602080505020303" pitchFamily="18" charset="0"/>
            </a:endParaRPr>
          </a:p>
        </p:txBody>
      </p:sp>
      <p:sp>
        <p:nvSpPr>
          <p:cNvPr id="22" name="Rectangle 21"/>
          <p:cNvSpPr/>
          <p:nvPr/>
        </p:nvSpPr>
        <p:spPr>
          <a:xfrm>
            <a:off x="5143059" y="4623578"/>
            <a:ext cx="1200838" cy="415498"/>
          </a:xfrm>
          <a:prstGeom prst="rect">
            <a:avLst/>
          </a:prstGeom>
        </p:spPr>
        <p:txBody>
          <a:bodyPr wrap="square">
            <a:spAutoFit/>
          </a:bodyPr>
          <a:lstStyle/>
          <a:p>
            <a:pPr lvl="0" algn="ctr"/>
            <a:r>
              <a:rPr lang="en-US" sz="1050" dirty="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John A. Franklin</a:t>
            </a:r>
            <a:endParaRPr lang="en-US" sz="1050" dirty="0">
              <a:solidFill>
                <a:prstClr val="black"/>
              </a:solidFill>
              <a:latin typeface="Baskerville Old Face" panose="02020602080505020303" pitchFamily="18" charset="0"/>
            </a:endParaRPr>
          </a:p>
        </p:txBody>
      </p:sp>
      <p:sp>
        <p:nvSpPr>
          <p:cNvPr id="23" name="Rectangle 22"/>
          <p:cNvSpPr/>
          <p:nvPr/>
        </p:nvSpPr>
        <p:spPr>
          <a:xfrm>
            <a:off x="1409230" y="6606863"/>
            <a:ext cx="1120774" cy="415498"/>
          </a:xfrm>
          <a:prstGeom prst="rect">
            <a:avLst/>
          </a:prstGeom>
        </p:spPr>
        <p:txBody>
          <a:bodyPr wrap="square">
            <a:spAutoFit/>
          </a:bodyPr>
          <a:lstStyle/>
          <a:p>
            <a:pPr lvl="0" algn="ctr"/>
            <a:r>
              <a:rPr lang="en-US" sz="1050" dirty="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Gregory J. Boyle</a:t>
            </a:r>
            <a:endParaRPr lang="en-US" sz="1050" dirty="0">
              <a:solidFill>
                <a:prstClr val="black"/>
              </a:solidFill>
              <a:latin typeface="Baskerville Old Face" panose="02020602080505020303" pitchFamily="18" charset="0"/>
            </a:endParaRPr>
          </a:p>
        </p:txBody>
      </p:sp>
      <p:sp>
        <p:nvSpPr>
          <p:cNvPr id="24" name="Rectangle 23"/>
          <p:cNvSpPr/>
          <p:nvPr/>
        </p:nvSpPr>
        <p:spPr>
          <a:xfrm>
            <a:off x="2807819" y="6606863"/>
            <a:ext cx="1397511" cy="415498"/>
          </a:xfrm>
          <a:prstGeom prst="rect">
            <a:avLst/>
          </a:prstGeom>
        </p:spPr>
        <p:txBody>
          <a:bodyPr wrap="square">
            <a:spAutoFit/>
          </a:bodyPr>
          <a:lstStyle/>
          <a:p>
            <a:pPr lvl="0" algn="ctr"/>
            <a:r>
              <a:rPr lang="en-US" sz="1050" dirty="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Tamerlin J. Godley</a:t>
            </a:r>
            <a:endParaRPr lang="en-US" sz="1050" dirty="0">
              <a:solidFill>
                <a:prstClr val="black"/>
              </a:solidFill>
              <a:latin typeface="Baskerville Old Face" panose="02020602080505020303" pitchFamily="18" charset="0"/>
            </a:endParaRPr>
          </a:p>
        </p:txBody>
      </p:sp>
      <p:sp>
        <p:nvSpPr>
          <p:cNvPr id="25" name="Rectangle 24"/>
          <p:cNvSpPr/>
          <p:nvPr/>
        </p:nvSpPr>
        <p:spPr>
          <a:xfrm>
            <a:off x="4461448" y="6606863"/>
            <a:ext cx="1264686" cy="415498"/>
          </a:xfrm>
          <a:prstGeom prst="rect">
            <a:avLst/>
          </a:prstGeom>
        </p:spPr>
        <p:txBody>
          <a:bodyPr wrap="square">
            <a:spAutoFit/>
          </a:bodyPr>
          <a:lstStyle/>
          <a:p>
            <a:pPr lvl="0" algn="ctr"/>
            <a:r>
              <a:rPr lang="en-US" sz="1050" dirty="0" smtClean="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Brent Braun</a:t>
            </a:r>
            <a:endParaRPr lang="en-US" sz="1050" dirty="0">
              <a:solidFill>
                <a:prstClr val="black"/>
              </a:solidFill>
              <a:latin typeface="Baskerville Old Face" panose="02020602080505020303" pitchFamily="18" charset="0"/>
            </a:endParaRPr>
          </a:p>
        </p:txBody>
      </p:sp>
      <p:sp>
        <p:nvSpPr>
          <p:cNvPr id="26" name="Rectangle 25"/>
          <p:cNvSpPr/>
          <p:nvPr/>
        </p:nvSpPr>
        <p:spPr>
          <a:xfrm>
            <a:off x="591595" y="8589586"/>
            <a:ext cx="1424317" cy="415498"/>
          </a:xfrm>
          <a:prstGeom prst="rect">
            <a:avLst/>
          </a:prstGeom>
        </p:spPr>
        <p:txBody>
          <a:bodyPr wrap="square">
            <a:spAutoFit/>
          </a:bodyPr>
          <a:lstStyle/>
          <a:p>
            <a:pPr lvl="0" algn="ctr"/>
            <a:r>
              <a:rPr lang="en-US" sz="1050" dirty="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Gregory A. Saunders</a:t>
            </a:r>
            <a:endParaRPr lang="en-US" sz="1050" dirty="0">
              <a:solidFill>
                <a:prstClr val="black"/>
              </a:solidFill>
              <a:latin typeface="Baskerville Old Face" panose="02020602080505020303" pitchFamily="18" charset="0"/>
            </a:endParaRPr>
          </a:p>
        </p:txBody>
      </p:sp>
      <p:sp>
        <p:nvSpPr>
          <p:cNvPr id="27" name="Rectangle 26"/>
          <p:cNvSpPr/>
          <p:nvPr/>
        </p:nvSpPr>
        <p:spPr>
          <a:xfrm>
            <a:off x="2063037" y="8600576"/>
            <a:ext cx="1435016" cy="415498"/>
          </a:xfrm>
          <a:prstGeom prst="rect">
            <a:avLst/>
          </a:prstGeom>
        </p:spPr>
        <p:txBody>
          <a:bodyPr wrap="square">
            <a:spAutoFit/>
          </a:bodyPr>
          <a:lstStyle/>
          <a:p>
            <a:pPr lvl="0" algn="ctr"/>
            <a:r>
              <a:rPr lang="en-US" sz="1050" dirty="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Wellford W. Wilms</a:t>
            </a:r>
            <a:endParaRPr lang="en-US" sz="1050" dirty="0">
              <a:solidFill>
                <a:prstClr val="black"/>
              </a:solidFill>
              <a:latin typeface="Baskerville Old Face" panose="02020602080505020303" pitchFamily="18" charset="0"/>
            </a:endParaRPr>
          </a:p>
        </p:txBody>
      </p:sp>
      <p:sp>
        <p:nvSpPr>
          <p:cNvPr id="28" name="Rectangle 27"/>
          <p:cNvSpPr/>
          <p:nvPr/>
        </p:nvSpPr>
        <p:spPr>
          <a:xfrm>
            <a:off x="3641253" y="8587494"/>
            <a:ext cx="1358503" cy="415498"/>
          </a:xfrm>
          <a:prstGeom prst="rect">
            <a:avLst/>
          </a:prstGeom>
        </p:spPr>
        <p:txBody>
          <a:bodyPr wrap="square">
            <a:spAutoFit/>
          </a:bodyPr>
          <a:lstStyle/>
          <a:p>
            <a:pPr lvl="0" algn="ctr"/>
            <a:r>
              <a:rPr lang="en-US" sz="1050" dirty="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Jayna Gaskell</a:t>
            </a:r>
            <a:endParaRPr lang="en-US" sz="1050" dirty="0">
              <a:solidFill>
                <a:prstClr val="black"/>
              </a:solidFill>
              <a:latin typeface="Baskerville Old Face" panose="02020602080505020303" pitchFamily="18" charset="0"/>
            </a:endParaRPr>
          </a:p>
        </p:txBody>
      </p:sp>
      <p:sp>
        <p:nvSpPr>
          <p:cNvPr id="29" name="Rectangle 28"/>
          <p:cNvSpPr/>
          <p:nvPr/>
        </p:nvSpPr>
        <p:spPr>
          <a:xfrm>
            <a:off x="4960795" y="8600576"/>
            <a:ext cx="1596752" cy="415498"/>
          </a:xfrm>
          <a:prstGeom prst="rect">
            <a:avLst/>
          </a:prstGeom>
        </p:spPr>
        <p:txBody>
          <a:bodyPr wrap="square">
            <a:spAutoFit/>
          </a:bodyPr>
          <a:lstStyle/>
          <a:p>
            <a:pPr lvl="0" algn="ctr"/>
            <a:r>
              <a:rPr lang="en-US" sz="1050" dirty="0">
                <a:solidFill>
                  <a:prstClr val="black"/>
                </a:solidFill>
                <a:latin typeface="Baskerville Old Face" panose="02020602080505020303" pitchFamily="18" charset="0"/>
              </a:rPr>
              <a:t>Commissioner</a:t>
            </a:r>
          </a:p>
          <a:p>
            <a:pPr lvl="0" algn="ctr"/>
            <a:r>
              <a:rPr lang="en-US" sz="1050" dirty="0" smtClean="0">
                <a:solidFill>
                  <a:prstClr val="black"/>
                </a:solidFill>
                <a:latin typeface="Baskerville Old Face" panose="02020602080505020303" pitchFamily="18" charset="0"/>
              </a:rPr>
              <a:t>Larry E. Thompson</a:t>
            </a:r>
            <a:endParaRPr lang="en-US" sz="1050" dirty="0">
              <a:solidFill>
                <a:prstClr val="black"/>
              </a:solidFill>
              <a:latin typeface="Baskerville Old Face" panose="02020602080505020303" pitchFamily="18" charset="0"/>
            </a:endParaRPr>
          </a:p>
        </p:txBody>
      </p:sp>
      <p:pic>
        <p:nvPicPr>
          <p:cNvPr id="30" name="Picture 29"/>
          <p:cNvPicPr>
            <a:picLocks noChangeAspect="1"/>
          </p:cNvPicPr>
          <p:nvPr/>
        </p:nvPicPr>
        <p:blipFill>
          <a:blip r:embed="rId14"/>
          <a:stretch>
            <a:fillRect/>
          </a:stretch>
        </p:blipFill>
        <p:spPr>
          <a:xfrm>
            <a:off x="4823686" y="998560"/>
            <a:ext cx="1832466" cy="1681348"/>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00215" y="5238739"/>
            <a:ext cx="1123703" cy="1404629"/>
          </a:xfrm>
          <a:prstGeom prst="rect">
            <a:avLst/>
          </a:prstGeom>
        </p:spPr>
      </p:pic>
      <p:sp>
        <p:nvSpPr>
          <p:cNvPr id="5" name="Slide Number Placeholder 4"/>
          <p:cNvSpPr>
            <a:spLocks noGrp="1"/>
          </p:cNvSpPr>
          <p:nvPr>
            <p:ph type="sldNum" sz="quarter" idx="12"/>
          </p:nvPr>
        </p:nvSpPr>
        <p:spPr/>
        <p:txBody>
          <a:bodyPr/>
          <a:lstStyle/>
          <a:p>
            <a:fld id="{76284D3A-8EB4-435D-8809-F5871E46F67C}" type="slidenum">
              <a:rPr lang="en-US" smtClean="0"/>
              <a:t>1</a:t>
            </a:fld>
            <a:endParaRPr lang="en-US" dirty="0"/>
          </a:p>
        </p:txBody>
      </p:sp>
    </p:spTree>
    <p:extLst>
      <p:ext uri="{BB962C8B-B14F-4D97-AF65-F5344CB8AC3E}">
        <p14:creationId xmlns:p14="http://schemas.microsoft.com/office/powerpoint/2010/main" val="243494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7" y="3605163"/>
            <a:ext cx="3619893" cy="1015663"/>
          </a:xfrm>
          <a:prstGeom prst="rect">
            <a:avLst/>
          </a:prstGeom>
          <a:noFill/>
        </p:spPr>
        <p:txBody>
          <a:bodyPr wrap="square" rtlCol="0">
            <a:spAutoFit/>
          </a:bodyPr>
          <a:lstStyle/>
          <a:p>
            <a:r>
              <a:rPr lang="en-US" sz="2000" b="1" u="sng" dirty="0" smtClean="0">
                <a:latin typeface="Baskerville Old Face" panose="02020602080505020303" pitchFamily="18" charset="0"/>
              </a:rPr>
              <a:t>GREGORY A. SANDERS</a:t>
            </a:r>
            <a:endParaRPr lang="en-US" sz="1400" b="1" dirty="0" smtClean="0">
              <a:latin typeface="Baskerville Old Face" panose="02020602080505020303" pitchFamily="18" charset="0"/>
            </a:endParaRPr>
          </a:p>
          <a:p>
            <a:r>
              <a:rPr lang="en-US" sz="1400" b="1" dirty="0" smtClean="0">
                <a:latin typeface="Baskerville Old Face" panose="02020602080505020303" pitchFamily="18" charset="0"/>
              </a:rPr>
              <a:t>Appointed September 25, 2015</a:t>
            </a:r>
          </a:p>
          <a:p>
            <a:endParaRPr lang="en-US" sz="2400" dirty="0"/>
          </a:p>
        </p:txBody>
      </p:sp>
      <p:sp>
        <p:nvSpPr>
          <p:cNvPr id="8" name="TextBox 7"/>
          <p:cNvSpPr txBox="1"/>
          <p:nvPr/>
        </p:nvSpPr>
        <p:spPr>
          <a:xfrm>
            <a:off x="537327" y="4507788"/>
            <a:ext cx="6532775" cy="1169551"/>
          </a:xfrm>
          <a:prstGeom prst="rect">
            <a:avLst/>
          </a:prstGeom>
          <a:noFill/>
        </p:spPr>
        <p:txBody>
          <a:bodyPr wrap="square" rtlCol="0">
            <a:spAutoFit/>
          </a:bodyPr>
          <a:lstStyle/>
          <a:p>
            <a:r>
              <a:rPr lang="en-US" sz="1400" dirty="0" smtClean="0">
                <a:latin typeface="Baskerville Old Face" panose="02020602080505020303" pitchFamily="18" charset="0"/>
              </a:rPr>
              <a:t>Pastor</a:t>
            </a:r>
            <a:r>
              <a:rPr lang="en-US" sz="1400" dirty="0">
                <a:latin typeface="Baskerville Old Face" panose="02020602080505020303" pitchFamily="18" charset="0"/>
              </a:rPr>
              <a:t>, The Rock Christian Fellowship</a:t>
            </a:r>
          </a:p>
          <a:p>
            <a:r>
              <a:rPr lang="en-US" sz="1400" dirty="0">
                <a:latin typeface="Baskerville Old Face" panose="02020602080505020303" pitchFamily="18" charset="0"/>
              </a:rPr>
              <a:t> </a:t>
            </a:r>
          </a:p>
          <a:p>
            <a:r>
              <a:rPr lang="en-US" sz="1400" dirty="0">
                <a:latin typeface="Baskerville Old Face" panose="02020602080505020303" pitchFamily="18" charset="0"/>
              </a:rPr>
              <a:t>The Reverend Gregory Sanders is the pastor of The Rock Christian Fellowship and President of the Long Beach Ministers Alliance.  He is also a member of the Long Beach Violence Prevention Plan Steering Committee and the NAACP Long Beach Branch.  </a:t>
            </a: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3465" y="596722"/>
            <a:ext cx="2572504" cy="3215848"/>
          </a:xfrm>
          <a:prstGeom prst="rect">
            <a:avLst/>
          </a:prstGeom>
        </p:spPr>
      </p:pic>
      <p:sp>
        <p:nvSpPr>
          <p:cNvPr id="3" name="Slide Number Placeholder 2"/>
          <p:cNvSpPr>
            <a:spLocks noGrp="1"/>
          </p:cNvSpPr>
          <p:nvPr>
            <p:ph type="sldNum" sz="quarter" idx="12"/>
          </p:nvPr>
        </p:nvSpPr>
        <p:spPr/>
        <p:txBody>
          <a:bodyPr/>
          <a:lstStyle/>
          <a:p>
            <a:fld id="{76284D3A-8EB4-435D-8809-F5871E46F67C}" type="slidenum">
              <a:rPr lang="en-US" smtClean="0"/>
              <a:t>10</a:t>
            </a:fld>
            <a:endParaRPr lang="en-US" dirty="0"/>
          </a:p>
        </p:txBody>
      </p:sp>
    </p:spTree>
    <p:extLst>
      <p:ext uri="{BB962C8B-B14F-4D97-AF65-F5344CB8AC3E}">
        <p14:creationId xmlns:p14="http://schemas.microsoft.com/office/powerpoint/2010/main" val="2844981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7" y="3605163"/>
            <a:ext cx="3619893" cy="615553"/>
          </a:xfrm>
          <a:prstGeom prst="rect">
            <a:avLst/>
          </a:prstGeom>
          <a:noFill/>
        </p:spPr>
        <p:txBody>
          <a:bodyPr wrap="square" rtlCol="0">
            <a:spAutoFit/>
          </a:bodyPr>
          <a:lstStyle/>
          <a:p>
            <a:r>
              <a:rPr lang="en-US" sz="2000" b="1" u="sng" dirty="0" smtClean="0">
                <a:latin typeface="Baskerville Old Face" panose="02020602080505020303" pitchFamily="18" charset="0"/>
              </a:rPr>
              <a:t>Wellford “BUZZ” W. WILMS</a:t>
            </a:r>
            <a:endParaRPr lang="en-US" sz="1400" b="1" u="sng" dirty="0" smtClean="0">
              <a:latin typeface="Baskerville Old Face" panose="02020602080505020303" pitchFamily="18" charset="0"/>
            </a:endParaRPr>
          </a:p>
          <a:p>
            <a:r>
              <a:rPr lang="en-US" sz="1400" b="1" dirty="0" smtClean="0">
                <a:latin typeface="Baskerville Old Face" panose="02020602080505020303" pitchFamily="18" charset="0"/>
              </a:rPr>
              <a:t>Appointed September 25, 2015</a:t>
            </a:r>
            <a:endParaRPr lang="en-US" sz="1600" dirty="0">
              <a:latin typeface="Baskerville Old Face" panose="02020602080505020303" pitchFamily="18" charset="0"/>
            </a:endParaRPr>
          </a:p>
        </p:txBody>
      </p:sp>
      <p:sp>
        <p:nvSpPr>
          <p:cNvPr id="8" name="TextBox 7"/>
          <p:cNvSpPr txBox="1"/>
          <p:nvPr/>
        </p:nvSpPr>
        <p:spPr>
          <a:xfrm>
            <a:off x="537327" y="4461411"/>
            <a:ext cx="6532775" cy="2893100"/>
          </a:xfrm>
          <a:prstGeom prst="rect">
            <a:avLst/>
          </a:prstGeom>
          <a:noFill/>
        </p:spPr>
        <p:txBody>
          <a:bodyPr wrap="square" rtlCol="0">
            <a:spAutoFit/>
          </a:bodyPr>
          <a:lstStyle/>
          <a:p>
            <a:r>
              <a:rPr lang="en-US" sz="1400" dirty="0" smtClean="0">
                <a:latin typeface="Baskerville Old Face" panose="02020602080505020303" pitchFamily="18" charset="0"/>
              </a:rPr>
              <a:t>Professor </a:t>
            </a:r>
            <a:r>
              <a:rPr lang="en-US" sz="1400" dirty="0">
                <a:latin typeface="Baskerville Old Face" panose="02020602080505020303" pitchFamily="18" charset="0"/>
              </a:rPr>
              <a:t>Emeritus UCLA</a:t>
            </a:r>
          </a:p>
          <a:p>
            <a:r>
              <a:rPr lang="en-US" sz="1400" dirty="0">
                <a:latin typeface="Baskerville Old Face" panose="02020602080505020303" pitchFamily="18" charset="0"/>
              </a:rPr>
              <a:t> </a:t>
            </a:r>
          </a:p>
          <a:p>
            <a:r>
              <a:rPr lang="en-US" sz="1400" dirty="0">
                <a:latin typeface="Baskerville Old Face" panose="02020602080505020303" pitchFamily="18" charset="0"/>
              </a:rPr>
              <a:t>Wellford W. Wilms is a professor in the Educational Leadership Program at UCLA’s Graduate School of Education and Information Studies, where he has also served as director, assistant dean, and elected chair of the faculty.  He has studied a wide range of organizations, from corporations and trade unions to teacher unions, public schools, universities, and police agencies.  Wilms has written a number of books, including “Restoring Prosperity: How Workers and Managers Are Forging a New Culture of Cooperation,” “Awakening the Academy,” and “Liberating the Schoolhouse.”  He wrote a book on the LAPD and his research is supported by the National Institute of Justice, the Alfred P. Sloan Foundation, the John and Dora Haynes Foundation, and the Pew Charitable Trusts.  Wilms has a Ph.D. In Education Policy from the University of California, Berkeley.</a:t>
            </a: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5986" y="596722"/>
            <a:ext cx="2554116" cy="3192853"/>
          </a:xfrm>
          <a:prstGeom prst="rect">
            <a:avLst/>
          </a:prstGeom>
        </p:spPr>
      </p:pic>
      <p:sp>
        <p:nvSpPr>
          <p:cNvPr id="2" name="Slide Number Placeholder 1"/>
          <p:cNvSpPr>
            <a:spLocks noGrp="1"/>
          </p:cNvSpPr>
          <p:nvPr>
            <p:ph type="sldNum" sz="quarter" idx="12"/>
          </p:nvPr>
        </p:nvSpPr>
        <p:spPr/>
        <p:txBody>
          <a:bodyPr/>
          <a:lstStyle/>
          <a:p>
            <a:fld id="{76284D3A-8EB4-435D-8809-F5871E46F67C}" type="slidenum">
              <a:rPr lang="en-US" smtClean="0"/>
              <a:t>11</a:t>
            </a:fld>
            <a:endParaRPr lang="en-US" dirty="0"/>
          </a:p>
        </p:txBody>
      </p:sp>
    </p:spTree>
    <p:extLst>
      <p:ext uri="{BB962C8B-B14F-4D97-AF65-F5344CB8AC3E}">
        <p14:creationId xmlns:p14="http://schemas.microsoft.com/office/powerpoint/2010/main" val="3017435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7" y="3605163"/>
            <a:ext cx="3619893" cy="615553"/>
          </a:xfrm>
          <a:prstGeom prst="rect">
            <a:avLst/>
          </a:prstGeom>
          <a:noFill/>
        </p:spPr>
        <p:txBody>
          <a:bodyPr wrap="square" rtlCol="0">
            <a:spAutoFit/>
          </a:bodyPr>
          <a:lstStyle/>
          <a:p>
            <a:r>
              <a:rPr lang="en-US" sz="2000" b="1" u="sng" dirty="0" smtClean="0">
                <a:latin typeface="Baskerville Old Face" panose="02020602080505020303" pitchFamily="18" charset="0"/>
              </a:rPr>
              <a:t>JAYNA GASKELL</a:t>
            </a:r>
          </a:p>
          <a:p>
            <a:r>
              <a:rPr lang="en-US" sz="1400" b="1" dirty="0" smtClean="0">
                <a:latin typeface="Baskerville Old Face" panose="02020602080505020303" pitchFamily="18" charset="0"/>
              </a:rPr>
              <a:t>Appointed September 25, 2015 </a:t>
            </a:r>
            <a:endParaRPr lang="en-US" sz="1600" dirty="0">
              <a:latin typeface="Baskerville Old Face" panose="02020602080505020303" pitchFamily="18" charset="0"/>
            </a:endParaRPr>
          </a:p>
        </p:txBody>
      </p:sp>
      <p:sp>
        <p:nvSpPr>
          <p:cNvPr id="8" name="TextBox 7"/>
          <p:cNvSpPr txBox="1"/>
          <p:nvPr/>
        </p:nvSpPr>
        <p:spPr>
          <a:xfrm>
            <a:off x="537327" y="4461411"/>
            <a:ext cx="6532775" cy="3108543"/>
          </a:xfrm>
          <a:prstGeom prst="rect">
            <a:avLst/>
          </a:prstGeom>
          <a:noFill/>
        </p:spPr>
        <p:txBody>
          <a:bodyPr wrap="square" rtlCol="0">
            <a:spAutoFit/>
          </a:bodyPr>
          <a:lstStyle/>
          <a:p>
            <a:r>
              <a:rPr lang="en-US" sz="1400" dirty="0" smtClean="0">
                <a:latin typeface="Baskerville Old Face" panose="02020602080505020303" pitchFamily="18" charset="0"/>
              </a:rPr>
              <a:t>Executive </a:t>
            </a:r>
            <a:r>
              <a:rPr lang="en-US" sz="1400" dirty="0">
                <a:latin typeface="Baskerville Old Face" panose="02020602080505020303" pitchFamily="18" charset="0"/>
              </a:rPr>
              <a:t>Director for Pivot Charter Schools</a:t>
            </a:r>
          </a:p>
          <a:p>
            <a:r>
              <a:rPr lang="en-US" sz="1400" dirty="0">
                <a:latin typeface="Baskerville Old Face" panose="02020602080505020303" pitchFamily="18" charset="0"/>
              </a:rPr>
              <a:t> </a:t>
            </a:r>
          </a:p>
          <a:p>
            <a:r>
              <a:rPr lang="en-US" sz="1400" dirty="0">
                <a:latin typeface="Baskerville Old Face" panose="02020602080505020303" pitchFamily="18" charset="0"/>
              </a:rPr>
              <a:t> </a:t>
            </a:r>
            <a:r>
              <a:rPr lang="en-US" sz="1400" dirty="0" smtClean="0">
                <a:latin typeface="Baskerville Old Face" panose="02020602080505020303" pitchFamily="18" charset="0"/>
              </a:rPr>
              <a:t>Jayna </a:t>
            </a:r>
            <a:r>
              <a:rPr lang="en-US" sz="1400" dirty="0">
                <a:latin typeface="Baskerville Old Face" panose="02020602080505020303" pitchFamily="18" charset="0"/>
              </a:rPr>
              <a:t>has worked in education for the last 26 years.  She holds a M.A. degree in secondary education from Emory University.  She moved from Florida to California in 1993 to serve as Director of Admissions and Academics of a small boarding and day school for four years.  In 1998, she co-founded and directed a California charter school for five years.  She established a charter school consulting business assisting schools by drafting and review charter petitions, writing grants, creating charter renewals, conducted training, compliance reviews and strategic planning projects.  She served a two-year term on the State Superintendent’s Advisory commission on Charter Schools.  </a:t>
            </a:r>
          </a:p>
          <a:p>
            <a:r>
              <a:rPr lang="en-US" sz="1400" dirty="0">
                <a:latin typeface="Baskerville Old Face" panose="02020602080505020303" pitchFamily="18" charset="0"/>
              </a:rPr>
              <a:t> </a:t>
            </a:r>
          </a:p>
          <a:p>
            <a:r>
              <a:rPr lang="en-US" sz="1400" dirty="0">
                <a:latin typeface="Baskerville Old Face" panose="02020602080505020303" pitchFamily="18" charset="0"/>
              </a:rPr>
              <a:t>Jayna served as the founding board member and chair of the Board of the California Montessori Project, one of the largest public Montessori schools in operation for 10 years.  She has been the Executive Director for Pivot Charter Schools since November 2010.  </a:t>
            </a: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502" y="596722"/>
            <a:ext cx="2522932" cy="3153864"/>
          </a:xfrm>
          <a:prstGeom prst="rect">
            <a:avLst/>
          </a:prstGeom>
        </p:spPr>
      </p:pic>
      <p:sp>
        <p:nvSpPr>
          <p:cNvPr id="3" name="Slide Number Placeholder 2"/>
          <p:cNvSpPr>
            <a:spLocks noGrp="1"/>
          </p:cNvSpPr>
          <p:nvPr>
            <p:ph type="sldNum" sz="quarter" idx="12"/>
          </p:nvPr>
        </p:nvSpPr>
        <p:spPr/>
        <p:txBody>
          <a:bodyPr/>
          <a:lstStyle/>
          <a:p>
            <a:fld id="{76284D3A-8EB4-435D-8809-F5871E46F67C}" type="slidenum">
              <a:rPr lang="en-US" smtClean="0"/>
              <a:t>12</a:t>
            </a:fld>
            <a:endParaRPr lang="en-US" dirty="0"/>
          </a:p>
        </p:txBody>
      </p:sp>
    </p:spTree>
    <p:extLst>
      <p:ext uri="{BB962C8B-B14F-4D97-AF65-F5344CB8AC3E}">
        <p14:creationId xmlns:p14="http://schemas.microsoft.com/office/powerpoint/2010/main" val="323591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7" y="3605163"/>
            <a:ext cx="3619893" cy="615553"/>
          </a:xfrm>
          <a:prstGeom prst="rect">
            <a:avLst/>
          </a:prstGeom>
          <a:noFill/>
        </p:spPr>
        <p:txBody>
          <a:bodyPr wrap="square" rtlCol="0">
            <a:spAutoFit/>
          </a:bodyPr>
          <a:lstStyle/>
          <a:p>
            <a:r>
              <a:rPr lang="en-US" sz="2000" b="1" u="sng" dirty="0" smtClean="0">
                <a:latin typeface="Baskerville Old Face" panose="02020602080505020303" pitchFamily="18" charset="0"/>
              </a:rPr>
              <a:t>LARRY E. THOMPSON</a:t>
            </a:r>
          </a:p>
          <a:p>
            <a:r>
              <a:rPr lang="en-US" sz="1400" b="1" dirty="0" smtClean="0">
                <a:latin typeface="Baskerville Old Face" panose="02020602080505020303" pitchFamily="18" charset="0"/>
              </a:rPr>
              <a:t>Appointed September 25, 2015</a:t>
            </a:r>
            <a:endParaRPr lang="en-US" sz="1600" dirty="0">
              <a:latin typeface="Baskerville Old Face" panose="02020602080505020303" pitchFamily="18" charset="0"/>
            </a:endParaRPr>
          </a:p>
        </p:txBody>
      </p:sp>
      <p:sp>
        <p:nvSpPr>
          <p:cNvPr id="8" name="TextBox 7"/>
          <p:cNvSpPr txBox="1"/>
          <p:nvPr/>
        </p:nvSpPr>
        <p:spPr>
          <a:xfrm>
            <a:off x="537327" y="4461411"/>
            <a:ext cx="6532775" cy="1815882"/>
          </a:xfrm>
          <a:prstGeom prst="rect">
            <a:avLst/>
          </a:prstGeom>
          <a:noFill/>
        </p:spPr>
        <p:txBody>
          <a:bodyPr wrap="square" rtlCol="0">
            <a:spAutoFit/>
          </a:bodyPr>
          <a:lstStyle/>
          <a:p>
            <a:r>
              <a:rPr lang="en-US" sz="1400" dirty="0" smtClean="0">
                <a:latin typeface="Baskerville Old Face" panose="02020602080505020303" pitchFamily="18" charset="0"/>
              </a:rPr>
              <a:t>Consultant</a:t>
            </a:r>
            <a:r>
              <a:rPr lang="en-US" sz="1400" dirty="0">
                <a:latin typeface="Baskerville Old Face" panose="02020602080505020303" pitchFamily="18" charset="0"/>
              </a:rPr>
              <a:t>, Los Angeles Chamber of Commerce</a:t>
            </a:r>
          </a:p>
          <a:p>
            <a:r>
              <a:rPr lang="en-US" sz="1400" dirty="0">
                <a:latin typeface="Baskerville Old Face" panose="02020602080505020303" pitchFamily="18" charset="0"/>
              </a:rPr>
              <a:t>  </a:t>
            </a:r>
          </a:p>
          <a:p>
            <a:r>
              <a:rPr lang="en-US" sz="1400" dirty="0">
                <a:latin typeface="Baskerville Old Face" panose="02020602080505020303" pitchFamily="18" charset="0"/>
              </a:rPr>
              <a:t>Larry is a Consultant of the LA Chamber of Commerce.  Prior to his current assignment, he was Senior Vice President Western Operations for Xerox Corporations, and VP in charge of Western Education and Government Operations.  Larry is also active in the community.  He was CEO of the Children’s and Youth Arts &amp; Sports Foundation, and is a UNITE LA board member, and is active in Leadership LA Alumni Association.  Larry joined the WIB Board in 2001, and now serves on the Sector Advisory Committee.  </a:t>
            </a: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599" y="600245"/>
            <a:ext cx="2650503" cy="3312694"/>
          </a:xfrm>
          <a:prstGeom prst="rect">
            <a:avLst/>
          </a:prstGeom>
        </p:spPr>
      </p:pic>
      <p:sp>
        <p:nvSpPr>
          <p:cNvPr id="2" name="Slide Number Placeholder 1"/>
          <p:cNvSpPr>
            <a:spLocks noGrp="1"/>
          </p:cNvSpPr>
          <p:nvPr>
            <p:ph type="sldNum" sz="quarter" idx="12"/>
          </p:nvPr>
        </p:nvSpPr>
        <p:spPr/>
        <p:txBody>
          <a:bodyPr/>
          <a:lstStyle/>
          <a:p>
            <a:fld id="{76284D3A-8EB4-435D-8809-F5871E46F67C}" type="slidenum">
              <a:rPr lang="en-US" smtClean="0"/>
              <a:t>13</a:t>
            </a:fld>
            <a:endParaRPr lang="en-US" dirty="0"/>
          </a:p>
        </p:txBody>
      </p:sp>
    </p:spTree>
    <p:extLst>
      <p:ext uri="{BB962C8B-B14F-4D97-AF65-F5344CB8AC3E}">
        <p14:creationId xmlns:p14="http://schemas.microsoft.com/office/powerpoint/2010/main" val="195469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8" y="3622750"/>
            <a:ext cx="4826524" cy="615553"/>
          </a:xfrm>
          <a:prstGeom prst="rect">
            <a:avLst/>
          </a:prstGeom>
          <a:noFill/>
        </p:spPr>
        <p:txBody>
          <a:bodyPr wrap="square" rtlCol="0">
            <a:spAutoFit/>
          </a:bodyPr>
          <a:lstStyle/>
          <a:p>
            <a:r>
              <a:rPr lang="en-US" sz="2000" b="1" u="sng" dirty="0">
                <a:latin typeface="Baskerville Old Face" panose="02020602080505020303" pitchFamily="18" charset="0"/>
              </a:rPr>
              <a:t>ROBERT L. JONES - Chairman</a:t>
            </a:r>
            <a:endParaRPr lang="en-US" sz="2000" dirty="0">
              <a:latin typeface="Baskerville Old Face" panose="02020602080505020303" pitchFamily="18" charset="0"/>
            </a:endParaRPr>
          </a:p>
          <a:p>
            <a:r>
              <a:rPr lang="en-US" sz="1400" b="1" dirty="0">
                <a:latin typeface="Baskerville Old Face" panose="02020602080505020303" pitchFamily="18" charset="0"/>
              </a:rPr>
              <a:t> </a:t>
            </a:r>
            <a:r>
              <a:rPr lang="en-US" sz="1400" b="1" dirty="0" smtClean="0">
                <a:latin typeface="Baskerville Old Face" panose="02020602080505020303" pitchFamily="18" charset="0"/>
              </a:rPr>
              <a:t>Appointed December 12, 2003</a:t>
            </a:r>
            <a:endParaRPr lang="en-US" sz="1400" dirty="0">
              <a:latin typeface="Baskerville Old Face" panose="02020602080505020303" pitchFamily="18" charset="0"/>
            </a:endParaRPr>
          </a:p>
        </p:txBody>
      </p:sp>
      <p:sp>
        <p:nvSpPr>
          <p:cNvPr id="8" name="TextBox 7"/>
          <p:cNvSpPr txBox="1"/>
          <p:nvPr/>
        </p:nvSpPr>
        <p:spPr>
          <a:xfrm>
            <a:off x="537328" y="4496586"/>
            <a:ext cx="6532775" cy="4822410"/>
          </a:xfrm>
          <a:prstGeom prst="rect">
            <a:avLst/>
          </a:prstGeom>
          <a:noFill/>
        </p:spPr>
        <p:txBody>
          <a:bodyPr wrap="square" rtlCol="0">
            <a:spAutoFit/>
          </a:bodyPr>
          <a:lstStyle/>
          <a:p>
            <a:r>
              <a:rPr lang="en-US" sz="1800" dirty="0" smtClean="0">
                <a:latin typeface="Baskerville Old Face" panose="02020602080505020303" pitchFamily="18" charset="0"/>
              </a:rPr>
              <a:t>Director</a:t>
            </a:r>
            <a:r>
              <a:rPr lang="en-US" sz="1800" dirty="0">
                <a:latin typeface="Baskerville Old Face" panose="02020602080505020303" pitchFamily="18" charset="0"/>
              </a:rPr>
              <a:t>, Area 3 Operations</a:t>
            </a:r>
          </a:p>
          <a:p>
            <a:r>
              <a:rPr lang="en-US" sz="1800" dirty="0">
                <a:latin typeface="Baskerville Old Face" panose="02020602080505020303" pitchFamily="18" charset="0"/>
              </a:rPr>
              <a:t>National Insurance of Crime Bureau</a:t>
            </a:r>
          </a:p>
          <a:p>
            <a:r>
              <a:rPr lang="en-US" sz="1800" b="1" dirty="0">
                <a:latin typeface="Baskerville Old Face" panose="02020602080505020303" pitchFamily="18" charset="0"/>
              </a:rPr>
              <a:t> </a:t>
            </a:r>
            <a:endParaRPr lang="en-US" sz="1800" dirty="0">
              <a:latin typeface="Baskerville Old Face" panose="02020602080505020303" pitchFamily="18" charset="0"/>
            </a:endParaRPr>
          </a:p>
          <a:p>
            <a:r>
              <a:rPr lang="en-US" sz="1800" dirty="0">
                <a:latin typeface="Baskerville Old Face" panose="02020602080505020303" pitchFamily="18" charset="0"/>
              </a:rPr>
              <a:t>Robert began his career with the Omaha Police Department, Omaha, Nebraska. He worked with the department from 1970 to 1975 and promoted to police sergeant. He began his career with the Federal Bureau of Investigation (FBI) in 1975 and worked for them as a Supervisory Special Agent until 2001.  He then worked for the National Insurance Crime Bureau (NICB) in 2001 as the Director of Field Operations and is still working today.  </a:t>
            </a:r>
          </a:p>
          <a:p>
            <a:r>
              <a:rPr lang="en-US" sz="1800" dirty="0">
                <a:latin typeface="Baskerville Old Face" panose="02020602080505020303" pitchFamily="18" charset="0"/>
              </a:rPr>
              <a:t> </a:t>
            </a:r>
          </a:p>
          <a:p>
            <a:r>
              <a:rPr lang="en-US" sz="1800" dirty="0">
                <a:latin typeface="Baskerville Old Face" panose="02020602080505020303" pitchFamily="18" charset="0"/>
              </a:rPr>
              <a:t>Robert attended the University of Nebraska from 1968 to 1975 where he received a Bachelor’s of Science degree in Political Science and a Masters of Science degree in Guidance and Counseling.  He attended the University Of West Los Angeles School Of Law from 1981 to 1985, and received his Juris Doctorate.</a:t>
            </a:r>
          </a:p>
          <a:p>
            <a:endParaRPr lang="en-US" dirty="0">
              <a:latin typeface="Baskerville Old Face" panose="02020602080505020303" pitchFamily="18" charset="0"/>
            </a:endParaRP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8136" y="596722"/>
            <a:ext cx="2461967" cy="3077459"/>
          </a:xfrm>
          <a:prstGeom prst="rect">
            <a:avLst/>
          </a:prstGeom>
        </p:spPr>
      </p:pic>
      <p:sp>
        <p:nvSpPr>
          <p:cNvPr id="2" name="Slide Number Placeholder 1"/>
          <p:cNvSpPr>
            <a:spLocks noGrp="1"/>
          </p:cNvSpPr>
          <p:nvPr>
            <p:ph type="sldNum" sz="quarter" idx="12"/>
          </p:nvPr>
        </p:nvSpPr>
        <p:spPr/>
        <p:txBody>
          <a:bodyPr/>
          <a:lstStyle/>
          <a:p>
            <a:fld id="{76284D3A-8EB4-435D-8809-F5871E46F67C}" type="slidenum">
              <a:rPr lang="en-US" smtClean="0"/>
              <a:t>2</a:t>
            </a:fld>
            <a:endParaRPr lang="en-US" dirty="0"/>
          </a:p>
        </p:txBody>
      </p:sp>
    </p:spTree>
    <p:extLst>
      <p:ext uri="{BB962C8B-B14F-4D97-AF65-F5344CB8AC3E}">
        <p14:creationId xmlns:p14="http://schemas.microsoft.com/office/powerpoint/2010/main" val="155037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7" y="3609564"/>
            <a:ext cx="3431357" cy="615553"/>
          </a:xfrm>
          <a:prstGeom prst="rect">
            <a:avLst/>
          </a:prstGeom>
          <a:noFill/>
        </p:spPr>
        <p:txBody>
          <a:bodyPr wrap="square" rtlCol="0">
            <a:spAutoFit/>
          </a:bodyPr>
          <a:lstStyle/>
          <a:p>
            <a:r>
              <a:rPr lang="en-US" sz="2000" b="1" u="sng" dirty="0" smtClean="0">
                <a:latin typeface="Baskerville Old Face" panose="02020602080505020303" pitchFamily="18" charset="0"/>
              </a:rPr>
              <a:t>JAY R. STROH - EMERITUS</a:t>
            </a:r>
            <a:endParaRPr lang="en-US" sz="2000" dirty="0">
              <a:latin typeface="Baskerville Old Face" panose="02020602080505020303" pitchFamily="18" charset="0"/>
            </a:endParaRPr>
          </a:p>
          <a:p>
            <a:r>
              <a:rPr lang="en-US" sz="1400" b="1" dirty="0" smtClean="0">
                <a:latin typeface="Baskerville Old Face" panose="02020602080505020303" pitchFamily="18" charset="0"/>
              </a:rPr>
              <a:t>Appointed December 1991</a:t>
            </a:r>
            <a:r>
              <a:rPr lang="en-US" sz="1400" b="1" dirty="0">
                <a:latin typeface="Baskerville Old Face" panose="02020602080505020303" pitchFamily="18" charset="0"/>
              </a:rPr>
              <a:t> </a:t>
            </a:r>
            <a:endParaRPr lang="en-US" sz="1400" dirty="0">
              <a:latin typeface="Baskerville Old Face" panose="02020602080505020303" pitchFamily="18" charset="0"/>
            </a:endParaRPr>
          </a:p>
        </p:txBody>
      </p:sp>
      <p:sp>
        <p:nvSpPr>
          <p:cNvPr id="8" name="TextBox 7"/>
          <p:cNvSpPr txBox="1"/>
          <p:nvPr/>
        </p:nvSpPr>
        <p:spPr>
          <a:xfrm>
            <a:off x="566688" y="4362029"/>
            <a:ext cx="6532775" cy="5016758"/>
          </a:xfrm>
          <a:prstGeom prst="rect">
            <a:avLst/>
          </a:prstGeom>
          <a:noFill/>
        </p:spPr>
        <p:txBody>
          <a:bodyPr wrap="square" rtlCol="0">
            <a:spAutoFit/>
          </a:bodyPr>
          <a:lstStyle/>
          <a:p>
            <a:endParaRPr lang="en-US" sz="1600" dirty="0"/>
          </a:p>
          <a:p>
            <a:r>
              <a:rPr lang="en-US" sz="1600" dirty="0">
                <a:latin typeface="Baskerville Old Face" panose="02020602080505020303" pitchFamily="18" charset="0"/>
              </a:rPr>
              <a:t>On July 15, 2000, Jay retired from the California Department of Alcoholic Beverage Control after serving in that position for 17 years. As a former director of the Florida Division of Alcoholic Beverages &amp; Tobacco.</a:t>
            </a:r>
          </a:p>
          <a:p>
            <a:r>
              <a:rPr lang="en-US" sz="1600" dirty="0">
                <a:latin typeface="Baskerville Old Face" panose="02020602080505020303" pitchFamily="18" charset="0"/>
              </a:rPr>
              <a:t> </a:t>
            </a:r>
          </a:p>
          <a:p>
            <a:r>
              <a:rPr lang="en-US" sz="1600" dirty="0">
                <a:latin typeface="Baskerville Old Face" panose="02020602080505020303" pitchFamily="18" charset="0"/>
              </a:rPr>
              <a:t>Jay began his government service career 49 years ago with the Los Angeles Sheriff’s Office, where he earned many promotions. Jay then had the opportunity to expand his personal growth in providing leadership to people and managing projects. He was appointed the Chief of Police of Inglewood, California, where he served for 10 years. Then Jay was appointed Chief of Police of El Segundo before being appointed to lead California’s Department of Alcoholic Beverage Control as its director.</a:t>
            </a:r>
          </a:p>
          <a:p>
            <a:r>
              <a:rPr lang="en-US" sz="1600" dirty="0">
                <a:latin typeface="Baskerville Old Face" panose="02020602080505020303" pitchFamily="18" charset="0"/>
              </a:rPr>
              <a:t> </a:t>
            </a:r>
          </a:p>
          <a:p>
            <a:r>
              <a:rPr lang="en-US" sz="1600" dirty="0">
                <a:latin typeface="Baskerville Old Face" panose="02020602080505020303" pitchFamily="18" charset="0"/>
              </a:rPr>
              <a:t>Jay was very active in contributions of innovative ideas regarding the regulation of the industry. He will probably be remembered most for his efforts to train and to educate the industry and its employees as well as the state’s high school students to reduce the risk associated with unintentionally violating the state’s alcohol beverage regulations. Jay was an active member of the National Conference of State Liquor Administrators and was always available to meet with industry members.</a:t>
            </a: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0700" y="596722"/>
            <a:ext cx="2580241" cy="3224857"/>
          </a:xfrm>
          <a:prstGeom prst="rect">
            <a:avLst/>
          </a:prstGeom>
        </p:spPr>
      </p:pic>
      <p:sp>
        <p:nvSpPr>
          <p:cNvPr id="2" name="Slide Number Placeholder 1"/>
          <p:cNvSpPr>
            <a:spLocks noGrp="1"/>
          </p:cNvSpPr>
          <p:nvPr>
            <p:ph type="sldNum" sz="quarter" idx="12"/>
          </p:nvPr>
        </p:nvSpPr>
        <p:spPr/>
        <p:txBody>
          <a:bodyPr/>
          <a:lstStyle/>
          <a:p>
            <a:fld id="{76284D3A-8EB4-435D-8809-F5871E46F67C}" type="slidenum">
              <a:rPr lang="en-US" smtClean="0"/>
              <a:t>3</a:t>
            </a:fld>
            <a:endParaRPr lang="en-US" dirty="0"/>
          </a:p>
        </p:txBody>
      </p:sp>
    </p:spTree>
    <p:extLst>
      <p:ext uri="{BB962C8B-B14F-4D97-AF65-F5344CB8AC3E}">
        <p14:creationId xmlns:p14="http://schemas.microsoft.com/office/powerpoint/2010/main" val="332524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7" y="3514810"/>
            <a:ext cx="3789575" cy="615553"/>
          </a:xfrm>
          <a:prstGeom prst="rect">
            <a:avLst/>
          </a:prstGeom>
          <a:noFill/>
        </p:spPr>
        <p:txBody>
          <a:bodyPr wrap="square" rtlCol="0">
            <a:spAutoFit/>
          </a:bodyPr>
          <a:lstStyle/>
          <a:p>
            <a:r>
              <a:rPr lang="en-US" sz="2000" b="1" u="sng" dirty="0" smtClean="0">
                <a:latin typeface="Baskerville Old Face" panose="02020602080505020303" pitchFamily="18" charset="0"/>
              </a:rPr>
              <a:t>DR. GARBIS DER-YEGHIAYAN</a:t>
            </a:r>
            <a:endParaRPr lang="en-US" sz="2000" dirty="0">
              <a:latin typeface="Baskerville Old Face" panose="02020602080505020303" pitchFamily="18" charset="0"/>
            </a:endParaRPr>
          </a:p>
          <a:p>
            <a:r>
              <a:rPr lang="en-US" sz="1400" b="1" dirty="0" smtClean="0">
                <a:latin typeface="Baskerville Old Face" panose="02020602080505020303" pitchFamily="18" charset="0"/>
              </a:rPr>
              <a:t>Appointed November 14, 2003</a:t>
            </a:r>
            <a:endParaRPr lang="en-US" sz="1400" dirty="0">
              <a:latin typeface="Baskerville Old Face" panose="02020602080505020303" pitchFamily="18" charset="0"/>
            </a:endParaRPr>
          </a:p>
        </p:txBody>
      </p:sp>
      <p:sp>
        <p:nvSpPr>
          <p:cNvPr id="8" name="TextBox 7"/>
          <p:cNvSpPr txBox="1"/>
          <p:nvPr/>
        </p:nvSpPr>
        <p:spPr>
          <a:xfrm>
            <a:off x="537328" y="4251489"/>
            <a:ext cx="6532775" cy="5262979"/>
          </a:xfrm>
          <a:prstGeom prst="rect">
            <a:avLst/>
          </a:prstGeom>
          <a:noFill/>
        </p:spPr>
        <p:txBody>
          <a:bodyPr wrap="square" rtlCol="0">
            <a:spAutoFit/>
          </a:bodyPr>
          <a:lstStyle/>
          <a:p>
            <a:r>
              <a:rPr lang="en-US" sz="1600" dirty="0" smtClean="0">
                <a:latin typeface="Baskerville Old Face" panose="02020602080505020303" pitchFamily="18" charset="0"/>
              </a:rPr>
              <a:t>President</a:t>
            </a:r>
            <a:r>
              <a:rPr lang="en-US" sz="1600" dirty="0">
                <a:latin typeface="Baskerville Old Face" panose="02020602080505020303" pitchFamily="18" charset="0"/>
              </a:rPr>
              <a:t>, Mashdots College</a:t>
            </a:r>
          </a:p>
          <a:p>
            <a:r>
              <a:rPr lang="en-US" sz="1600" b="1" dirty="0">
                <a:latin typeface="Baskerville Old Face" panose="02020602080505020303" pitchFamily="18" charset="0"/>
              </a:rPr>
              <a:t> </a:t>
            </a:r>
            <a:endParaRPr lang="en-US" sz="1600" dirty="0">
              <a:latin typeface="Baskerville Old Face" panose="02020602080505020303" pitchFamily="18" charset="0"/>
            </a:endParaRPr>
          </a:p>
          <a:p>
            <a:r>
              <a:rPr lang="en-US" sz="1600" dirty="0">
                <a:latin typeface="Baskerville Old Face" panose="02020602080505020303" pitchFamily="18" charset="0"/>
              </a:rPr>
              <a:t>Dr. Garbis was a High School teacher and principal in various schools in Lebanon.</a:t>
            </a:r>
          </a:p>
          <a:p>
            <a:r>
              <a:rPr lang="en-US" sz="1600" dirty="0">
                <a:latin typeface="Baskerville Old Face" panose="02020602080505020303" pitchFamily="18" charset="0"/>
              </a:rPr>
              <a:t>He was the President and Dean of the University of La Verne/American Armenian International College from 1976-1992.  He has been the President of Mashdots College in the city of Glendale, California from 1992 to present.  Dr. Garbis is also the President of the American University for Humanities, Multicampus from 2007 to present.  </a:t>
            </a:r>
          </a:p>
          <a:p>
            <a:r>
              <a:rPr lang="en-US" sz="1600" dirty="0">
                <a:latin typeface="Baskerville Old Face" panose="02020602080505020303" pitchFamily="18" charset="0"/>
              </a:rPr>
              <a:t> </a:t>
            </a:r>
          </a:p>
          <a:p>
            <a:r>
              <a:rPr lang="en-US" sz="1600" dirty="0">
                <a:latin typeface="Baskerville Old Face" panose="02020602080505020303" pitchFamily="18" charset="0"/>
              </a:rPr>
              <a:t>He attended the Northwestern University in Evanston, Illinois and in 1977 earned his Ph.D. in Human Development and Social Policy.  He also earned his Doctoral Degrees in Mathematics and Public Diplomacy.  In 1980 he attended the University of La Verne and earned his Doctorate in Organizational Leadership and Educational Management.  He attended the American University of Beirut in 1974, and earned his M.A. in Educational Administration, and a M.A. in International Law.  He earned his B.S degree in 1971 from the American University of Beirut, in Mathematics and his B.A. in Political Science and Public Administration.  Dr. Garbis also holds Honorary Doctorates from five universities and Honorary Professorships at seven universities.</a:t>
            </a: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1002" y="596722"/>
            <a:ext cx="2509101" cy="3136589"/>
          </a:xfrm>
          <a:prstGeom prst="rect">
            <a:avLst/>
          </a:prstGeom>
        </p:spPr>
      </p:pic>
      <p:sp>
        <p:nvSpPr>
          <p:cNvPr id="3" name="Slide Number Placeholder 2"/>
          <p:cNvSpPr>
            <a:spLocks noGrp="1"/>
          </p:cNvSpPr>
          <p:nvPr>
            <p:ph type="sldNum" sz="quarter" idx="12"/>
          </p:nvPr>
        </p:nvSpPr>
        <p:spPr/>
        <p:txBody>
          <a:bodyPr/>
          <a:lstStyle/>
          <a:p>
            <a:fld id="{76284D3A-8EB4-435D-8809-F5871E46F67C}" type="slidenum">
              <a:rPr lang="en-US" smtClean="0"/>
              <a:t>4</a:t>
            </a:fld>
            <a:endParaRPr lang="en-US" dirty="0"/>
          </a:p>
        </p:txBody>
      </p:sp>
    </p:spTree>
    <p:extLst>
      <p:ext uri="{BB962C8B-B14F-4D97-AF65-F5344CB8AC3E}">
        <p14:creationId xmlns:p14="http://schemas.microsoft.com/office/powerpoint/2010/main" val="3393931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7" y="3494152"/>
            <a:ext cx="3553905" cy="769441"/>
          </a:xfrm>
          <a:prstGeom prst="rect">
            <a:avLst/>
          </a:prstGeom>
          <a:noFill/>
        </p:spPr>
        <p:txBody>
          <a:bodyPr wrap="square" rtlCol="0">
            <a:spAutoFit/>
          </a:bodyPr>
          <a:lstStyle/>
          <a:p>
            <a:r>
              <a:rPr lang="en-US" sz="2000" b="1" u="sng" dirty="0" smtClean="0">
                <a:latin typeface="Baskerville Old Face" panose="02020602080505020303" pitchFamily="18" charset="0"/>
              </a:rPr>
              <a:t>KEITH R. ELLIS</a:t>
            </a:r>
          </a:p>
          <a:p>
            <a:r>
              <a:rPr lang="en-US" sz="1400" b="1" dirty="0" smtClean="0">
                <a:latin typeface="Baskerville Old Face" panose="02020602080505020303" pitchFamily="18" charset="0"/>
              </a:rPr>
              <a:t>Appointed November 5, 1999</a:t>
            </a:r>
            <a:r>
              <a:rPr lang="en-US" sz="2400" b="1" dirty="0">
                <a:latin typeface="Baskerville Old Face" panose="02020602080505020303" pitchFamily="18" charset="0"/>
              </a:rPr>
              <a:t> </a:t>
            </a:r>
            <a:endParaRPr lang="en-US" sz="2400" dirty="0">
              <a:latin typeface="Baskerville Old Face" panose="02020602080505020303" pitchFamily="18" charset="0"/>
            </a:endParaRPr>
          </a:p>
        </p:txBody>
      </p:sp>
      <p:sp>
        <p:nvSpPr>
          <p:cNvPr id="8" name="TextBox 7"/>
          <p:cNvSpPr txBox="1"/>
          <p:nvPr/>
        </p:nvSpPr>
        <p:spPr>
          <a:xfrm>
            <a:off x="537328" y="4393277"/>
            <a:ext cx="6532775" cy="4832092"/>
          </a:xfrm>
          <a:prstGeom prst="rect">
            <a:avLst/>
          </a:prstGeom>
          <a:noFill/>
        </p:spPr>
        <p:txBody>
          <a:bodyPr wrap="square" rtlCol="0">
            <a:spAutoFit/>
          </a:bodyPr>
          <a:lstStyle/>
          <a:p>
            <a:endParaRPr lang="en-US" sz="1400" dirty="0"/>
          </a:p>
          <a:p>
            <a:r>
              <a:rPr lang="en-US" sz="1400" dirty="0">
                <a:latin typeface="Baskerville Old Face" panose="02020602080505020303" pitchFamily="18" charset="0"/>
              </a:rPr>
              <a:t>Keith holds the position of Senior Vice President / Corporate Banking Manager for Premier Business Bank in Los Angeles, CA.  His banking experience includes the startup of major departments, acquisitions of several banks and numerous negotiations of business divestitures and merger transactions.  He specialized in corporate investments and cash management services as an executive with Merrill Lynch.  He's been a fully licensed stockbroker on the New York, American, and the Chicago Board of Trade Exchanges.</a:t>
            </a:r>
          </a:p>
          <a:p>
            <a:r>
              <a:rPr lang="en-US" sz="1400" dirty="0">
                <a:latin typeface="Baskerville Old Face" panose="02020602080505020303" pitchFamily="18" charset="0"/>
              </a:rPr>
              <a:t> </a:t>
            </a:r>
          </a:p>
          <a:p>
            <a:r>
              <a:rPr lang="en-US" sz="1400" dirty="0">
                <a:latin typeface="Baskerville Old Face" panose="02020602080505020303" pitchFamily="18" charset="0"/>
              </a:rPr>
              <a:t>He spent eight years in the US Navy serving primarily on Nuclear Submarines.  He was recognized as one of the Navy's leading authorities on Inertial Navigation Systems.  Upon leaving the Navy, his expertise led him to an engineering position with a leading aerospace contractor.</a:t>
            </a:r>
          </a:p>
          <a:p>
            <a:r>
              <a:rPr lang="en-US" sz="1400" dirty="0">
                <a:latin typeface="Baskerville Old Face" panose="02020602080505020303" pitchFamily="18" charset="0"/>
              </a:rPr>
              <a:t> </a:t>
            </a:r>
          </a:p>
          <a:p>
            <a:r>
              <a:rPr lang="en-US" sz="1400" dirty="0">
                <a:latin typeface="Baskerville Old Face" panose="02020602080505020303" pitchFamily="18" charset="0"/>
              </a:rPr>
              <a:t>Keith graduated with honors from California State University at Fullerton with a BA degree in Business Administration as a Marketing Major.  He is also an honors graduate from the Pacific Coast Banking School at the University of Washington.</a:t>
            </a:r>
          </a:p>
          <a:p>
            <a:r>
              <a:rPr lang="en-US" sz="1400" dirty="0">
                <a:latin typeface="Baskerville Old Face" panose="02020602080505020303" pitchFamily="18" charset="0"/>
              </a:rPr>
              <a:t> </a:t>
            </a:r>
          </a:p>
          <a:p>
            <a:r>
              <a:rPr lang="en-US" sz="1400" dirty="0">
                <a:latin typeface="Baskerville Old Face" panose="02020602080505020303" pitchFamily="18" charset="0"/>
              </a:rPr>
              <a:t>Keith’s broad business, financial and managerial background provides extensive insight into complex financial transactions for the small to medium sized business.  His strengths are deal structuring, marketing and negotiations directed towards assisting businesses to more easily obtain favorable financing options. He is also a Member of the Rotary Club of Los Angeles and is a Rotary Paul Harris Fellow. </a:t>
            </a: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596722"/>
            <a:ext cx="2650503" cy="3312633"/>
          </a:xfrm>
          <a:prstGeom prst="rect">
            <a:avLst/>
          </a:prstGeom>
        </p:spPr>
      </p:pic>
      <p:sp>
        <p:nvSpPr>
          <p:cNvPr id="2" name="Slide Number Placeholder 1"/>
          <p:cNvSpPr>
            <a:spLocks noGrp="1"/>
          </p:cNvSpPr>
          <p:nvPr>
            <p:ph type="sldNum" sz="quarter" idx="12"/>
          </p:nvPr>
        </p:nvSpPr>
        <p:spPr/>
        <p:txBody>
          <a:bodyPr/>
          <a:lstStyle/>
          <a:p>
            <a:fld id="{76284D3A-8EB4-435D-8809-F5871E46F67C}" type="slidenum">
              <a:rPr lang="en-US" smtClean="0"/>
              <a:t>5</a:t>
            </a:fld>
            <a:endParaRPr lang="en-US" dirty="0"/>
          </a:p>
        </p:txBody>
      </p:sp>
    </p:spTree>
    <p:extLst>
      <p:ext uri="{BB962C8B-B14F-4D97-AF65-F5344CB8AC3E}">
        <p14:creationId xmlns:p14="http://schemas.microsoft.com/office/powerpoint/2010/main" val="3444239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666" y="3571387"/>
            <a:ext cx="3295748" cy="615553"/>
          </a:xfrm>
          <a:prstGeom prst="rect">
            <a:avLst/>
          </a:prstGeom>
          <a:noFill/>
        </p:spPr>
        <p:txBody>
          <a:bodyPr wrap="square" rtlCol="0">
            <a:spAutoFit/>
          </a:bodyPr>
          <a:lstStyle/>
          <a:p>
            <a:r>
              <a:rPr lang="en-US" sz="2000" b="1" u="sng" dirty="0" smtClean="0">
                <a:latin typeface="Baskerville Old Face" panose="02020602080505020303" pitchFamily="18" charset="0"/>
              </a:rPr>
              <a:t>JOHN A. FRANKLIN</a:t>
            </a:r>
            <a:endParaRPr lang="en-US" sz="2000" dirty="0">
              <a:latin typeface="Baskerville Old Face" panose="02020602080505020303" pitchFamily="18" charset="0"/>
            </a:endParaRPr>
          </a:p>
          <a:p>
            <a:r>
              <a:rPr lang="en-US" sz="1400" b="1" dirty="0" smtClean="0">
                <a:latin typeface="Baskerville Old Face" panose="02020602080505020303" pitchFamily="18" charset="0"/>
              </a:rPr>
              <a:t>Appointed March 27, 2009</a:t>
            </a:r>
            <a:r>
              <a:rPr lang="en-US" sz="1400" b="1" dirty="0">
                <a:latin typeface="Baskerville Old Face" panose="02020602080505020303" pitchFamily="18" charset="0"/>
              </a:rPr>
              <a:t> </a:t>
            </a:r>
            <a:endParaRPr lang="en-US" sz="1400" dirty="0">
              <a:latin typeface="Baskerville Old Face" panose="02020602080505020303" pitchFamily="18" charset="0"/>
            </a:endParaRPr>
          </a:p>
        </p:txBody>
      </p:sp>
      <p:sp>
        <p:nvSpPr>
          <p:cNvPr id="8" name="TextBox 7"/>
          <p:cNvSpPr txBox="1"/>
          <p:nvPr/>
        </p:nvSpPr>
        <p:spPr>
          <a:xfrm>
            <a:off x="587666" y="4393859"/>
            <a:ext cx="6532775" cy="2031325"/>
          </a:xfrm>
          <a:prstGeom prst="rect">
            <a:avLst/>
          </a:prstGeom>
          <a:noFill/>
        </p:spPr>
        <p:txBody>
          <a:bodyPr wrap="square" rtlCol="0">
            <a:spAutoFit/>
          </a:bodyPr>
          <a:lstStyle/>
          <a:p>
            <a:r>
              <a:rPr lang="en-US" sz="1400" dirty="0"/>
              <a:t> </a:t>
            </a:r>
          </a:p>
          <a:p>
            <a:r>
              <a:rPr lang="en-US" sz="1400" dirty="0">
                <a:latin typeface="Baskerville Old Face" panose="02020602080505020303" pitchFamily="18" charset="0"/>
              </a:rPr>
              <a:t>John worked for the Sheriff’s Department for 37 years.  He worked Patrol, Custody, Detective Division, Administrative Division - Pre-Employment - for 11 years as a deputy, sergeant and lieutenant, and retired as a commander.  Currently, he works for the Los Angeles City Attorney as his Director of Communications.</a:t>
            </a:r>
          </a:p>
          <a:p>
            <a:r>
              <a:rPr lang="en-US" sz="1400" dirty="0">
                <a:latin typeface="Baskerville Old Face" panose="02020602080505020303" pitchFamily="18" charset="0"/>
              </a:rPr>
              <a:t> </a:t>
            </a:r>
          </a:p>
          <a:p>
            <a:r>
              <a:rPr lang="en-US" sz="1400" dirty="0">
                <a:latin typeface="Baskerville Old Face" panose="02020602080505020303" pitchFamily="18" charset="0"/>
              </a:rPr>
              <a:t>John’s education includes an AA Degree in Liberal Arts from Cypress Jr. College, and a BA Degree in Communications from Long Beach State University in 1974.  </a:t>
            </a:r>
          </a:p>
          <a:p>
            <a:endParaRPr lang="en-US" sz="1400" dirty="0">
              <a:latin typeface="Baskerville Old Face" panose="02020602080505020303" pitchFamily="18" charset="0"/>
            </a:endParaRP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7883" y="596722"/>
            <a:ext cx="2688210" cy="3360263"/>
          </a:xfrm>
          <a:prstGeom prst="rect">
            <a:avLst/>
          </a:prstGeom>
        </p:spPr>
      </p:pic>
      <p:sp>
        <p:nvSpPr>
          <p:cNvPr id="3" name="Slide Number Placeholder 2"/>
          <p:cNvSpPr>
            <a:spLocks noGrp="1"/>
          </p:cNvSpPr>
          <p:nvPr>
            <p:ph type="sldNum" sz="quarter" idx="12"/>
          </p:nvPr>
        </p:nvSpPr>
        <p:spPr/>
        <p:txBody>
          <a:bodyPr/>
          <a:lstStyle/>
          <a:p>
            <a:fld id="{76284D3A-8EB4-435D-8809-F5871E46F67C}" type="slidenum">
              <a:rPr lang="en-US" smtClean="0"/>
              <a:t>6</a:t>
            </a:fld>
            <a:endParaRPr lang="en-US" dirty="0"/>
          </a:p>
        </p:txBody>
      </p:sp>
    </p:spTree>
    <p:extLst>
      <p:ext uri="{BB962C8B-B14F-4D97-AF65-F5344CB8AC3E}">
        <p14:creationId xmlns:p14="http://schemas.microsoft.com/office/powerpoint/2010/main" val="335197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8" y="3681155"/>
            <a:ext cx="3295748" cy="615553"/>
          </a:xfrm>
          <a:prstGeom prst="rect">
            <a:avLst/>
          </a:prstGeom>
          <a:noFill/>
        </p:spPr>
        <p:txBody>
          <a:bodyPr wrap="square" rtlCol="0">
            <a:spAutoFit/>
          </a:bodyPr>
          <a:lstStyle/>
          <a:p>
            <a:r>
              <a:rPr lang="en-US" sz="2000" b="1" u="sng" dirty="0" smtClean="0">
                <a:latin typeface="Baskerville Old Face" panose="02020602080505020303" pitchFamily="18" charset="0"/>
              </a:rPr>
              <a:t>GREGORY J. BOYLE</a:t>
            </a:r>
            <a:endParaRPr lang="en-US" sz="2000" dirty="0">
              <a:latin typeface="Baskerville Old Face" panose="02020602080505020303" pitchFamily="18" charset="0"/>
            </a:endParaRPr>
          </a:p>
          <a:p>
            <a:r>
              <a:rPr lang="en-US" sz="1400" b="1" dirty="0" smtClean="0">
                <a:latin typeface="Baskerville Old Face" panose="02020602080505020303" pitchFamily="18" charset="0"/>
              </a:rPr>
              <a:t>Appointed September 25,2015</a:t>
            </a:r>
            <a:r>
              <a:rPr lang="en-US" sz="1400" b="1" dirty="0">
                <a:latin typeface="Baskerville Old Face" panose="02020602080505020303" pitchFamily="18" charset="0"/>
              </a:rPr>
              <a:t> </a:t>
            </a:r>
            <a:endParaRPr lang="en-US" sz="1400" dirty="0">
              <a:latin typeface="Baskerville Old Face" panose="02020602080505020303" pitchFamily="18" charset="0"/>
            </a:endParaRPr>
          </a:p>
        </p:txBody>
      </p:sp>
      <p:sp>
        <p:nvSpPr>
          <p:cNvPr id="8" name="TextBox 7"/>
          <p:cNvSpPr txBox="1"/>
          <p:nvPr/>
        </p:nvSpPr>
        <p:spPr>
          <a:xfrm>
            <a:off x="537328" y="4450596"/>
            <a:ext cx="6532775" cy="3323987"/>
          </a:xfrm>
          <a:prstGeom prst="rect">
            <a:avLst/>
          </a:prstGeom>
          <a:noFill/>
        </p:spPr>
        <p:txBody>
          <a:bodyPr wrap="square" rtlCol="0">
            <a:spAutoFit/>
          </a:bodyPr>
          <a:lstStyle/>
          <a:p>
            <a:r>
              <a:rPr lang="en-US" sz="1400" dirty="0" smtClean="0">
                <a:latin typeface="Baskerville Old Face" panose="02020602080505020303" pitchFamily="18" charset="0"/>
              </a:rPr>
              <a:t>Priest</a:t>
            </a:r>
            <a:r>
              <a:rPr lang="en-US" sz="1400" dirty="0">
                <a:latin typeface="Baskerville Old Face" panose="02020602080505020303" pitchFamily="18" charset="0"/>
              </a:rPr>
              <a:t>, Home Boy Industries/Homegirl Cafe</a:t>
            </a:r>
          </a:p>
          <a:p>
            <a:r>
              <a:rPr lang="en-US" sz="1400" dirty="0">
                <a:latin typeface="Baskerville Old Face" panose="02020602080505020303" pitchFamily="18" charset="0"/>
              </a:rPr>
              <a:t> </a:t>
            </a:r>
          </a:p>
          <a:p>
            <a:r>
              <a:rPr lang="en-US" sz="1400" dirty="0">
                <a:latin typeface="Baskerville Old Face" panose="02020602080505020303" pitchFamily="18" charset="0"/>
              </a:rPr>
              <a:t>Greg was born in Los Angeles, one of eight children and worked in the family-owned dairy in Los Angeles County.  He was ordained a priest in the Society of Jesus (Jesuits) in 1984.  He received his B.A. degree in English from Gonzaga University; a M.A. degree in English from Loyola Marymount University; a Master of Divinity from the Weston School of Theology; and a Sacred Theology Masters degree from the Jesuit School of Theology.  He taught at Loyola High School and worked with Christian Base Communities in Cochabamba, Bolivia.  He served as a Pastor of Dolores Mission in Boyle Heights, and he served as Chaplain of the Islas Marias Penal Colony in Mexico and Folsom Prison.   He founded Homeboy Industries in 1988 through a “Jobs for a Future” program.  In 1992, he created Homeboy Bakery with a mission to create an environment that provided training, work experience, and the opportunity for rival gang members to work side by side.  </a:t>
            </a:r>
          </a:p>
          <a:p>
            <a:r>
              <a:rPr lang="en-US" sz="1400" dirty="0" smtClean="0">
                <a:latin typeface="Baskerville Old Face" panose="02020602080505020303" pitchFamily="18" charset="0"/>
              </a:rPr>
              <a:t>  </a:t>
            </a:r>
            <a:endParaRPr lang="en-US" sz="1400" dirty="0">
              <a:latin typeface="Baskerville Old Face" panose="02020602080505020303" pitchFamily="18" charset="0"/>
            </a:endParaRPr>
          </a:p>
          <a:p>
            <a:endParaRPr lang="en-US" sz="1400" dirty="0"/>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560" y="596722"/>
            <a:ext cx="2611225" cy="3263603"/>
          </a:xfrm>
          <a:prstGeom prst="rect">
            <a:avLst/>
          </a:prstGeom>
        </p:spPr>
      </p:pic>
      <p:sp>
        <p:nvSpPr>
          <p:cNvPr id="2" name="Slide Number Placeholder 1"/>
          <p:cNvSpPr>
            <a:spLocks noGrp="1"/>
          </p:cNvSpPr>
          <p:nvPr>
            <p:ph type="sldNum" sz="quarter" idx="12"/>
          </p:nvPr>
        </p:nvSpPr>
        <p:spPr/>
        <p:txBody>
          <a:bodyPr/>
          <a:lstStyle/>
          <a:p>
            <a:fld id="{76284D3A-8EB4-435D-8809-F5871E46F67C}" type="slidenum">
              <a:rPr lang="en-US" smtClean="0"/>
              <a:t>7</a:t>
            </a:fld>
            <a:endParaRPr lang="en-US" dirty="0"/>
          </a:p>
        </p:txBody>
      </p:sp>
    </p:spTree>
    <p:extLst>
      <p:ext uri="{BB962C8B-B14F-4D97-AF65-F5344CB8AC3E}">
        <p14:creationId xmlns:p14="http://schemas.microsoft.com/office/powerpoint/2010/main" val="3054585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130" y="3371908"/>
            <a:ext cx="4345758" cy="984885"/>
          </a:xfrm>
          <a:prstGeom prst="rect">
            <a:avLst/>
          </a:prstGeom>
          <a:noFill/>
        </p:spPr>
        <p:txBody>
          <a:bodyPr wrap="square" rtlCol="0">
            <a:spAutoFit/>
          </a:bodyPr>
          <a:lstStyle/>
          <a:p>
            <a:r>
              <a:rPr lang="en-US" sz="2000" b="1" u="sng" dirty="0" smtClean="0">
                <a:latin typeface="Baskerville Old Face" panose="02020602080505020303" pitchFamily="18" charset="0"/>
              </a:rPr>
              <a:t>TAMERLIN “TAMMY J. GODLEY </a:t>
            </a:r>
            <a:r>
              <a:rPr lang="en-US" sz="1400" b="1" dirty="0">
                <a:latin typeface="Baskerville Old Face" panose="02020602080505020303" pitchFamily="18" charset="0"/>
              </a:rPr>
              <a:t> </a:t>
            </a:r>
            <a:endParaRPr lang="en-US" sz="1400" b="1" dirty="0" smtClean="0">
              <a:latin typeface="Baskerville Old Face" panose="02020602080505020303" pitchFamily="18" charset="0"/>
            </a:endParaRPr>
          </a:p>
          <a:p>
            <a:r>
              <a:rPr lang="en-US" sz="1400" b="1" dirty="0" smtClean="0">
                <a:latin typeface="Baskerville Old Face" panose="02020602080505020303" pitchFamily="18" charset="0"/>
              </a:rPr>
              <a:t>Appointed September 25, 2015</a:t>
            </a:r>
          </a:p>
          <a:p>
            <a:endParaRPr lang="en-US" sz="2400" dirty="0"/>
          </a:p>
        </p:txBody>
      </p:sp>
      <p:sp>
        <p:nvSpPr>
          <p:cNvPr id="8" name="TextBox 7"/>
          <p:cNvSpPr txBox="1"/>
          <p:nvPr/>
        </p:nvSpPr>
        <p:spPr>
          <a:xfrm>
            <a:off x="414779" y="4123537"/>
            <a:ext cx="6532775" cy="5262979"/>
          </a:xfrm>
          <a:prstGeom prst="rect">
            <a:avLst/>
          </a:prstGeom>
          <a:noFill/>
        </p:spPr>
        <p:txBody>
          <a:bodyPr wrap="square" rtlCol="0">
            <a:spAutoFit/>
          </a:bodyPr>
          <a:lstStyle/>
          <a:p>
            <a:r>
              <a:rPr lang="en-US" sz="1200" i="1" dirty="0" smtClean="0">
                <a:latin typeface="Baskerville Old Face" panose="02020602080505020303" pitchFamily="18" charset="0"/>
              </a:rPr>
              <a:t>Attorney </a:t>
            </a:r>
            <a:endParaRPr lang="en-US" sz="1200" i="1" dirty="0">
              <a:latin typeface="Baskerville Old Face" panose="02020602080505020303" pitchFamily="18" charset="0"/>
            </a:endParaRPr>
          </a:p>
          <a:p>
            <a:r>
              <a:rPr lang="en-US" sz="1200" i="1" dirty="0">
                <a:latin typeface="Baskerville Old Face" panose="02020602080505020303" pitchFamily="18" charset="0"/>
              </a:rPr>
              <a:t> </a:t>
            </a:r>
          </a:p>
          <a:p>
            <a:r>
              <a:rPr lang="en-US" sz="1200" dirty="0">
                <a:latin typeface="Baskerville Old Face" panose="02020602080505020303" pitchFamily="18" charset="0"/>
              </a:rPr>
              <a:t>Tamerlin Godley is a litigation partner with Munger, Tolles &amp; Olson. She excels at handling complex business litigation disputes and specializes in entertainment litigation and advising. She serves as counsel to the major studios, networks, recording companies and music publishers, including Turner Broadcasting, Cartoon Network, Warner Bros., Sony Pictures, Warner Music Group and Warner/Chappell, along with many other entertainment related entities. Ms. Godley has been recognized as a leading lawyer by </a:t>
            </a:r>
            <a:r>
              <a:rPr lang="en-US" sz="1200" i="1" dirty="0">
                <a:latin typeface="Baskerville Old Face" panose="02020602080505020303" pitchFamily="18" charset="0"/>
              </a:rPr>
              <a:t>Chambers USA</a:t>
            </a:r>
            <a:r>
              <a:rPr lang="en-US" sz="1200" dirty="0">
                <a:latin typeface="Baskerville Old Face" panose="02020602080505020303" pitchFamily="18" charset="0"/>
              </a:rPr>
              <a:t>. In 2012, she received a </a:t>
            </a:r>
            <a:r>
              <a:rPr lang="en-US" sz="1200" i="1" dirty="0">
                <a:latin typeface="Baskerville Old Face" panose="02020602080505020303" pitchFamily="18" charset="0"/>
                <a:hlinkClick r:id="rId2"/>
              </a:rPr>
              <a:t>California Lawyer</a:t>
            </a:r>
            <a:r>
              <a:rPr lang="en-US" sz="1200" dirty="0">
                <a:latin typeface="Baskerville Old Face" panose="02020602080505020303" pitchFamily="18" charset="0"/>
                <a:hlinkClick r:id="rId2"/>
              </a:rPr>
              <a:t> </a:t>
            </a:r>
            <a:r>
              <a:rPr lang="en-US" sz="1200" u="sng" dirty="0">
                <a:latin typeface="Baskerville Old Face" panose="02020602080505020303" pitchFamily="18" charset="0"/>
                <a:hlinkClick r:id="rId2"/>
              </a:rPr>
              <a:t>Attorneys of the Year Award</a:t>
            </a:r>
            <a:r>
              <a:rPr lang="en-US" sz="1200" dirty="0">
                <a:latin typeface="Baskerville Old Face" panose="02020602080505020303" pitchFamily="18" charset="0"/>
              </a:rPr>
              <a:t> for her representation of Warner Bros. in its highly publicized </a:t>
            </a:r>
            <a:r>
              <a:rPr lang="en-US" sz="1200" u="sng" dirty="0">
                <a:latin typeface="Baskerville Old Face" panose="02020602080505020303" pitchFamily="18" charset="0"/>
                <a:hlinkClick r:id="rId3"/>
              </a:rPr>
              <a:t>dispute with Charlie Sheen</a:t>
            </a:r>
            <a:r>
              <a:rPr lang="en-US" sz="1200" dirty="0">
                <a:latin typeface="Baskerville Old Face" panose="02020602080505020303" pitchFamily="18" charset="0"/>
              </a:rPr>
              <a:t>.</a:t>
            </a:r>
          </a:p>
          <a:p>
            <a:r>
              <a:rPr lang="en-US" sz="1200" dirty="0">
                <a:latin typeface="Baskerville Old Face" panose="02020602080505020303" pitchFamily="18" charset="0"/>
              </a:rPr>
              <a:t> </a:t>
            </a:r>
          </a:p>
          <a:p>
            <a:r>
              <a:rPr lang="en-US" sz="1200" dirty="0">
                <a:latin typeface="Baskerville Old Face" panose="02020602080505020303" pitchFamily="18" charset="0"/>
              </a:rPr>
              <a:t>Ms. Godley graduated from UCLA with a double major in English and political science, obtained a master's degree in English from Cal State Northridge and taught in South Central Los Angeles before going to law school. She received her J.D. from the USC in 1996, Order of the Coif, where she was a notes editor of the Law Review and a writing instructor for first year law students. Prior to joining Munger Tolles, Ms. Godley clerked for U.S. District Court Judge Harry L. Hupp of the Central District of California.</a:t>
            </a:r>
          </a:p>
          <a:p>
            <a:r>
              <a:rPr lang="en-US" sz="1200" dirty="0">
                <a:latin typeface="Baskerville Old Face" panose="02020602080505020303" pitchFamily="18" charset="0"/>
              </a:rPr>
              <a:t>Not content with being just an outstanding attorney, Ms. Godley is passionately committed to giving back to the community. She serves on the executive committee of the Los Angeles County Bar Association’s Center for Civic Mediation as vice president of the Pasadena Educational Foundation, as vice president and president-elect of the Armory Center for the Arts and as vice chair of the board of the Odyssey Charter School. Ms. Godley also serves on the Pasadena Human Relations Commission. She previously served as an elected official on the South Pasadena School Board, as regional director for the Los Angeles County Young Women of the Year scholarship program and on the Primary Center Task Force for the Los Angeles Unified School District, which brought together the expertise of community members and district personnel to build the only school facilities completed by LAUSD in the 1990’s. She also served on the Rampart Independent Review Panel, which investigated and analyzed the Los Angeles Police Department’s discipline and oversight practices and put forth recommendations for improvement after the Rampart Division scandals.</a:t>
            </a:r>
          </a:p>
        </p:txBody>
      </p:sp>
      <p:pic>
        <p:nvPicPr>
          <p:cNvPr id="9" name="Picture 8"/>
          <p:cNvPicPr>
            <a:picLocks noChangeAspect="1"/>
          </p:cNvPicPr>
          <p:nvPr/>
        </p:nvPicPr>
        <p:blipFill>
          <a:blip r:embed="rId4"/>
          <a:stretch>
            <a:fillRect/>
          </a:stretch>
        </p:blipFill>
        <p:spPr>
          <a:xfrm>
            <a:off x="807225" y="371063"/>
            <a:ext cx="2670407" cy="276774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9027" y="303818"/>
            <a:ext cx="2641076" cy="3301345"/>
          </a:xfrm>
          <a:prstGeom prst="rect">
            <a:avLst/>
          </a:prstGeom>
        </p:spPr>
      </p:pic>
      <p:sp>
        <p:nvSpPr>
          <p:cNvPr id="3" name="Slide Number Placeholder 2"/>
          <p:cNvSpPr>
            <a:spLocks noGrp="1"/>
          </p:cNvSpPr>
          <p:nvPr>
            <p:ph type="sldNum" sz="quarter" idx="12"/>
          </p:nvPr>
        </p:nvSpPr>
        <p:spPr/>
        <p:txBody>
          <a:bodyPr/>
          <a:lstStyle/>
          <a:p>
            <a:fld id="{76284D3A-8EB4-435D-8809-F5871E46F67C}" type="slidenum">
              <a:rPr lang="en-US" smtClean="0"/>
              <a:t>8</a:t>
            </a:fld>
            <a:endParaRPr lang="en-US" dirty="0"/>
          </a:p>
        </p:txBody>
      </p:sp>
    </p:spTree>
    <p:extLst>
      <p:ext uri="{BB962C8B-B14F-4D97-AF65-F5344CB8AC3E}">
        <p14:creationId xmlns:p14="http://schemas.microsoft.com/office/powerpoint/2010/main" val="1061940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327" y="3605163"/>
            <a:ext cx="3619893" cy="677108"/>
          </a:xfrm>
          <a:prstGeom prst="rect">
            <a:avLst/>
          </a:prstGeom>
          <a:noFill/>
        </p:spPr>
        <p:txBody>
          <a:bodyPr wrap="square" rtlCol="0">
            <a:spAutoFit/>
          </a:bodyPr>
          <a:lstStyle/>
          <a:p>
            <a:r>
              <a:rPr lang="en-US" sz="2000" b="1" u="sng" dirty="0" smtClean="0">
                <a:latin typeface="Baskerville Old Face" panose="02020602080505020303" pitchFamily="18" charset="0"/>
              </a:rPr>
              <a:t>BRENT BRAUN</a:t>
            </a:r>
            <a:r>
              <a:rPr lang="en-US" sz="2400" b="1" dirty="0">
                <a:latin typeface="Baskerville Old Face" panose="02020602080505020303" pitchFamily="18" charset="0"/>
              </a:rPr>
              <a:t> </a:t>
            </a:r>
            <a:endParaRPr lang="en-US" sz="2400" b="1" dirty="0" smtClean="0">
              <a:latin typeface="Baskerville Old Face" panose="02020602080505020303" pitchFamily="18" charset="0"/>
            </a:endParaRPr>
          </a:p>
          <a:p>
            <a:r>
              <a:rPr lang="en-US" sz="1400" b="1" dirty="0" smtClean="0">
                <a:latin typeface="Baskerville Old Face" panose="02020602080505020303" pitchFamily="18" charset="0"/>
              </a:rPr>
              <a:t>Appointed October 23, 2015</a:t>
            </a:r>
            <a:endParaRPr lang="en-US" sz="1400" dirty="0">
              <a:latin typeface="Baskerville Old Face" panose="02020602080505020303" pitchFamily="18" charset="0"/>
            </a:endParaRPr>
          </a:p>
        </p:txBody>
      </p:sp>
      <p:sp>
        <p:nvSpPr>
          <p:cNvPr id="8" name="TextBox 7"/>
          <p:cNvSpPr txBox="1"/>
          <p:nvPr/>
        </p:nvSpPr>
        <p:spPr>
          <a:xfrm>
            <a:off x="537327" y="4724604"/>
            <a:ext cx="6532775" cy="3693319"/>
          </a:xfrm>
          <a:prstGeom prst="rect">
            <a:avLst/>
          </a:prstGeom>
          <a:noFill/>
        </p:spPr>
        <p:txBody>
          <a:bodyPr wrap="square" rtlCol="0">
            <a:spAutoFit/>
          </a:bodyPr>
          <a:lstStyle/>
          <a:p>
            <a:r>
              <a:rPr lang="en-US" sz="1400" dirty="0" smtClean="0">
                <a:latin typeface="Baskerville Old Face" panose="02020602080505020303" pitchFamily="18" charset="0"/>
              </a:rPr>
              <a:t>Worked </a:t>
            </a:r>
            <a:r>
              <a:rPr lang="en-US" sz="1400" dirty="0">
                <a:latin typeface="Baskerville Old Face" panose="02020602080505020303" pitchFamily="18" charset="0"/>
              </a:rPr>
              <a:t>with the Citizen’s Commission on Jail Violence</a:t>
            </a:r>
          </a:p>
          <a:p>
            <a:r>
              <a:rPr lang="en-US" sz="1400" dirty="0">
                <a:latin typeface="Baskerville Old Face" panose="02020602080505020303" pitchFamily="18" charset="0"/>
              </a:rPr>
              <a:t> </a:t>
            </a:r>
          </a:p>
          <a:p>
            <a:r>
              <a:rPr lang="en-US" sz="1400" dirty="0">
                <a:latin typeface="Baskerville Old Face" panose="02020602080505020303" pitchFamily="18" charset="0"/>
              </a:rPr>
              <a:t>Brent is the current owner of Braun Consulting Group, INC. and previous owner of Technical Threat Analysis Group, INC.   He retired as the Acting Assistant Special Agent in charge of the Los Angeles FBI’s White Collar Crime Division, prior to that he was a Supervisory Special Agent, FBI Los Angeles White Collar Crime Division, Corporate/Securities Frauds Team Leader and International Training and Assistance Programs (SEED ACT).  He was a designated Master Police Instructor, FBI Academy, First Class Radio Telephone Operators License FCC, and technically trained agent for the FBI.  He was admitted to the California Bar, USDC for the Central District of California, Ninth Circuit Court of Appeals.  </a:t>
            </a:r>
          </a:p>
          <a:p>
            <a:r>
              <a:rPr lang="en-US" sz="1400" dirty="0">
                <a:latin typeface="Baskerville Old Face" panose="02020602080505020303" pitchFamily="18" charset="0"/>
              </a:rPr>
              <a:t> </a:t>
            </a:r>
          </a:p>
          <a:p>
            <a:r>
              <a:rPr lang="en-US" sz="1400" dirty="0">
                <a:latin typeface="Baskerville Old Face" panose="02020602080505020303" pitchFamily="18" charset="0"/>
              </a:rPr>
              <a:t>Brent attended California State University-Northridge from 1970 to 1973 and received his Bachelors degree in Radio and Film.  He attended the Southwestern School of Law from 1973 to1976 and received his JURIS Doctor in Law.   </a:t>
            </a:r>
          </a:p>
          <a:p>
            <a:r>
              <a:rPr lang="en-US" sz="1200" dirty="0">
                <a:latin typeface="Baskerville Old Face" panose="02020602080505020303" pitchFamily="18" charset="0"/>
              </a:rPr>
              <a:t> </a:t>
            </a:r>
          </a:p>
          <a:p>
            <a:r>
              <a:rPr lang="en-US" sz="1200" dirty="0">
                <a:latin typeface="Baskerville Old Face" panose="02020602080505020303" pitchFamily="18" charset="0"/>
              </a:rPr>
              <a:t> </a:t>
            </a:r>
          </a:p>
        </p:txBody>
      </p:sp>
      <p:pic>
        <p:nvPicPr>
          <p:cNvPr id="9" name="Picture 8"/>
          <p:cNvPicPr>
            <a:picLocks noChangeAspect="1"/>
          </p:cNvPicPr>
          <p:nvPr/>
        </p:nvPicPr>
        <p:blipFill>
          <a:blip r:embed="rId2"/>
          <a:stretch>
            <a:fillRect/>
          </a:stretch>
        </p:blipFill>
        <p:spPr>
          <a:xfrm>
            <a:off x="788371" y="596722"/>
            <a:ext cx="2670407" cy="276774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762" y="596722"/>
            <a:ext cx="2531658" cy="3164573"/>
          </a:xfrm>
          <a:prstGeom prst="rect">
            <a:avLst/>
          </a:prstGeom>
        </p:spPr>
      </p:pic>
      <p:sp>
        <p:nvSpPr>
          <p:cNvPr id="3" name="Slide Number Placeholder 2"/>
          <p:cNvSpPr>
            <a:spLocks noGrp="1"/>
          </p:cNvSpPr>
          <p:nvPr>
            <p:ph type="sldNum" sz="quarter" idx="12"/>
          </p:nvPr>
        </p:nvSpPr>
        <p:spPr/>
        <p:txBody>
          <a:bodyPr/>
          <a:lstStyle/>
          <a:p>
            <a:fld id="{76284D3A-8EB4-435D-8809-F5871E46F67C}" type="slidenum">
              <a:rPr lang="en-US" smtClean="0"/>
              <a:t>9</a:t>
            </a:fld>
            <a:endParaRPr lang="en-US" dirty="0"/>
          </a:p>
        </p:txBody>
      </p:sp>
    </p:spTree>
    <p:extLst>
      <p:ext uri="{BB962C8B-B14F-4D97-AF65-F5344CB8AC3E}">
        <p14:creationId xmlns:p14="http://schemas.microsoft.com/office/powerpoint/2010/main" val="933260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629</TotalTime>
  <Words>339</Words>
  <Application>Microsoft Office PowerPoint</Application>
  <PresentationFormat>Custom</PresentationFormat>
  <Paragraphs>123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Vasquez, Luis</dc:creator>
  <cp:lastModifiedBy>Kimbell, Jenny</cp:lastModifiedBy>
  <cp:revision>99</cp:revision>
  <cp:lastPrinted>2015-10-29T20:03:57Z</cp:lastPrinted>
  <dcterms:created xsi:type="dcterms:W3CDTF">2015-10-28T15:52:46Z</dcterms:created>
  <dcterms:modified xsi:type="dcterms:W3CDTF">2016-01-16T00:06:36Z</dcterms:modified>
</cp:coreProperties>
</file>